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69" r:id="rId4"/>
    <p:sldId id="270" r:id="rId5"/>
    <p:sldId id="271" r:id="rId6"/>
    <p:sldId id="290" r:id="rId7"/>
    <p:sldId id="273" r:id="rId8"/>
    <p:sldId id="275" r:id="rId9"/>
    <p:sldId id="288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6" r:id="rId18"/>
    <p:sldId id="284" r:id="rId19"/>
    <p:sldId id="287" r:id="rId20"/>
    <p:sldId id="289" r:id="rId21"/>
    <p:sldId id="267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6375E"/>
    <a:srgbClr val="384993"/>
    <a:srgbClr val="6666FF"/>
    <a:srgbClr val="74A18E"/>
    <a:srgbClr val="5998C8"/>
    <a:srgbClr val="99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9" autoAdjust="0"/>
    <p:restoredTop sz="89233" autoAdjust="0"/>
  </p:normalViewPr>
  <p:slideViewPr>
    <p:cSldViewPr snapToGrid="0">
      <p:cViewPr varScale="1">
        <p:scale>
          <a:sx n="98" d="100"/>
          <a:sy n="98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2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754812-CC4B-A842-8363-BBEA086D771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0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54812-CC4B-A842-8363-BBEA086D77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54812-CC4B-A842-8363-BBEA086D77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G469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43" y="-453788"/>
            <a:ext cx="8140458" cy="5062784"/>
          </a:xfrm>
          <a:prstGeom prst="rect">
            <a:avLst/>
          </a:prstGeom>
        </p:spPr>
      </p:pic>
      <p:grpSp>
        <p:nvGrpSpPr>
          <p:cNvPr id="3138" name="Group 66"/>
          <p:cNvGrpSpPr>
            <a:grpSpLocks/>
          </p:cNvGrpSpPr>
          <p:nvPr/>
        </p:nvGrpSpPr>
        <p:grpSpPr bwMode="auto">
          <a:xfrm>
            <a:off x="-6350" y="-12700"/>
            <a:ext cx="9150350" cy="6883400"/>
            <a:chOff x="-4" y="-8"/>
            <a:chExt cx="5764" cy="4336"/>
          </a:xfrm>
        </p:grpSpPr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>
              <a:off x="-4" y="0"/>
              <a:ext cx="855" cy="2387"/>
              <a:chOff x="0" y="0"/>
              <a:chExt cx="855" cy="2387"/>
            </a:xfrm>
          </p:grpSpPr>
          <p:sp>
            <p:nvSpPr>
              <p:cNvPr id="3106" name="AutoShape 34"/>
              <p:cNvSpPr>
                <a:spLocks noChangeArrowheads="1"/>
              </p:cNvSpPr>
              <p:nvPr userDrawn="1"/>
            </p:nvSpPr>
            <p:spPr bwMode="auto">
              <a:xfrm>
                <a:off x="16" y="0"/>
                <a:ext cx="839" cy="2387"/>
              </a:xfrm>
              <a:prstGeom prst="parallelogram">
                <a:avLst>
                  <a:gd name="adj" fmla="val 25028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85" cy="2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18" name="Line 46"/>
            <p:cNvSpPr>
              <a:spLocks noChangeShapeType="1"/>
            </p:cNvSpPr>
            <p:nvPr userDrawn="1"/>
          </p:nvSpPr>
          <p:spPr bwMode="auto">
            <a:xfrm>
              <a:off x="540" y="3409"/>
              <a:ext cx="52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24" name="Picture 52" descr="20070618_csiro702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3674"/>
              <a:ext cx="42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8" name="Picture 56" descr="title_slide_nolineslr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672" r="139"/>
            <a:stretch>
              <a:fillRect/>
            </a:stretch>
          </p:blipFill>
          <p:spPr bwMode="auto">
            <a:xfrm>
              <a:off x="-3" y="2386"/>
              <a:ext cx="5763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1" name="Line 59"/>
            <p:cNvSpPr>
              <a:spLocks noChangeShapeType="1"/>
            </p:cNvSpPr>
            <p:nvPr userDrawn="1"/>
          </p:nvSpPr>
          <p:spPr bwMode="auto">
            <a:xfrm>
              <a:off x="0" y="3237"/>
              <a:ext cx="5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>
              <a:off x="409" y="-8"/>
              <a:ext cx="259" cy="4336"/>
              <a:chOff x="409" y="-1"/>
              <a:chExt cx="259" cy="4331"/>
            </a:xfrm>
          </p:grpSpPr>
          <p:sp>
            <p:nvSpPr>
              <p:cNvPr id="3110" name="Line 38"/>
              <p:cNvSpPr>
                <a:spLocks noChangeShapeType="1"/>
              </p:cNvSpPr>
              <p:nvPr userDrawn="1"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 userDrawn="1"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 userDrawn="1"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 userDrawn="1"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 userDrawn="1"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 userDrawn="1"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 userDrawn="1"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1913" y="4076700"/>
            <a:ext cx="7343775" cy="1008063"/>
          </a:xfrm>
        </p:spPr>
        <p:txBody>
          <a:bodyPr tIns="0"/>
          <a:lstStyle>
            <a:lvl1pPr>
              <a:defRPr sz="2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VTP</a:t>
            </a:r>
            <a:br>
              <a:rPr lang="en-US" noProof="0" dirty="0" smtClean="0"/>
            </a:br>
            <a:r>
              <a:rPr lang="en-US" noProof="0" dirty="0" smtClean="0"/>
              <a:t>VDIF Transport Protocol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1913" y="5661025"/>
            <a:ext cx="6296783" cy="1008063"/>
          </a:xfrm>
        </p:spPr>
        <p:txBody>
          <a:bodyPr anchor="b"/>
          <a:lstStyle>
            <a:lvl1pPr marL="0" indent="0">
              <a:buFontTx/>
              <a:buNone/>
              <a:defRPr sz="1600" b="1" baseline="0">
                <a:solidFill>
                  <a:srgbClr val="0099CC"/>
                </a:solidFill>
              </a:defRPr>
            </a:lvl1pPr>
          </a:lstStyle>
          <a:p>
            <a:pPr lvl="0"/>
            <a:r>
              <a:rPr lang="en-US" noProof="0" dirty="0" smtClean="0"/>
              <a:t>Chris Phillips, Alan Whitney, Mamoru </a:t>
            </a:r>
            <a:r>
              <a:rPr lang="en-US" noProof="0" dirty="0" err="1" smtClean="0"/>
              <a:t>Sekido</a:t>
            </a:r>
            <a:r>
              <a:rPr lang="en-US" noProof="0" dirty="0" smtClean="0"/>
              <a:t> &amp; Mark </a:t>
            </a:r>
            <a:r>
              <a:rPr lang="en-US" noProof="0" dirty="0" err="1" smtClean="0"/>
              <a:t>Kettenis</a:t>
            </a:r>
            <a:endParaRPr lang="en-US" noProof="0" dirty="0" smtClean="0"/>
          </a:p>
          <a:p>
            <a:pPr lvl="0"/>
            <a:r>
              <a:rPr lang="en-US" noProof="0" dirty="0" smtClean="0"/>
              <a:t>November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CSIRO.</a:t>
            </a:r>
            <a:r>
              <a:rPr lang="en-US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  <p:extLst>
      <p:ext uri="{BB962C8B-B14F-4D97-AF65-F5344CB8AC3E}">
        <p14:creationId xmlns:p14="http://schemas.microsoft.com/office/powerpoint/2010/main" val="227262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80963"/>
            <a:ext cx="1835150" cy="622776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80963"/>
            <a:ext cx="5356225" cy="622776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CSIRO.</a:t>
            </a:r>
            <a:r>
              <a:rPr lang="en-US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  <p:extLst>
      <p:ext uri="{BB962C8B-B14F-4D97-AF65-F5344CB8AC3E}">
        <p14:creationId xmlns:p14="http://schemas.microsoft.com/office/powerpoint/2010/main" val="159629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CSIRO.</a:t>
            </a:r>
            <a:r>
              <a:rPr lang="en-US" b="0" dirty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9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CSIRO.</a:t>
            </a:r>
            <a:r>
              <a:rPr lang="en-US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  <p:extLst>
      <p:ext uri="{BB962C8B-B14F-4D97-AF65-F5344CB8AC3E}">
        <p14:creationId xmlns:p14="http://schemas.microsoft.com/office/powerpoint/2010/main" val="228233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CSIRO.</a:t>
            </a:r>
            <a:r>
              <a:rPr lang="en-US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  <p:extLst>
      <p:ext uri="{BB962C8B-B14F-4D97-AF65-F5344CB8AC3E}">
        <p14:creationId xmlns:p14="http://schemas.microsoft.com/office/powerpoint/2010/main" val="12584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CSIRO.</a:t>
            </a:r>
            <a:r>
              <a:rPr lang="en-US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  <p:extLst>
      <p:ext uri="{BB962C8B-B14F-4D97-AF65-F5344CB8AC3E}">
        <p14:creationId xmlns:p14="http://schemas.microsoft.com/office/powerpoint/2010/main" val="21019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CSIRO.</a:t>
            </a:r>
            <a:r>
              <a:rPr lang="en-US" b="0" dirty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4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CSIRO</a:t>
            </a:r>
            <a:r>
              <a:rPr lang="en-US" dirty="0" smtClean="0"/>
              <a:t>..</a:t>
            </a:r>
            <a:r>
              <a:rPr lang="en-US" b="0" dirty="0" smtClean="0">
                <a:solidFill>
                  <a:schemeClr val="tx1"/>
                </a:solidFill>
              </a:rPr>
              <a:t>  The high resolution component of ASKAP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0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CSIRO.</a:t>
            </a:r>
            <a:r>
              <a:rPr lang="en-US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  <p:extLst>
      <p:ext uri="{BB962C8B-B14F-4D97-AF65-F5344CB8AC3E}">
        <p14:creationId xmlns:p14="http://schemas.microsoft.com/office/powerpoint/2010/main" val="290827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CSIRO.</a:t>
            </a:r>
            <a:r>
              <a:rPr lang="en-US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  <p:extLst>
      <p:ext uri="{BB962C8B-B14F-4D97-AF65-F5344CB8AC3E}">
        <p14:creationId xmlns:p14="http://schemas.microsoft.com/office/powerpoint/2010/main" val="34429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0" y="-19050"/>
            <a:ext cx="9144000" cy="6889750"/>
            <a:chOff x="0" y="-12"/>
            <a:chExt cx="5760" cy="4340"/>
          </a:xfrm>
        </p:grpSpPr>
        <p:pic>
          <p:nvPicPr>
            <p:cNvPr id="1053" name="Picture 29" descr="text_slide_nolines_070618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275" r="476"/>
            <a:stretch>
              <a:fillRect/>
            </a:stretch>
          </p:blipFill>
          <p:spPr bwMode="auto">
            <a:xfrm>
              <a:off x="0" y="0"/>
              <a:ext cx="5760" cy="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84" y="-12"/>
              <a:ext cx="259" cy="4340"/>
              <a:chOff x="409" y="-1"/>
              <a:chExt cx="259" cy="4331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60" name="Picture 36" descr="20070618_csiro7024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3989"/>
              <a:ext cx="204" cy="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0963"/>
            <a:ext cx="73437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385888"/>
            <a:ext cx="7343775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3313" y="6588125"/>
            <a:ext cx="73437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CSIRO.</a:t>
            </a:r>
            <a:r>
              <a:rPr lang="en-US" b="0" dirty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893763" indent="-1762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257300" indent="-180975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1617663" indent="-180975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0748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5320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29892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4464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bi.org/vd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VTP:</a:t>
            </a:r>
            <a:br>
              <a:rPr lang="en-US" sz="3200" dirty="0" smtClean="0"/>
            </a:br>
            <a:r>
              <a:rPr lang="en-US" sz="2800" b="1" dirty="0" smtClean="0"/>
              <a:t>VDIF Transport Protocol</a:t>
            </a:r>
            <a:endParaRPr lang="en-US" sz="28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Chris Phillips, Alan Whitney,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Mamoru </a:t>
            </a:r>
            <a:r>
              <a:rPr lang="en-US" sz="2000" dirty="0" err="1"/>
              <a:t>Sekido</a:t>
            </a:r>
            <a:r>
              <a:rPr lang="en-US" sz="2000" dirty="0"/>
              <a:t> &amp; Mark </a:t>
            </a:r>
            <a:r>
              <a:rPr lang="en-US" sz="2000" dirty="0" err="1"/>
              <a:t>Kettenis</a:t>
            </a:r>
            <a:endParaRPr lang="en-US" sz="2000" dirty="0"/>
          </a:p>
          <a:p>
            <a:r>
              <a:rPr lang="en-US" sz="2000" dirty="0" smtClean="0"/>
              <a:t>November 2011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557693" y="3234299"/>
            <a:ext cx="1260044" cy="912746"/>
          </a:xfrm>
          <a:prstGeom prst="cube">
            <a:avLst>
              <a:gd name="adj" fmla="val 250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Recorders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6617727" y="2619196"/>
            <a:ext cx="1289809" cy="1031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Recorder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 rot="5400000">
            <a:off x="3720610" y="3303747"/>
            <a:ext cx="1994243" cy="77385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Switch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4657" y="3241749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6342" y="3622327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>
            <a:off x="6631224" y="3793468"/>
            <a:ext cx="1289809" cy="1031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Recorder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18154" y="4396179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0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557693" y="2708486"/>
            <a:ext cx="1260044" cy="912746"/>
          </a:xfrm>
          <a:prstGeom prst="cube">
            <a:avLst>
              <a:gd name="adj" fmla="val 250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DAS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6617727" y="3174772"/>
            <a:ext cx="1289809" cy="1031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Recorder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 rot="5400000">
            <a:off x="3720610" y="3303747"/>
            <a:ext cx="1994243" cy="77385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Switch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4657" y="3777483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6342" y="3096514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be 13"/>
          <p:cNvSpPr/>
          <p:nvPr/>
        </p:nvSpPr>
        <p:spPr>
          <a:xfrm>
            <a:off x="1521583" y="3783546"/>
            <a:ext cx="1260044" cy="912746"/>
          </a:xfrm>
          <a:prstGeom prst="cube">
            <a:avLst>
              <a:gd name="adj" fmla="val 250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80232" y="4171574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113866" y="3373600"/>
            <a:ext cx="1498601" cy="431736"/>
          </a:xfrm>
          <a:custGeom>
            <a:avLst/>
            <a:gdLst>
              <a:gd name="connsiteX0" fmla="*/ 0 w 3006246"/>
              <a:gd name="connsiteY0" fmla="*/ 297186 h 362180"/>
              <a:gd name="connsiteX1" fmla="*/ 1309652 w 3006246"/>
              <a:gd name="connsiteY1" fmla="*/ 307107 h 362180"/>
              <a:gd name="connsiteX2" fmla="*/ 1309652 w 3006246"/>
              <a:gd name="connsiteY2" fmla="*/ 307107 h 362180"/>
              <a:gd name="connsiteX3" fmla="*/ 1646986 w 3006246"/>
              <a:gd name="connsiteY3" fmla="*/ 9472 h 362180"/>
              <a:gd name="connsiteX4" fmla="*/ 1071533 w 3006246"/>
              <a:gd name="connsiteY4" fmla="*/ 98763 h 362180"/>
              <a:gd name="connsiteX5" fmla="*/ 1508084 w 3006246"/>
              <a:gd name="connsiteY5" fmla="*/ 346792 h 362180"/>
              <a:gd name="connsiteX6" fmla="*/ 2907030 w 3006246"/>
              <a:gd name="connsiteY6" fmla="*/ 336871 h 362180"/>
              <a:gd name="connsiteX7" fmla="*/ 3006246 w 3006246"/>
              <a:gd name="connsiteY7" fmla="*/ 336871 h 362180"/>
              <a:gd name="connsiteX0" fmla="*/ 0 w 3006246"/>
              <a:gd name="connsiteY0" fmla="*/ 297186 h 362548"/>
              <a:gd name="connsiteX1" fmla="*/ 1309652 w 3006246"/>
              <a:gd name="connsiteY1" fmla="*/ 307107 h 362548"/>
              <a:gd name="connsiteX2" fmla="*/ 1309652 w 3006246"/>
              <a:gd name="connsiteY2" fmla="*/ 307107 h 362548"/>
              <a:gd name="connsiteX3" fmla="*/ 1646986 w 3006246"/>
              <a:gd name="connsiteY3" fmla="*/ 9472 h 362548"/>
              <a:gd name="connsiteX4" fmla="*/ 1071533 w 3006246"/>
              <a:gd name="connsiteY4" fmla="*/ 98763 h 362548"/>
              <a:gd name="connsiteX5" fmla="*/ 1508084 w 3006246"/>
              <a:gd name="connsiteY5" fmla="*/ 346792 h 362548"/>
              <a:gd name="connsiteX6" fmla="*/ 3006246 w 3006246"/>
              <a:gd name="connsiteY6" fmla="*/ 336871 h 362548"/>
              <a:gd name="connsiteX0" fmla="*/ 0 w 3006246"/>
              <a:gd name="connsiteY0" fmla="*/ 296830 h 344527"/>
              <a:gd name="connsiteX1" fmla="*/ 1309652 w 3006246"/>
              <a:gd name="connsiteY1" fmla="*/ 306751 h 344527"/>
              <a:gd name="connsiteX2" fmla="*/ 1309652 w 3006246"/>
              <a:gd name="connsiteY2" fmla="*/ 306751 h 344527"/>
              <a:gd name="connsiteX3" fmla="*/ 1646986 w 3006246"/>
              <a:gd name="connsiteY3" fmla="*/ 9116 h 344527"/>
              <a:gd name="connsiteX4" fmla="*/ 1071533 w 3006246"/>
              <a:gd name="connsiteY4" fmla="*/ 98407 h 344527"/>
              <a:gd name="connsiteX5" fmla="*/ 1514434 w 3006246"/>
              <a:gd name="connsiteY5" fmla="*/ 321036 h 344527"/>
              <a:gd name="connsiteX6" fmla="*/ 3006246 w 3006246"/>
              <a:gd name="connsiteY6" fmla="*/ 336515 h 344527"/>
              <a:gd name="connsiteX0" fmla="*/ 0 w 3006246"/>
              <a:gd name="connsiteY0" fmla="*/ 222240 h 269937"/>
              <a:gd name="connsiteX1" fmla="*/ 1309652 w 3006246"/>
              <a:gd name="connsiteY1" fmla="*/ 232161 h 269937"/>
              <a:gd name="connsiteX2" fmla="*/ 1309652 w 3006246"/>
              <a:gd name="connsiteY2" fmla="*/ 232161 h 269937"/>
              <a:gd name="connsiteX3" fmla="*/ 1694611 w 3006246"/>
              <a:gd name="connsiteY3" fmla="*/ 29776 h 269937"/>
              <a:gd name="connsiteX4" fmla="*/ 1071533 w 3006246"/>
              <a:gd name="connsiteY4" fmla="*/ 23817 h 269937"/>
              <a:gd name="connsiteX5" fmla="*/ 1514434 w 3006246"/>
              <a:gd name="connsiteY5" fmla="*/ 246446 h 269937"/>
              <a:gd name="connsiteX6" fmla="*/ 3006246 w 3006246"/>
              <a:gd name="connsiteY6" fmla="*/ 261925 h 269937"/>
              <a:gd name="connsiteX0" fmla="*/ 0 w 3006246"/>
              <a:gd name="connsiteY0" fmla="*/ 222062 h 269759"/>
              <a:gd name="connsiteX1" fmla="*/ 1309652 w 3006246"/>
              <a:gd name="connsiteY1" fmla="*/ 231983 h 269759"/>
              <a:gd name="connsiteX2" fmla="*/ 903252 w 3006246"/>
              <a:gd name="connsiteY2" fmla="*/ 228808 h 269759"/>
              <a:gd name="connsiteX3" fmla="*/ 1694611 w 3006246"/>
              <a:gd name="connsiteY3" fmla="*/ 29598 h 269759"/>
              <a:gd name="connsiteX4" fmla="*/ 1071533 w 3006246"/>
              <a:gd name="connsiteY4" fmla="*/ 23639 h 269759"/>
              <a:gd name="connsiteX5" fmla="*/ 1514434 w 3006246"/>
              <a:gd name="connsiteY5" fmla="*/ 246268 h 269759"/>
              <a:gd name="connsiteX6" fmla="*/ 3006246 w 3006246"/>
              <a:gd name="connsiteY6" fmla="*/ 261747 h 269759"/>
              <a:gd name="connsiteX0" fmla="*/ 0 w 3006246"/>
              <a:gd name="connsiteY0" fmla="*/ 242974 h 570395"/>
              <a:gd name="connsiteX1" fmla="*/ 1309652 w 3006246"/>
              <a:gd name="connsiteY1" fmla="*/ 252895 h 570395"/>
              <a:gd name="connsiteX2" fmla="*/ 1439827 w 3006246"/>
              <a:gd name="connsiteY2" fmla="*/ 570395 h 570395"/>
              <a:gd name="connsiteX3" fmla="*/ 1694611 w 3006246"/>
              <a:gd name="connsiteY3" fmla="*/ 50510 h 570395"/>
              <a:gd name="connsiteX4" fmla="*/ 1071533 w 3006246"/>
              <a:gd name="connsiteY4" fmla="*/ 44551 h 570395"/>
              <a:gd name="connsiteX5" fmla="*/ 1514434 w 3006246"/>
              <a:gd name="connsiteY5" fmla="*/ 267180 h 570395"/>
              <a:gd name="connsiteX6" fmla="*/ 3006246 w 3006246"/>
              <a:gd name="connsiteY6" fmla="*/ 282659 h 570395"/>
              <a:gd name="connsiteX0" fmla="*/ 0 w 3006246"/>
              <a:gd name="connsiteY0" fmla="*/ 242974 h 572492"/>
              <a:gd name="connsiteX1" fmla="*/ 915952 w 3006246"/>
              <a:gd name="connsiteY1" fmla="*/ 233845 h 572492"/>
              <a:gd name="connsiteX2" fmla="*/ 1439827 w 3006246"/>
              <a:gd name="connsiteY2" fmla="*/ 570395 h 572492"/>
              <a:gd name="connsiteX3" fmla="*/ 1694611 w 3006246"/>
              <a:gd name="connsiteY3" fmla="*/ 50510 h 572492"/>
              <a:gd name="connsiteX4" fmla="*/ 1071533 w 3006246"/>
              <a:gd name="connsiteY4" fmla="*/ 44551 h 572492"/>
              <a:gd name="connsiteX5" fmla="*/ 1514434 w 3006246"/>
              <a:gd name="connsiteY5" fmla="*/ 267180 h 572492"/>
              <a:gd name="connsiteX6" fmla="*/ 3006246 w 3006246"/>
              <a:gd name="connsiteY6" fmla="*/ 282659 h 572492"/>
              <a:gd name="connsiteX0" fmla="*/ 0 w 3006246"/>
              <a:gd name="connsiteY0" fmla="*/ 222962 h 270659"/>
              <a:gd name="connsiteX1" fmla="*/ 915952 w 3006246"/>
              <a:gd name="connsiteY1" fmla="*/ 213833 h 270659"/>
              <a:gd name="connsiteX2" fmla="*/ 1319177 w 3006246"/>
              <a:gd name="connsiteY2" fmla="*/ 245583 h 270659"/>
              <a:gd name="connsiteX3" fmla="*/ 1694611 w 3006246"/>
              <a:gd name="connsiteY3" fmla="*/ 30498 h 270659"/>
              <a:gd name="connsiteX4" fmla="*/ 1071533 w 3006246"/>
              <a:gd name="connsiteY4" fmla="*/ 24539 h 270659"/>
              <a:gd name="connsiteX5" fmla="*/ 1514434 w 3006246"/>
              <a:gd name="connsiteY5" fmla="*/ 247168 h 270659"/>
              <a:gd name="connsiteX6" fmla="*/ 3006246 w 3006246"/>
              <a:gd name="connsiteY6" fmla="*/ 262647 h 270659"/>
              <a:gd name="connsiteX0" fmla="*/ 0 w 3006246"/>
              <a:gd name="connsiteY0" fmla="*/ 222962 h 270659"/>
              <a:gd name="connsiteX1" fmla="*/ 1319177 w 3006246"/>
              <a:gd name="connsiteY1" fmla="*/ 245583 h 270659"/>
              <a:gd name="connsiteX2" fmla="*/ 1694611 w 3006246"/>
              <a:gd name="connsiteY2" fmla="*/ 30498 h 270659"/>
              <a:gd name="connsiteX3" fmla="*/ 1071533 w 3006246"/>
              <a:gd name="connsiteY3" fmla="*/ 24539 h 270659"/>
              <a:gd name="connsiteX4" fmla="*/ 1514434 w 3006246"/>
              <a:gd name="connsiteY4" fmla="*/ 247168 h 270659"/>
              <a:gd name="connsiteX5" fmla="*/ 3006246 w 3006246"/>
              <a:gd name="connsiteY5" fmla="*/ 262647 h 270659"/>
              <a:gd name="connsiteX0" fmla="*/ 0 w 3006246"/>
              <a:gd name="connsiteY0" fmla="*/ 273189 h 325241"/>
              <a:gd name="connsiteX1" fmla="*/ 1319177 w 3006246"/>
              <a:gd name="connsiteY1" fmla="*/ 295810 h 325241"/>
              <a:gd name="connsiteX2" fmla="*/ 1694611 w 3006246"/>
              <a:gd name="connsiteY2" fmla="*/ 80725 h 325241"/>
              <a:gd name="connsiteX3" fmla="*/ 1081058 w 3006246"/>
              <a:gd name="connsiteY3" fmla="*/ 11266 h 325241"/>
              <a:gd name="connsiteX4" fmla="*/ 1514434 w 3006246"/>
              <a:gd name="connsiteY4" fmla="*/ 297395 h 325241"/>
              <a:gd name="connsiteX5" fmla="*/ 3006246 w 3006246"/>
              <a:gd name="connsiteY5" fmla="*/ 312874 h 325241"/>
              <a:gd name="connsiteX0" fmla="*/ 0 w 3006246"/>
              <a:gd name="connsiteY0" fmla="*/ 273189 h 325241"/>
              <a:gd name="connsiteX1" fmla="*/ 1131852 w 3006246"/>
              <a:gd name="connsiteY1" fmla="*/ 295810 h 325241"/>
              <a:gd name="connsiteX2" fmla="*/ 1694611 w 3006246"/>
              <a:gd name="connsiteY2" fmla="*/ 80725 h 325241"/>
              <a:gd name="connsiteX3" fmla="*/ 1081058 w 3006246"/>
              <a:gd name="connsiteY3" fmla="*/ 11266 h 325241"/>
              <a:gd name="connsiteX4" fmla="*/ 1514434 w 3006246"/>
              <a:gd name="connsiteY4" fmla="*/ 297395 h 325241"/>
              <a:gd name="connsiteX5" fmla="*/ 3006246 w 3006246"/>
              <a:gd name="connsiteY5" fmla="*/ 312874 h 325241"/>
              <a:gd name="connsiteX0" fmla="*/ 0 w 3006246"/>
              <a:gd name="connsiteY0" fmla="*/ 272767 h 321199"/>
              <a:gd name="connsiteX1" fmla="*/ 1131852 w 3006246"/>
              <a:gd name="connsiteY1" fmla="*/ 295388 h 321199"/>
              <a:gd name="connsiteX2" fmla="*/ 1694611 w 3006246"/>
              <a:gd name="connsiteY2" fmla="*/ 80303 h 321199"/>
              <a:gd name="connsiteX3" fmla="*/ 1081058 w 3006246"/>
              <a:gd name="connsiteY3" fmla="*/ 10844 h 321199"/>
              <a:gd name="connsiteX4" fmla="*/ 1622384 w 3006246"/>
              <a:gd name="connsiteY4" fmla="*/ 290623 h 321199"/>
              <a:gd name="connsiteX5" fmla="*/ 3006246 w 3006246"/>
              <a:gd name="connsiteY5" fmla="*/ 312452 h 321199"/>
              <a:gd name="connsiteX0" fmla="*/ 0 w 3006246"/>
              <a:gd name="connsiteY0" fmla="*/ 301154 h 349586"/>
              <a:gd name="connsiteX1" fmla="*/ 1131852 w 3006246"/>
              <a:gd name="connsiteY1" fmla="*/ 323775 h 349586"/>
              <a:gd name="connsiteX2" fmla="*/ 1770811 w 3006246"/>
              <a:gd name="connsiteY2" fmla="*/ 32490 h 349586"/>
              <a:gd name="connsiteX3" fmla="*/ 1081058 w 3006246"/>
              <a:gd name="connsiteY3" fmla="*/ 39231 h 349586"/>
              <a:gd name="connsiteX4" fmla="*/ 1622384 w 3006246"/>
              <a:gd name="connsiteY4" fmla="*/ 319010 h 349586"/>
              <a:gd name="connsiteX5" fmla="*/ 3006246 w 3006246"/>
              <a:gd name="connsiteY5" fmla="*/ 340839 h 349586"/>
              <a:gd name="connsiteX0" fmla="*/ 0 w 3006246"/>
              <a:gd name="connsiteY0" fmla="*/ 301154 h 349586"/>
              <a:gd name="connsiteX1" fmla="*/ 1131852 w 3006246"/>
              <a:gd name="connsiteY1" fmla="*/ 323775 h 349586"/>
              <a:gd name="connsiteX2" fmla="*/ 1770811 w 3006246"/>
              <a:gd name="connsiteY2" fmla="*/ 32490 h 349586"/>
              <a:gd name="connsiteX3" fmla="*/ 1081058 w 3006246"/>
              <a:gd name="connsiteY3" fmla="*/ 39231 h 349586"/>
              <a:gd name="connsiteX4" fmla="*/ 1622384 w 3006246"/>
              <a:gd name="connsiteY4" fmla="*/ 319010 h 349586"/>
              <a:gd name="connsiteX5" fmla="*/ 3006246 w 3006246"/>
              <a:gd name="connsiteY5" fmla="*/ 340839 h 349586"/>
              <a:gd name="connsiteX0" fmla="*/ 0 w 3006246"/>
              <a:gd name="connsiteY0" fmla="*/ 301154 h 340839"/>
              <a:gd name="connsiteX1" fmla="*/ 1131852 w 3006246"/>
              <a:gd name="connsiteY1" fmla="*/ 323775 h 340839"/>
              <a:gd name="connsiteX2" fmla="*/ 1770811 w 3006246"/>
              <a:gd name="connsiteY2" fmla="*/ 32490 h 340839"/>
              <a:gd name="connsiteX3" fmla="*/ 1081058 w 3006246"/>
              <a:gd name="connsiteY3" fmla="*/ 39231 h 340839"/>
              <a:gd name="connsiteX4" fmla="*/ 1622384 w 3006246"/>
              <a:gd name="connsiteY4" fmla="*/ 319010 h 340839"/>
              <a:gd name="connsiteX5" fmla="*/ 3006246 w 3006246"/>
              <a:gd name="connsiteY5" fmla="*/ 340839 h 340839"/>
              <a:gd name="connsiteX0" fmla="*/ 0 w 3006246"/>
              <a:gd name="connsiteY0" fmla="*/ 343846 h 383531"/>
              <a:gd name="connsiteX1" fmla="*/ 1131852 w 3006246"/>
              <a:gd name="connsiteY1" fmla="*/ 366467 h 383531"/>
              <a:gd name="connsiteX2" fmla="*/ 1770811 w 3006246"/>
              <a:gd name="connsiteY2" fmla="*/ 75182 h 383531"/>
              <a:gd name="connsiteX3" fmla="*/ 1081058 w 3006246"/>
              <a:gd name="connsiteY3" fmla="*/ 81923 h 383531"/>
              <a:gd name="connsiteX4" fmla="*/ 1622384 w 3006246"/>
              <a:gd name="connsiteY4" fmla="*/ 361702 h 383531"/>
              <a:gd name="connsiteX5" fmla="*/ 3006246 w 3006246"/>
              <a:gd name="connsiteY5" fmla="*/ 383531 h 383531"/>
              <a:gd name="connsiteX0" fmla="*/ 0 w 3006246"/>
              <a:gd name="connsiteY0" fmla="*/ 399680 h 439365"/>
              <a:gd name="connsiteX1" fmla="*/ 1131852 w 3006246"/>
              <a:gd name="connsiteY1" fmla="*/ 422301 h 439365"/>
              <a:gd name="connsiteX2" fmla="*/ 1770811 w 3006246"/>
              <a:gd name="connsiteY2" fmla="*/ 131016 h 439365"/>
              <a:gd name="connsiteX3" fmla="*/ 1081058 w 3006246"/>
              <a:gd name="connsiteY3" fmla="*/ 137757 h 439365"/>
              <a:gd name="connsiteX4" fmla="*/ 1622384 w 3006246"/>
              <a:gd name="connsiteY4" fmla="*/ 417536 h 439365"/>
              <a:gd name="connsiteX5" fmla="*/ 3006246 w 3006246"/>
              <a:gd name="connsiteY5" fmla="*/ 439365 h 439365"/>
              <a:gd name="connsiteX0" fmla="*/ 0 w 3006246"/>
              <a:gd name="connsiteY0" fmla="*/ 370728 h 410413"/>
              <a:gd name="connsiteX1" fmla="*/ 1131852 w 3006246"/>
              <a:gd name="connsiteY1" fmla="*/ 393349 h 410413"/>
              <a:gd name="connsiteX2" fmla="*/ 1720011 w 3006246"/>
              <a:gd name="connsiteY2" fmla="*/ 98889 h 410413"/>
              <a:gd name="connsiteX3" fmla="*/ 1081058 w 3006246"/>
              <a:gd name="connsiteY3" fmla="*/ 108805 h 410413"/>
              <a:gd name="connsiteX4" fmla="*/ 1622384 w 3006246"/>
              <a:gd name="connsiteY4" fmla="*/ 388584 h 410413"/>
              <a:gd name="connsiteX5" fmla="*/ 3006246 w 3006246"/>
              <a:gd name="connsiteY5" fmla="*/ 410413 h 410413"/>
              <a:gd name="connsiteX0" fmla="*/ 0 w 3006246"/>
              <a:gd name="connsiteY0" fmla="*/ 414927 h 454612"/>
              <a:gd name="connsiteX1" fmla="*/ 1131852 w 3006246"/>
              <a:gd name="connsiteY1" fmla="*/ 437548 h 454612"/>
              <a:gd name="connsiteX2" fmla="*/ 1720011 w 3006246"/>
              <a:gd name="connsiteY2" fmla="*/ 143088 h 454612"/>
              <a:gd name="connsiteX3" fmla="*/ 1081058 w 3006246"/>
              <a:gd name="connsiteY3" fmla="*/ 153004 h 454612"/>
              <a:gd name="connsiteX4" fmla="*/ 1622384 w 3006246"/>
              <a:gd name="connsiteY4" fmla="*/ 432783 h 454612"/>
              <a:gd name="connsiteX5" fmla="*/ 3006246 w 3006246"/>
              <a:gd name="connsiteY5" fmla="*/ 454612 h 454612"/>
              <a:gd name="connsiteX0" fmla="*/ 0 w 3006246"/>
              <a:gd name="connsiteY0" fmla="*/ 366038 h 405723"/>
              <a:gd name="connsiteX1" fmla="*/ 1131852 w 3006246"/>
              <a:gd name="connsiteY1" fmla="*/ 388659 h 405723"/>
              <a:gd name="connsiteX2" fmla="*/ 1716836 w 3006246"/>
              <a:gd name="connsiteY2" fmla="*/ 100549 h 405723"/>
              <a:gd name="connsiteX3" fmla="*/ 1081058 w 3006246"/>
              <a:gd name="connsiteY3" fmla="*/ 104115 h 405723"/>
              <a:gd name="connsiteX4" fmla="*/ 1622384 w 3006246"/>
              <a:gd name="connsiteY4" fmla="*/ 383894 h 405723"/>
              <a:gd name="connsiteX5" fmla="*/ 3006246 w 3006246"/>
              <a:gd name="connsiteY5" fmla="*/ 405723 h 405723"/>
              <a:gd name="connsiteX0" fmla="*/ 0 w 3006246"/>
              <a:gd name="connsiteY0" fmla="*/ 371636 h 411321"/>
              <a:gd name="connsiteX1" fmla="*/ 1131852 w 3006246"/>
              <a:gd name="connsiteY1" fmla="*/ 394257 h 411321"/>
              <a:gd name="connsiteX2" fmla="*/ 1716836 w 3006246"/>
              <a:gd name="connsiteY2" fmla="*/ 106147 h 411321"/>
              <a:gd name="connsiteX3" fmla="*/ 1081058 w 3006246"/>
              <a:gd name="connsiteY3" fmla="*/ 109713 h 411321"/>
              <a:gd name="connsiteX4" fmla="*/ 1622384 w 3006246"/>
              <a:gd name="connsiteY4" fmla="*/ 389492 h 411321"/>
              <a:gd name="connsiteX5" fmla="*/ 3006246 w 3006246"/>
              <a:gd name="connsiteY5" fmla="*/ 411321 h 411321"/>
              <a:gd name="connsiteX0" fmla="*/ 0 w 3006246"/>
              <a:gd name="connsiteY0" fmla="*/ 373983 h 413668"/>
              <a:gd name="connsiteX1" fmla="*/ 1131852 w 3006246"/>
              <a:gd name="connsiteY1" fmla="*/ 396604 h 413668"/>
              <a:gd name="connsiteX2" fmla="*/ 1637461 w 3006246"/>
              <a:gd name="connsiteY2" fmla="*/ 105319 h 413668"/>
              <a:gd name="connsiteX3" fmla="*/ 1081058 w 3006246"/>
              <a:gd name="connsiteY3" fmla="*/ 112060 h 413668"/>
              <a:gd name="connsiteX4" fmla="*/ 1622384 w 3006246"/>
              <a:gd name="connsiteY4" fmla="*/ 391839 h 413668"/>
              <a:gd name="connsiteX5" fmla="*/ 3006246 w 3006246"/>
              <a:gd name="connsiteY5" fmla="*/ 413668 h 413668"/>
              <a:gd name="connsiteX0" fmla="*/ 0 w 3006246"/>
              <a:gd name="connsiteY0" fmla="*/ 301155 h 346416"/>
              <a:gd name="connsiteX1" fmla="*/ 1131852 w 3006246"/>
              <a:gd name="connsiteY1" fmla="*/ 323776 h 346416"/>
              <a:gd name="connsiteX2" fmla="*/ 1637461 w 3006246"/>
              <a:gd name="connsiteY2" fmla="*/ 32491 h 346416"/>
              <a:gd name="connsiteX3" fmla="*/ 1100108 w 3006246"/>
              <a:gd name="connsiteY3" fmla="*/ 39232 h 346416"/>
              <a:gd name="connsiteX4" fmla="*/ 1622384 w 3006246"/>
              <a:gd name="connsiteY4" fmla="*/ 319011 h 346416"/>
              <a:gd name="connsiteX5" fmla="*/ 3006246 w 3006246"/>
              <a:gd name="connsiteY5" fmla="*/ 340840 h 346416"/>
              <a:gd name="connsiteX0" fmla="*/ 0 w 3006246"/>
              <a:gd name="connsiteY0" fmla="*/ 406429 h 451690"/>
              <a:gd name="connsiteX1" fmla="*/ 1131852 w 3006246"/>
              <a:gd name="connsiteY1" fmla="*/ 429050 h 451690"/>
              <a:gd name="connsiteX2" fmla="*/ 1637461 w 3006246"/>
              <a:gd name="connsiteY2" fmla="*/ 137765 h 451690"/>
              <a:gd name="connsiteX3" fmla="*/ 1100108 w 3006246"/>
              <a:gd name="connsiteY3" fmla="*/ 144506 h 451690"/>
              <a:gd name="connsiteX4" fmla="*/ 1622384 w 3006246"/>
              <a:gd name="connsiteY4" fmla="*/ 424285 h 451690"/>
              <a:gd name="connsiteX5" fmla="*/ 3006246 w 3006246"/>
              <a:gd name="connsiteY5" fmla="*/ 446114 h 451690"/>
              <a:gd name="connsiteX0" fmla="*/ 0 w 3006246"/>
              <a:gd name="connsiteY0" fmla="*/ 491588 h 536849"/>
              <a:gd name="connsiteX1" fmla="*/ 1131852 w 3006246"/>
              <a:gd name="connsiteY1" fmla="*/ 514209 h 536849"/>
              <a:gd name="connsiteX2" fmla="*/ 1637461 w 3006246"/>
              <a:gd name="connsiteY2" fmla="*/ 222924 h 536849"/>
              <a:gd name="connsiteX3" fmla="*/ 1100108 w 3006246"/>
              <a:gd name="connsiteY3" fmla="*/ 229665 h 536849"/>
              <a:gd name="connsiteX4" fmla="*/ 1622384 w 3006246"/>
              <a:gd name="connsiteY4" fmla="*/ 509444 h 536849"/>
              <a:gd name="connsiteX5" fmla="*/ 3006246 w 3006246"/>
              <a:gd name="connsiteY5" fmla="*/ 531273 h 536849"/>
              <a:gd name="connsiteX0" fmla="*/ 0 w 3006246"/>
              <a:gd name="connsiteY0" fmla="*/ 445316 h 490577"/>
              <a:gd name="connsiteX1" fmla="*/ 1131852 w 3006246"/>
              <a:gd name="connsiteY1" fmla="*/ 467937 h 490577"/>
              <a:gd name="connsiteX2" fmla="*/ 1637461 w 3006246"/>
              <a:gd name="connsiteY2" fmla="*/ 176652 h 490577"/>
              <a:gd name="connsiteX3" fmla="*/ 1100108 w 3006246"/>
              <a:gd name="connsiteY3" fmla="*/ 183393 h 490577"/>
              <a:gd name="connsiteX4" fmla="*/ 1622384 w 3006246"/>
              <a:gd name="connsiteY4" fmla="*/ 463172 h 490577"/>
              <a:gd name="connsiteX5" fmla="*/ 3006246 w 3006246"/>
              <a:gd name="connsiteY5" fmla="*/ 485001 h 490577"/>
              <a:gd name="connsiteX0" fmla="*/ 0 w 3006246"/>
              <a:gd name="connsiteY0" fmla="*/ 389281 h 434542"/>
              <a:gd name="connsiteX1" fmla="*/ 1131852 w 3006246"/>
              <a:gd name="connsiteY1" fmla="*/ 411902 h 434542"/>
              <a:gd name="connsiteX2" fmla="*/ 1637461 w 3006246"/>
              <a:gd name="connsiteY2" fmla="*/ 120617 h 434542"/>
              <a:gd name="connsiteX3" fmla="*/ 1100108 w 3006246"/>
              <a:gd name="connsiteY3" fmla="*/ 127358 h 434542"/>
              <a:gd name="connsiteX4" fmla="*/ 1622384 w 3006246"/>
              <a:gd name="connsiteY4" fmla="*/ 407137 h 434542"/>
              <a:gd name="connsiteX5" fmla="*/ 3006246 w 3006246"/>
              <a:gd name="connsiteY5" fmla="*/ 428966 h 434542"/>
              <a:gd name="connsiteX0" fmla="*/ 0 w 3006246"/>
              <a:gd name="connsiteY0" fmla="*/ 436906 h 447036"/>
              <a:gd name="connsiteX1" fmla="*/ 1131852 w 3006246"/>
              <a:gd name="connsiteY1" fmla="*/ 411902 h 447036"/>
              <a:gd name="connsiteX2" fmla="*/ 1637461 w 3006246"/>
              <a:gd name="connsiteY2" fmla="*/ 120617 h 447036"/>
              <a:gd name="connsiteX3" fmla="*/ 1100108 w 3006246"/>
              <a:gd name="connsiteY3" fmla="*/ 127358 h 447036"/>
              <a:gd name="connsiteX4" fmla="*/ 1622384 w 3006246"/>
              <a:gd name="connsiteY4" fmla="*/ 407137 h 447036"/>
              <a:gd name="connsiteX5" fmla="*/ 3006246 w 3006246"/>
              <a:gd name="connsiteY5" fmla="*/ 428966 h 447036"/>
              <a:gd name="connsiteX0" fmla="*/ 0 w 3006246"/>
              <a:gd name="connsiteY0" fmla="*/ 395130 h 416235"/>
              <a:gd name="connsiteX1" fmla="*/ 1128677 w 3006246"/>
              <a:gd name="connsiteY1" fmla="*/ 389176 h 416235"/>
              <a:gd name="connsiteX2" fmla="*/ 1637461 w 3006246"/>
              <a:gd name="connsiteY2" fmla="*/ 78841 h 416235"/>
              <a:gd name="connsiteX3" fmla="*/ 1100108 w 3006246"/>
              <a:gd name="connsiteY3" fmla="*/ 85582 h 416235"/>
              <a:gd name="connsiteX4" fmla="*/ 1622384 w 3006246"/>
              <a:gd name="connsiteY4" fmla="*/ 365361 h 416235"/>
              <a:gd name="connsiteX5" fmla="*/ 3006246 w 3006246"/>
              <a:gd name="connsiteY5" fmla="*/ 387190 h 416235"/>
              <a:gd name="connsiteX0" fmla="*/ 0 w 3006246"/>
              <a:gd name="connsiteY0" fmla="*/ 351336 h 372441"/>
              <a:gd name="connsiteX1" fmla="*/ 1128677 w 3006246"/>
              <a:gd name="connsiteY1" fmla="*/ 345382 h 372441"/>
              <a:gd name="connsiteX2" fmla="*/ 1637461 w 3006246"/>
              <a:gd name="connsiteY2" fmla="*/ 35047 h 372441"/>
              <a:gd name="connsiteX3" fmla="*/ 1100108 w 3006246"/>
              <a:gd name="connsiteY3" fmla="*/ 41788 h 372441"/>
              <a:gd name="connsiteX4" fmla="*/ 1622384 w 3006246"/>
              <a:gd name="connsiteY4" fmla="*/ 343792 h 372441"/>
              <a:gd name="connsiteX5" fmla="*/ 3006246 w 3006246"/>
              <a:gd name="connsiteY5" fmla="*/ 343396 h 372441"/>
              <a:gd name="connsiteX0" fmla="*/ 0 w 3006246"/>
              <a:gd name="connsiteY0" fmla="*/ 351336 h 372441"/>
              <a:gd name="connsiteX1" fmla="*/ 1128677 w 3006246"/>
              <a:gd name="connsiteY1" fmla="*/ 345382 h 372441"/>
              <a:gd name="connsiteX2" fmla="*/ 1637461 w 3006246"/>
              <a:gd name="connsiteY2" fmla="*/ 35047 h 372441"/>
              <a:gd name="connsiteX3" fmla="*/ 1100108 w 3006246"/>
              <a:gd name="connsiteY3" fmla="*/ 41788 h 372441"/>
              <a:gd name="connsiteX4" fmla="*/ 1622384 w 3006246"/>
              <a:gd name="connsiteY4" fmla="*/ 343792 h 372441"/>
              <a:gd name="connsiteX5" fmla="*/ 3006246 w 3006246"/>
              <a:gd name="connsiteY5" fmla="*/ 343396 h 372441"/>
              <a:gd name="connsiteX0" fmla="*/ 0 w 3006246"/>
              <a:gd name="connsiteY0" fmla="*/ 351336 h 354343"/>
              <a:gd name="connsiteX1" fmla="*/ 1128677 w 3006246"/>
              <a:gd name="connsiteY1" fmla="*/ 345382 h 354343"/>
              <a:gd name="connsiteX2" fmla="*/ 1637461 w 3006246"/>
              <a:gd name="connsiteY2" fmla="*/ 35047 h 354343"/>
              <a:gd name="connsiteX3" fmla="*/ 1100108 w 3006246"/>
              <a:gd name="connsiteY3" fmla="*/ 41788 h 354343"/>
              <a:gd name="connsiteX4" fmla="*/ 1622384 w 3006246"/>
              <a:gd name="connsiteY4" fmla="*/ 343792 h 354343"/>
              <a:gd name="connsiteX5" fmla="*/ 3006246 w 3006246"/>
              <a:gd name="connsiteY5" fmla="*/ 343396 h 354343"/>
              <a:gd name="connsiteX0" fmla="*/ 0 w 3006246"/>
              <a:gd name="connsiteY0" fmla="*/ 355952 h 358959"/>
              <a:gd name="connsiteX1" fmla="*/ 1128677 w 3006246"/>
              <a:gd name="connsiteY1" fmla="*/ 349998 h 358959"/>
              <a:gd name="connsiteX2" fmla="*/ 1637461 w 3006246"/>
              <a:gd name="connsiteY2" fmla="*/ 39663 h 358959"/>
              <a:gd name="connsiteX3" fmla="*/ 1100108 w 3006246"/>
              <a:gd name="connsiteY3" fmla="*/ 46404 h 358959"/>
              <a:gd name="connsiteX4" fmla="*/ 1622384 w 3006246"/>
              <a:gd name="connsiteY4" fmla="*/ 348408 h 358959"/>
              <a:gd name="connsiteX5" fmla="*/ 3006246 w 3006246"/>
              <a:gd name="connsiteY5" fmla="*/ 348012 h 358959"/>
              <a:gd name="connsiteX0" fmla="*/ 0 w 3006246"/>
              <a:gd name="connsiteY0" fmla="*/ 391254 h 394261"/>
              <a:gd name="connsiteX1" fmla="*/ 1128677 w 3006246"/>
              <a:gd name="connsiteY1" fmla="*/ 385300 h 394261"/>
              <a:gd name="connsiteX2" fmla="*/ 1637461 w 3006246"/>
              <a:gd name="connsiteY2" fmla="*/ 74965 h 394261"/>
              <a:gd name="connsiteX3" fmla="*/ 1100108 w 3006246"/>
              <a:gd name="connsiteY3" fmla="*/ 81706 h 394261"/>
              <a:gd name="connsiteX4" fmla="*/ 1622384 w 3006246"/>
              <a:gd name="connsiteY4" fmla="*/ 383710 h 394261"/>
              <a:gd name="connsiteX5" fmla="*/ 3006246 w 3006246"/>
              <a:gd name="connsiteY5" fmla="*/ 383314 h 394261"/>
              <a:gd name="connsiteX0" fmla="*/ 0 w 3006246"/>
              <a:gd name="connsiteY0" fmla="*/ 428729 h 431736"/>
              <a:gd name="connsiteX1" fmla="*/ 1128677 w 3006246"/>
              <a:gd name="connsiteY1" fmla="*/ 422775 h 431736"/>
              <a:gd name="connsiteX2" fmla="*/ 1637461 w 3006246"/>
              <a:gd name="connsiteY2" fmla="*/ 112440 h 431736"/>
              <a:gd name="connsiteX3" fmla="*/ 1100108 w 3006246"/>
              <a:gd name="connsiteY3" fmla="*/ 119181 h 431736"/>
              <a:gd name="connsiteX4" fmla="*/ 1622384 w 3006246"/>
              <a:gd name="connsiteY4" fmla="*/ 421185 h 431736"/>
              <a:gd name="connsiteX5" fmla="*/ 3006246 w 3006246"/>
              <a:gd name="connsiteY5" fmla="*/ 420789 h 4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6246" h="431736">
                <a:moveTo>
                  <a:pt x="0" y="428729"/>
                </a:moveTo>
                <a:cubicBezTo>
                  <a:pt x="377284" y="436269"/>
                  <a:pt x="849417" y="427865"/>
                  <a:pt x="1128677" y="422775"/>
                </a:cubicBezTo>
                <a:cubicBezTo>
                  <a:pt x="1406585" y="417710"/>
                  <a:pt x="1737472" y="270989"/>
                  <a:pt x="1637461" y="112440"/>
                </a:cubicBezTo>
                <a:cubicBezTo>
                  <a:pt x="1537450" y="-46109"/>
                  <a:pt x="1204221" y="-30701"/>
                  <a:pt x="1100108" y="119181"/>
                </a:cubicBezTo>
                <a:cubicBezTo>
                  <a:pt x="995995" y="269063"/>
                  <a:pt x="1304694" y="415367"/>
                  <a:pt x="1622384" y="421185"/>
                </a:cubicBezTo>
                <a:cubicBezTo>
                  <a:pt x="1940074" y="427003"/>
                  <a:pt x="2544959" y="413513"/>
                  <a:pt x="3006246" y="420789"/>
                </a:cubicBezTo>
              </a:path>
            </a:pathLst>
          </a:custGeom>
          <a:ln w="571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557693" y="3234299"/>
            <a:ext cx="1260044" cy="912746"/>
          </a:xfrm>
          <a:prstGeom prst="cube">
            <a:avLst>
              <a:gd name="adj" fmla="val 250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Recording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6617727" y="3174772"/>
            <a:ext cx="1289809" cy="1031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Recorder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 rot="5400000">
            <a:off x="3720610" y="3303747"/>
            <a:ext cx="1994243" cy="77385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Router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6342" y="3622327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4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113866" y="3373600"/>
            <a:ext cx="1498601" cy="431736"/>
          </a:xfrm>
          <a:custGeom>
            <a:avLst/>
            <a:gdLst>
              <a:gd name="connsiteX0" fmla="*/ 0 w 3006246"/>
              <a:gd name="connsiteY0" fmla="*/ 297186 h 362180"/>
              <a:gd name="connsiteX1" fmla="*/ 1309652 w 3006246"/>
              <a:gd name="connsiteY1" fmla="*/ 307107 h 362180"/>
              <a:gd name="connsiteX2" fmla="*/ 1309652 w 3006246"/>
              <a:gd name="connsiteY2" fmla="*/ 307107 h 362180"/>
              <a:gd name="connsiteX3" fmla="*/ 1646986 w 3006246"/>
              <a:gd name="connsiteY3" fmla="*/ 9472 h 362180"/>
              <a:gd name="connsiteX4" fmla="*/ 1071533 w 3006246"/>
              <a:gd name="connsiteY4" fmla="*/ 98763 h 362180"/>
              <a:gd name="connsiteX5" fmla="*/ 1508084 w 3006246"/>
              <a:gd name="connsiteY5" fmla="*/ 346792 h 362180"/>
              <a:gd name="connsiteX6" fmla="*/ 2907030 w 3006246"/>
              <a:gd name="connsiteY6" fmla="*/ 336871 h 362180"/>
              <a:gd name="connsiteX7" fmla="*/ 3006246 w 3006246"/>
              <a:gd name="connsiteY7" fmla="*/ 336871 h 362180"/>
              <a:gd name="connsiteX0" fmla="*/ 0 w 3006246"/>
              <a:gd name="connsiteY0" fmla="*/ 297186 h 362548"/>
              <a:gd name="connsiteX1" fmla="*/ 1309652 w 3006246"/>
              <a:gd name="connsiteY1" fmla="*/ 307107 h 362548"/>
              <a:gd name="connsiteX2" fmla="*/ 1309652 w 3006246"/>
              <a:gd name="connsiteY2" fmla="*/ 307107 h 362548"/>
              <a:gd name="connsiteX3" fmla="*/ 1646986 w 3006246"/>
              <a:gd name="connsiteY3" fmla="*/ 9472 h 362548"/>
              <a:gd name="connsiteX4" fmla="*/ 1071533 w 3006246"/>
              <a:gd name="connsiteY4" fmla="*/ 98763 h 362548"/>
              <a:gd name="connsiteX5" fmla="*/ 1508084 w 3006246"/>
              <a:gd name="connsiteY5" fmla="*/ 346792 h 362548"/>
              <a:gd name="connsiteX6" fmla="*/ 3006246 w 3006246"/>
              <a:gd name="connsiteY6" fmla="*/ 336871 h 362548"/>
              <a:gd name="connsiteX0" fmla="*/ 0 w 3006246"/>
              <a:gd name="connsiteY0" fmla="*/ 296830 h 344527"/>
              <a:gd name="connsiteX1" fmla="*/ 1309652 w 3006246"/>
              <a:gd name="connsiteY1" fmla="*/ 306751 h 344527"/>
              <a:gd name="connsiteX2" fmla="*/ 1309652 w 3006246"/>
              <a:gd name="connsiteY2" fmla="*/ 306751 h 344527"/>
              <a:gd name="connsiteX3" fmla="*/ 1646986 w 3006246"/>
              <a:gd name="connsiteY3" fmla="*/ 9116 h 344527"/>
              <a:gd name="connsiteX4" fmla="*/ 1071533 w 3006246"/>
              <a:gd name="connsiteY4" fmla="*/ 98407 h 344527"/>
              <a:gd name="connsiteX5" fmla="*/ 1514434 w 3006246"/>
              <a:gd name="connsiteY5" fmla="*/ 321036 h 344527"/>
              <a:gd name="connsiteX6" fmla="*/ 3006246 w 3006246"/>
              <a:gd name="connsiteY6" fmla="*/ 336515 h 344527"/>
              <a:gd name="connsiteX0" fmla="*/ 0 w 3006246"/>
              <a:gd name="connsiteY0" fmla="*/ 222240 h 269937"/>
              <a:gd name="connsiteX1" fmla="*/ 1309652 w 3006246"/>
              <a:gd name="connsiteY1" fmla="*/ 232161 h 269937"/>
              <a:gd name="connsiteX2" fmla="*/ 1309652 w 3006246"/>
              <a:gd name="connsiteY2" fmla="*/ 232161 h 269937"/>
              <a:gd name="connsiteX3" fmla="*/ 1694611 w 3006246"/>
              <a:gd name="connsiteY3" fmla="*/ 29776 h 269937"/>
              <a:gd name="connsiteX4" fmla="*/ 1071533 w 3006246"/>
              <a:gd name="connsiteY4" fmla="*/ 23817 h 269937"/>
              <a:gd name="connsiteX5" fmla="*/ 1514434 w 3006246"/>
              <a:gd name="connsiteY5" fmla="*/ 246446 h 269937"/>
              <a:gd name="connsiteX6" fmla="*/ 3006246 w 3006246"/>
              <a:gd name="connsiteY6" fmla="*/ 261925 h 269937"/>
              <a:gd name="connsiteX0" fmla="*/ 0 w 3006246"/>
              <a:gd name="connsiteY0" fmla="*/ 222062 h 269759"/>
              <a:gd name="connsiteX1" fmla="*/ 1309652 w 3006246"/>
              <a:gd name="connsiteY1" fmla="*/ 231983 h 269759"/>
              <a:gd name="connsiteX2" fmla="*/ 903252 w 3006246"/>
              <a:gd name="connsiteY2" fmla="*/ 228808 h 269759"/>
              <a:gd name="connsiteX3" fmla="*/ 1694611 w 3006246"/>
              <a:gd name="connsiteY3" fmla="*/ 29598 h 269759"/>
              <a:gd name="connsiteX4" fmla="*/ 1071533 w 3006246"/>
              <a:gd name="connsiteY4" fmla="*/ 23639 h 269759"/>
              <a:gd name="connsiteX5" fmla="*/ 1514434 w 3006246"/>
              <a:gd name="connsiteY5" fmla="*/ 246268 h 269759"/>
              <a:gd name="connsiteX6" fmla="*/ 3006246 w 3006246"/>
              <a:gd name="connsiteY6" fmla="*/ 261747 h 269759"/>
              <a:gd name="connsiteX0" fmla="*/ 0 w 3006246"/>
              <a:gd name="connsiteY0" fmla="*/ 242974 h 570395"/>
              <a:gd name="connsiteX1" fmla="*/ 1309652 w 3006246"/>
              <a:gd name="connsiteY1" fmla="*/ 252895 h 570395"/>
              <a:gd name="connsiteX2" fmla="*/ 1439827 w 3006246"/>
              <a:gd name="connsiteY2" fmla="*/ 570395 h 570395"/>
              <a:gd name="connsiteX3" fmla="*/ 1694611 w 3006246"/>
              <a:gd name="connsiteY3" fmla="*/ 50510 h 570395"/>
              <a:gd name="connsiteX4" fmla="*/ 1071533 w 3006246"/>
              <a:gd name="connsiteY4" fmla="*/ 44551 h 570395"/>
              <a:gd name="connsiteX5" fmla="*/ 1514434 w 3006246"/>
              <a:gd name="connsiteY5" fmla="*/ 267180 h 570395"/>
              <a:gd name="connsiteX6" fmla="*/ 3006246 w 3006246"/>
              <a:gd name="connsiteY6" fmla="*/ 282659 h 570395"/>
              <a:gd name="connsiteX0" fmla="*/ 0 w 3006246"/>
              <a:gd name="connsiteY0" fmla="*/ 242974 h 572492"/>
              <a:gd name="connsiteX1" fmla="*/ 915952 w 3006246"/>
              <a:gd name="connsiteY1" fmla="*/ 233845 h 572492"/>
              <a:gd name="connsiteX2" fmla="*/ 1439827 w 3006246"/>
              <a:gd name="connsiteY2" fmla="*/ 570395 h 572492"/>
              <a:gd name="connsiteX3" fmla="*/ 1694611 w 3006246"/>
              <a:gd name="connsiteY3" fmla="*/ 50510 h 572492"/>
              <a:gd name="connsiteX4" fmla="*/ 1071533 w 3006246"/>
              <a:gd name="connsiteY4" fmla="*/ 44551 h 572492"/>
              <a:gd name="connsiteX5" fmla="*/ 1514434 w 3006246"/>
              <a:gd name="connsiteY5" fmla="*/ 267180 h 572492"/>
              <a:gd name="connsiteX6" fmla="*/ 3006246 w 3006246"/>
              <a:gd name="connsiteY6" fmla="*/ 282659 h 572492"/>
              <a:gd name="connsiteX0" fmla="*/ 0 w 3006246"/>
              <a:gd name="connsiteY0" fmla="*/ 222962 h 270659"/>
              <a:gd name="connsiteX1" fmla="*/ 915952 w 3006246"/>
              <a:gd name="connsiteY1" fmla="*/ 213833 h 270659"/>
              <a:gd name="connsiteX2" fmla="*/ 1319177 w 3006246"/>
              <a:gd name="connsiteY2" fmla="*/ 245583 h 270659"/>
              <a:gd name="connsiteX3" fmla="*/ 1694611 w 3006246"/>
              <a:gd name="connsiteY3" fmla="*/ 30498 h 270659"/>
              <a:gd name="connsiteX4" fmla="*/ 1071533 w 3006246"/>
              <a:gd name="connsiteY4" fmla="*/ 24539 h 270659"/>
              <a:gd name="connsiteX5" fmla="*/ 1514434 w 3006246"/>
              <a:gd name="connsiteY5" fmla="*/ 247168 h 270659"/>
              <a:gd name="connsiteX6" fmla="*/ 3006246 w 3006246"/>
              <a:gd name="connsiteY6" fmla="*/ 262647 h 270659"/>
              <a:gd name="connsiteX0" fmla="*/ 0 w 3006246"/>
              <a:gd name="connsiteY0" fmla="*/ 222962 h 270659"/>
              <a:gd name="connsiteX1" fmla="*/ 1319177 w 3006246"/>
              <a:gd name="connsiteY1" fmla="*/ 245583 h 270659"/>
              <a:gd name="connsiteX2" fmla="*/ 1694611 w 3006246"/>
              <a:gd name="connsiteY2" fmla="*/ 30498 h 270659"/>
              <a:gd name="connsiteX3" fmla="*/ 1071533 w 3006246"/>
              <a:gd name="connsiteY3" fmla="*/ 24539 h 270659"/>
              <a:gd name="connsiteX4" fmla="*/ 1514434 w 3006246"/>
              <a:gd name="connsiteY4" fmla="*/ 247168 h 270659"/>
              <a:gd name="connsiteX5" fmla="*/ 3006246 w 3006246"/>
              <a:gd name="connsiteY5" fmla="*/ 262647 h 270659"/>
              <a:gd name="connsiteX0" fmla="*/ 0 w 3006246"/>
              <a:gd name="connsiteY0" fmla="*/ 273189 h 325241"/>
              <a:gd name="connsiteX1" fmla="*/ 1319177 w 3006246"/>
              <a:gd name="connsiteY1" fmla="*/ 295810 h 325241"/>
              <a:gd name="connsiteX2" fmla="*/ 1694611 w 3006246"/>
              <a:gd name="connsiteY2" fmla="*/ 80725 h 325241"/>
              <a:gd name="connsiteX3" fmla="*/ 1081058 w 3006246"/>
              <a:gd name="connsiteY3" fmla="*/ 11266 h 325241"/>
              <a:gd name="connsiteX4" fmla="*/ 1514434 w 3006246"/>
              <a:gd name="connsiteY4" fmla="*/ 297395 h 325241"/>
              <a:gd name="connsiteX5" fmla="*/ 3006246 w 3006246"/>
              <a:gd name="connsiteY5" fmla="*/ 312874 h 325241"/>
              <a:gd name="connsiteX0" fmla="*/ 0 w 3006246"/>
              <a:gd name="connsiteY0" fmla="*/ 273189 h 325241"/>
              <a:gd name="connsiteX1" fmla="*/ 1131852 w 3006246"/>
              <a:gd name="connsiteY1" fmla="*/ 295810 h 325241"/>
              <a:gd name="connsiteX2" fmla="*/ 1694611 w 3006246"/>
              <a:gd name="connsiteY2" fmla="*/ 80725 h 325241"/>
              <a:gd name="connsiteX3" fmla="*/ 1081058 w 3006246"/>
              <a:gd name="connsiteY3" fmla="*/ 11266 h 325241"/>
              <a:gd name="connsiteX4" fmla="*/ 1514434 w 3006246"/>
              <a:gd name="connsiteY4" fmla="*/ 297395 h 325241"/>
              <a:gd name="connsiteX5" fmla="*/ 3006246 w 3006246"/>
              <a:gd name="connsiteY5" fmla="*/ 312874 h 325241"/>
              <a:gd name="connsiteX0" fmla="*/ 0 w 3006246"/>
              <a:gd name="connsiteY0" fmla="*/ 272767 h 321199"/>
              <a:gd name="connsiteX1" fmla="*/ 1131852 w 3006246"/>
              <a:gd name="connsiteY1" fmla="*/ 295388 h 321199"/>
              <a:gd name="connsiteX2" fmla="*/ 1694611 w 3006246"/>
              <a:gd name="connsiteY2" fmla="*/ 80303 h 321199"/>
              <a:gd name="connsiteX3" fmla="*/ 1081058 w 3006246"/>
              <a:gd name="connsiteY3" fmla="*/ 10844 h 321199"/>
              <a:gd name="connsiteX4" fmla="*/ 1622384 w 3006246"/>
              <a:gd name="connsiteY4" fmla="*/ 290623 h 321199"/>
              <a:gd name="connsiteX5" fmla="*/ 3006246 w 3006246"/>
              <a:gd name="connsiteY5" fmla="*/ 312452 h 321199"/>
              <a:gd name="connsiteX0" fmla="*/ 0 w 3006246"/>
              <a:gd name="connsiteY0" fmla="*/ 301154 h 349586"/>
              <a:gd name="connsiteX1" fmla="*/ 1131852 w 3006246"/>
              <a:gd name="connsiteY1" fmla="*/ 323775 h 349586"/>
              <a:gd name="connsiteX2" fmla="*/ 1770811 w 3006246"/>
              <a:gd name="connsiteY2" fmla="*/ 32490 h 349586"/>
              <a:gd name="connsiteX3" fmla="*/ 1081058 w 3006246"/>
              <a:gd name="connsiteY3" fmla="*/ 39231 h 349586"/>
              <a:gd name="connsiteX4" fmla="*/ 1622384 w 3006246"/>
              <a:gd name="connsiteY4" fmla="*/ 319010 h 349586"/>
              <a:gd name="connsiteX5" fmla="*/ 3006246 w 3006246"/>
              <a:gd name="connsiteY5" fmla="*/ 340839 h 349586"/>
              <a:gd name="connsiteX0" fmla="*/ 0 w 3006246"/>
              <a:gd name="connsiteY0" fmla="*/ 301154 h 349586"/>
              <a:gd name="connsiteX1" fmla="*/ 1131852 w 3006246"/>
              <a:gd name="connsiteY1" fmla="*/ 323775 h 349586"/>
              <a:gd name="connsiteX2" fmla="*/ 1770811 w 3006246"/>
              <a:gd name="connsiteY2" fmla="*/ 32490 h 349586"/>
              <a:gd name="connsiteX3" fmla="*/ 1081058 w 3006246"/>
              <a:gd name="connsiteY3" fmla="*/ 39231 h 349586"/>
              <a:gd name="connsiteX4" fmla="*/ 1622384 w 3006246"/>
              <a:gd name="connsiteY4" fmla="*/ 319010 h 349586"/>
              <a:gd name="connsiteX5" fmla="*/ 3006246 w 3006246"/>
              <a:gd name="connsiteY5" fmla="*/ 340839 h 349586"/>
              <a:gd name="connsiteX0" fmla="*/ 0 w 3006246"/>
              <a:gd name="connsiteY0" fmla="*/ 301154 h 340839"/>
              <a:gd name="connsiteX1" fmla="*/ 1131852 w 3006246"/>
              <a:gd name="connsiteY1" fmla="*/ 323775 h 340839"/>
              <a:gd name="connsiteX2" fmla="*/ 1770811 w 3006246"/>
              <a:gd name="connsiteY2" fmla="*/ 32490 h 340839"/>
              <a:gd name="connsiteX3" fmla="*/ 1081058 w 3006246"/>
              <a:gd name="connsiteY3" fmla="*/ 39231 h 340839"/>
              <a:gd name="connsiteX4" fmla="*/ 1622384 w 3006246"/>
              <a:gd name="connsiteY4" fmla="*/ 319010 h 340839"/>
              <a:gd name="connsiteX5" fmla="*/ 3006246 w 3006246"/>
              <a:gd name="connsiteY5" fmla="*/ 340839 h 340839"/>
              <a:gd name="connsiteX0" fmla="*/ 0 w 3006246"/>
              <a:gd name="connsiteY0" fmla="*/ 343846 h 383531"/>
              <a:gd name="connsiteX1" fmla="*/ 1131852 w 3006246"/>
              <a:gd name="connsiteY1" fmla="*/ 366467 h 383531"/>
              <a:gd name="connsiteX2" fmla="*/ 1770811 w 3006246"/>
              <a:gd name="connsiteY2" fmla="*/ 75182 h 383531"/>
              <a:gd name="connsiteX3" fmla="*/ 1081058 w 3006246"/>
              <a:gd name="connsiteY3" fmla="*/ 81923 h 383531"/>
              <a:gd name="connsiteX4" fmla="*/ 1622384 w 3006246"/>
              <a:gd name="connsiteY4" fmla="*/ 361702 h 383531"/>
              <a:gd name="connsiteX5" fmla="*/ 3006246 w 3006246"/>
              <a:gd name="connsiteY5" fmla="*/ 383531 h 383531"/>
              <a:gd name="connsiteX0" fmla="*/ 0 w 3006246"/>
              <a:gd name="connsiteY0" fmla="*/ 399680 h 439365"/>
              <a:gd name="connsiteX1" fmla="*/ 1131852 w 3006246"/>
              <a:gd name="connsiteY1" fmla="*/ 422301 h 439365"/>
              <a:gd name="connsiteX2" fmla="*/ 1770811 w 3006246"/>
              <a:gd name="connsiteY2" fmla="*/ 131016 h 439365"/>
              <a:gd name="connsiteX3" fmla="*/ 1081058 w 3006246"/>
              <a:gd name="connsiteY3" fmla="*/ 137757 h 439365"/>
              <a:gd name="connsiteX4" fmla="*/ 1622384 w 3006246"/>
              <a:gd name="connsiteY4" fmla="*/ 417536 h 439365"/>
              <a:gd name="connsiteX5" fmla="*/ 3006246 w 3006246"/>
              <a:gd name="connsiteY5" fmla="*/ 439365 h 439365"/>
              <a:gd name="connsiteX0" fmla="*/ 0 w 3006246"/>
              <a:gd name="connsiteY0" fmla="*/ 370728 h 410413"/>
              <a:gd name="connsiteX1" fmla="*/ 1131852 w 3006246"/>
              <a:gd name="connsiteY1" fmla="*/ 393349 h 410413"/>
              <a:gd name="connsiteX2" fmla="*/ 1720011 w 3006246"/>
              <a:gd name="connsiteY2" fmla="*/ 98889 h 410413"/>
              <a:gd name="connsiteX3" fmla="*/ 1081058 w 3006246"/>
              <a:gd name="connsiteY3" fmla="*/ 108805 h 410413"/>
              <a:gd name="connsiteX4" fmla="*/ 1622384 w 3006246"/>
              <a:gd name="connsiteY4" fmla="*/ 388584 h 410413"/>
              <a:gd name="connsiteX5" fmla="*/ 3006246 w 3006246"/>
              <a:gd name="connsiteY5" fmla="*/ 410413 h 410413"/>
              <a:gd name="connsiteX0" fmla="*/ 0 w 3006246"/>
              <a:gd name="connsiteY0" fmla="*/ 414927 h 454612"/>
              <a:gd name="connsiteX1" fmla="*/ 1131852 w 3006246"/>
              <a:gd name="connsiteY1" fmla="*/ 437548 h 454612"/>
              <a:gd name="connsiteX2" fmla="*/ 1720011 w 3006246"/>
              <a:gd name="connsiteY2" fmla="*/ 143088 h 454612"/>
              <a:gd name="connsiteX3" fmla="*/ 1081058 w 3006246"/>
              <a:gd name="connsiteY3" fmla="*/ 153004 h 454612"/>
              <a:gd name="connsiteX4" fmla="*/ 1622384 w 3006246"/>
              <a:gd name="connsiteY4" fmla="*/ 432783 h 454612"/>
              <a:gd name="connsiteX5" fmla="*/ 3006246 w 3006246"/>
              <a:gd name="connsiteY5" fmla="*/ 454612 h 454612"/>
              <a:gd name="connsiteX0" fmla="*/ 0 w 3006246"/>
              <a:gd name="connsiteY0" fmla="*/ 366038 h 405723"/>
              <a:gd name="connsiteX1" fmla="*/ 1131852 w 3006246"/>
              <a:gd name="connsiteY1" fmla="*/ 388659 h 405723"/>
              <a:gd name="connsiteX2" fmla="*/ 1716836 w 3006246"/>
              <a:gd name="connsiteY2" fmla="*/ 100549 h 405723"/>
              <a:gd name="connsiteX3" fmla="*/ 1081058 w 3006246"/>
              <a:gd name="connsiteY3" fmla="*/ 104115 h 405723"/>
              <a:gd name="connsiteX4" fmla="*/ 1622384 w 3006246"/>
              <a:gd name="connsiteY4" fmla="*/ 383894 h 405723"/>
              <a:gd name="connsiteX5" fmla="*/ 3006246 w 3006246"/>
              <a:gd name="connsiteY5" fmla="*/ 405723 h 405723"/>
              <a:gd name="connsiteX0" fmla="*/ 0 w 3006246"/>
              <a:gd name="connsiteY0" fmla="*/ 371636 h 411321"/>
              <a:gd name="connsiteX1" fmla="*/ 1131852 w 3006246"/>
              <a:gd name="connsiteY1" fmla="*/ 394257 h 411321"/>
              <a:gd name="connsiteX2" fmla="*/ 1716836 w 3006246"/>
              <a:gd name="connsiteY2" fmla="*/ 106147 h 411321"/>
              <a:gd name="connsiteX3" fmla="*/ 1081058 w 3006246"/>
              <a:gd name="connsiteY3" fmla="*/ 109713 h 411321"/>
              <a:gd name="connsiteX4" fmla="*/ 1622384 w 3006246"/>
              <a:gd name="connsiteY4" fmla="*/ 389492 h 411321"/>
              <a:gd name="connsiteX5" fmla="*/ 3006246 w 3006246"/>
              <a:gd name="connsiteY5" fmla="*/ 411321 h 411321"/>
              <a:gd name="connsiteX0" fmla="*/ 0 w 3006246"/>
              <a:gd name="connsiteY0" fmla="*/ 373983 h 413668"/>
              <a:gd name="connsiteX1" fmla="*/ 1131852 w 3006246"/>
              <a:gd name="connsiteY1" fmla="*/ 396604 h 413668"/>
              <a:gd name="connsiteX2" fmla="*/ 1637461 w 3006246"/>
              <a:gd name="connsiteY2" fmla="*/ 105319 h 413668"/>
              <a:gd name="connsiteX3" fmla="*/ 1081058 w 3006246"/>
              <a:gd name="connsiteY3" fmla="*/ 112060 h 413668"/>
              <a:gd name="connsiteX4" fmla="*/ 1622384 w 3006246"/>
              <a:gd name="connsiteY4" fmla="*/ 391839 h 413668"/>
              <a:gd name="connsiteX5" fmla="*/ 3006246 w 3006246"/>
              <a:gd name="connsiteY5" fmla="*/ 413668 h 413668"/>
              <a:gd name="connsiteX0" fmla="*/ 0 w 3006246"/>
              <a:gd name="connsiteY0" fmla="*/ 301155 h 346416"/>
              <a:gd name="connsiteX1" fmla="*/ 1131852 w 3006246"/>
              <a:gd name="connsiteY1" fmla="*/ 323776 h 346416"/>
              <a:gd name="connsiteX2" fmla="*/ 1637461 w 3006246"/>
              <a:gd name="connsiteY2" fmla="*/ 32491 h 346416"/>
              <a:gd name="connsiteX3" fmla="*/ 1100108 w 3006246"/>
              <a:gd name="connsiteY3" fmla="*/ 39232 h 346416"/>
              <a:gd name="connsiteX4" fmla="*/ 1622384 w 3006246"/>
              <a:gd name="connsiteY4" fmla="*/ 319011 h 346416"/>
              <a:gd name="connsiteX5" fmla="*/ 3006246 w 3006246"/>
              <a:gd name="connsiteY5" fmla="*/ 340840 h 346416"/>
              <a:gd name="connsiteX0" fmla="*/ 0 w 3006246"/>
              <a:gd name="connsiteY0" fmla="*/ 406429 h 451690"/>
              <a:gd name="connsiteX1" fmla="*/ 1131852 w 3006246"/>
              <a:gd name="connsiteY1" fmla="*/ 429050 h 451690"/>
              <a:gd name="connsiteX2" fmla="*/ 1637461 w 3006246"/>
              <a:gd name="connsiteY2" fmla="*/ 137765 h 451690"/>
              <a:gd name="connsiteX3" fmla="*/ 1100108 w 3006246"/>
              <a:gd name="connsiteY3" fmla="*/ 144506 h 451690"/>
              <a:gd name="connsiteX4" fmla="*/ 1622384 w 3006246"/>
              <a:gd name="connsiteY4" fmla="*/ 424285 h 451690"/>
              <a:gd name="connsiteX5" fmla="*/ 3006246 w 3006246"/>
              <a:gd name="connsiteY5" fmla="*/ 446114 h 451690"/>
              <a:gd name="connsiteX0" fmla="*/ 0 w 3006246"/>
              <a:gd name="connsiteY0" fmla="*/ 491588 h 536849"/>
              <a:gd name="connsiteX1" fmla="*/ 1131852 w 3006246"/>
              <a:gd name="connsiteY1" fmla="*/ 514209 h 536849"/>
              <a:gd name="connsiteX2" fmla="*/ 1637461 w 3006246"/>
              <a:gd name="connsiteY2" fmla="*/ 222924 h 536849"/>
              <a:gd name="connsiteX3" fmla="*/ 1100108 w 3006246"/>
              <a:gd name="connsiteY3" fmla="*/ 229665 h 536849"/>
              <a:gd name="connsiteX4" fmla="*/ 1622384 w 3006246"/>
              <a:gd name="connsiteY4" fmla="*/ 509444 h 536849"/>
              <a:gd name="connsiteX5" fmla="*/ 3006246 w 3006246"/>
              <a:gd name="connsiteY5" fmla="*/ 531273 h 536849"/>
              <a:gd name="connsiteX0" fmla="*/ 0 w 3006246"/>
              <a:gd name="connsiteY0" fmla="*/ 445316 h 490577"/>
              <a:gd name="connsiteX1" fmla="*/ 1131852 w 3006246"/>
              <a:gd name="connsiteY1" fmla="*/ 467937 h 490577"/>
              <a:gd name="connsiteX2" fmla="*/ 1637461 w 3006246"/>
              <a:gd name="connsiteY2" fmla="*/ 176652 h 490577"/>
              <a:gd name="connsiteX3" fmla="*/ 1100108 w 3006246"/>
              <a:gd name="connsiteY3" fmla="*/ 183393 h 490577"/>
              <a:gd name="connsiteX4" fmla="*/ 1622384 w 3006246"/>
              <a:gd name="connsiteY4" fmla="*/ 463172 h 490577"/>
              <a:gd name="connsiteX5" fmla="*/ 3006246 w 3006246"/>
              <a:gd name="connsiteY5" fmla="*/ 485001 h 490577"/>
              <a:gd name="connsiteX0" fmla="*/ 0 w 3006246"/>
              <a:gd name="connsiteY0" fmla="*/ 389281 h 434542"/>
              <a:gd name="connsiteX1" fmla="*/ 1131852 w 3006246"/>
              <a:gd name="connsiteY1" fmla="*/ 411902 h 434542"/>
              <a:gd name="connsiteX2" fmla="*/ 1637461 w 3006246"/>
              <a:gd name="connsiteY2" fmla="*/ 120617 h 434542"/>
              <a:gd name="connsiteX3" fmla="*/ 1100108 w 3006246"/>
              <a:gd name="connsiteY3" fmla="*/ 127358 h 434542"/>
              <a:gd name="connsiteX4" fmla="*/ 1622384 w 3006246"/>
              <a:gd name="connsiteY4" fmla="*/ 407137 h 434542"/>
              <a:gd name="connsiteX5" fmla="*/ 3006246 w 3006246"/>
              <a:gd name="connsiteY5" fmla="*/ 428966 h 434542"/>
              <a:gd name="connsiteX0" fmla="*/ 0 w 3006246"/>
              <a:gd name="connsiteY0" fmla="*/ 436906 h 447036"/>
              <a:gd name="connsiteX1" fmla="*/ 1131852 w 3006246"/>
              <a:gd name="connsiteY1" fmla="*/ 411902 h 447036"/>
              <a:gd name="connsiteX2" fmla="*/ 1637461 w 3006246"/>
              <a:gd name="connsiteY2" fmla="*/ 120617 h 447036"/>
              <a:gd name="connsiteX3" fmla="*/ 1100108 w 3006246"/>
              <a:gd name="connsiteY3" fmla="*/ 127358 h 447036"/>
              <a:gd name="connsiteX4" fmla="*/ 1622384 w 3006246"/>
              <a:gd name="connsiteY4" fmla="*/ 407137 h 447036"/>
              <a:gd name="connsiteX5" fmla="*/ 3006246 w 3006246"/>
              <a:gd name="connsiteY5" fmla="*/ 428966 h 447036"/>
              <a:gd name="connsiteX0" fmla="*/ 0 w 3006246"/>
              <a:gd name="connsiteY0" fmla="*/ 395130 h 416235"/>
              <a:gd name="connsiteX1" fmla="*/ 1128677 w 3006246"/>
              <a:gd name="connsiteY1" fmla="*/ 389176 h 416235"/>
              <a:gd name="connsiteX2" fmla="*/ 1637461 w 3006246"/>
              <a:gd name="connsiteY2" fmla="*/ 78841 h 416235"/>
              <a:gd name="connsiteX3" fmla="*/ 1100108 w 3006246"/>
              <a:gd name="connsiteY3" fmla="*/ 85582 h 416235"/>
              <a:gd name="connsiteX4" fmla="*/ 1622384 w 3006246"/>
              <a:gd name="connsiteY4" fmla="*/ 365361 h 416235"/>
              <a:gd name="connsiteX5" fmla="*/ 3006246 w 3006246"/>
              <a:gd name="connsiteY5" fmla="*/ 387190 h 416235"/>
              <a:gd name="connsiteX0" fmla="*/ 0 w 3006246"/>
              <a:gd name="connsiteY0" fmla="*/ 351336 h 372441"/>
              <a:gd name="connsiteX1" fmla="*/ 1128677 w 3006246"/>
              <a:gd name="connsiteY1" fmla="*/ 345382 h 372441"/>
              <a:gd name="connsiteX2" fmla="*/ 1637461 w 3006246"/>
              <a:gd name="connsiteY2" fmla="*/ 35047 h 372441"/>
              <a:gd name="connsiteX3" fmla="*/ 1100108 w 3006246"/>
              <a:gd name="connsiteY3" fmla="*/ 41788 h 372441"/>
              <a:gd name="connsiteX4" fmla="*/ 1622384 w 3006246"/>
              <a:gd name="connsiteY4" fmla="*/ 343792 h 372441"/>
              <a:gd name="connsiteX5" fmla="*/ 3006246 w 3006246"/>
              <a:gd name="connsiteY5" fmla="*/ 343396 h 372441"/>
              <a:gd name="connsiteX0" fmla="*/ 0 w 3006246"/>
              <a:gd name="connsiteY0" fmla="*/ 351336 h 372441"/>
              <a:gd name="connsiteX1" fmla="*/ 1128677 w 3006246"/>
              <a:gd name="connsiteY1" fmla="*/ 345382 h 372441"/>
              <a:gd name="connsiteX2" fmla="*/ 1637461 w 3006246"/>
              <a:gd name="connsiteY2" fmla="*/ 35047 h 372441"/>
              <a:gd name="connsiteX3" fmla="*/ 1100108 w 3006246"/>
              <a:gd name="connsiteY3" fmla="*/ 41788 h 372441"/>
              <a:gd name="connsiteX4" fmla="*/ 1622384 w 3006246"/>
              <a:gd name="connsiteY4" fmla="*/ 343792 h 372441"/>
              <a:gd name="connsiteX5" fmla="*/ 3006246 w 3006246"/>
              <a:gd name="connsiteY5" fmla="*/ 343396 h 372441"/>
              <a:gd name="connsiteX0" fmla="*/ 0 w 3006246"/>
              <a:gd name="connsiteY0" fmla="*/ 351336 h 354343"/>
              <a:gd name="connsiteX1" fmla="*/ 1128677 w 3006246"/>
              <a:gd name="connsiteY1" fmla="*/ 345382 h 354343"/>
              <a:gd name="connsiteX2" fmla="*/ 1637461 w 3006246"/>
              <a:gd name="connsiteY2" fmla="*/ 35047 h 354343"/>
              <a:gd name="connsiteX3" fmla="*/ 1100108 w 3006246"/>
              <a:gd name="connsiteY3" fmla="*/ 41788 h 354343"/>
              <a:gd name="connsiteX4" fmla="*/ 1622384 w 3006246"/>
              <a:gd name="connsiteY4" fmla="*/ 343792 h 354343"/>
              <a:gd name="connsiteX5" fmla="*/ 3006246 w 3006246"/>
              <a:gd name="connsiteY5" fmla="*/ 343396 h 354343"/>
              <a:gd name="connsiteX0" fmla="*/ 0 w 3006246"/>
              <a:gd name="connsiteY0" fmla="*/ 355952 h 358959"/>
              <a:gd name="connsiteX1" fmla="*/ 1128677 w 3006246"/>
              <a:gd name="connsiteY1" fmla="*/ 349998 h 358959"/>
              <a:gd name="connsiteX2" fmla="*/ 1637461 w 3006246"/>
              <a:gd name="connsiteY2" fmla="*/ 39663 h 358959"/>
              <a:gd name="connsiteX3" fmla="*/ 1100108 w 3006246"/>
              <a:gd name="connsiteY3" fmla="*/ 46404 h 358959"/>
              <a:gd name="connsiteX4" fmla="*/ 1622384 w 3006246"/>
              <a:gd name="connsiteY4" fmla="*/ 348408 h 358959"/>
              <a:gd name="connsiteX5" fmla="*/ 3006246 w 3006246"/>
              <a:gd name="connsiteY5" fmla="*/ 348012 h 358959"/>
              <a:gd name="connsiteX0" fmla="*/ 0 w 3006246"/>
              <a:gd name="connsiteY0" fmla="*/ 391254 h 394261"/>
              <a:gd name="connsiteX1" fmla="*/ 1128677 w 3006246"/>
              <a:gd name="connsiteY1" fmla="*/ 385300 h 394261"/>
              <a:gd name="connsiteX2" fmla="*/ 1637461 w 3006246"/>
              <a:gd name="connsiteY2" fmla="*/ 74965 h 394261"/>
              <a:gd name="connsiteX3" fmla="*/ 1100108 w 3006246"/>
              <a:gd name="connsiteY3" fmla="*/ 81706 h 394261"/>
              <a:gd name="connsiteX4" fmla="*/ 1622384 w 3006246"/>
              <a:gd name="connsiteY4" fmla="*/ 383710 h 394261"/>
              <a:gd name="connsiteX5" fmla="*/ 3006246 w 3006246"/>
              <a:gd name="connsiteY5" fmla="*/ 383314 h 394261"/>
              <a:gd name="connsiteX0" fmla="*/ 0 w 3006246"/>
              <a:gd name="connsiteY0" fmla="*/ 428729 h 431736"/>
              <a:gd name="connsiteX1" fmla="*/ 1128677 w 3006246"/>
              <a:gd name="connsiteY1" fmla="*/ 422775 h 431736"/>
              <a:gd name="connsiteX2" fmla="*/ 1637461 w 3006246"/>
              <a:gd name="connsiteY2" fmla="*/ 112440 h 431736"/>
              <a:gd name="connsiteX3" fmla="*/ 1100108 w 3006246"/>
              <a:gd name="connsiteY3" fmla="*/ 119181 h 431736"/>
              <a:gd name="connsiteX4" fmla="*/ 1622384 w 3006246"/>
              <a:gd name="connsiteY4" fmla="*/ 421185 h 431736"/>
              <a:gd name="connsiteX5" fmla="*/ 3006246 w 3006246"/>
              <a:gd name="connsiteY5" fmla="*/ 420789 h 4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6246" h="431736">
                <a:moveTo>
                  <a:pt x="0" y="428729"/>
                </a:moveTo>
                <a:cubicBezTo>
                  <a:pt x="377284" y="436269"/>
                  <a:pt x="849417" y="427865"/>
                  <a:pt x="1128677" y="422775"/>
                </a:cubicBezTo>
                <a:cubicBezTo>
                  <a:pt x="1406585" y="417710"/>
                  <a:pt x="1737472" y="270989"/>
                  <a:pt x="1637461" y="112440"/>
                </a:cubicBezTo>
                <a:cubicBezTo>
                  <a:pt x="1537450" y="-46109"/>
                  <a:pt x="1204221" y="-30701"/>
                  <a:pt x="1100108" y="119181"/>
                </a:cubicBezTo>
                <a:cubicBezTo>
                  <a:pt x="995995" y="269063"/>
                  <a:pt x="1304694" y="415367"/>
                  <a:pt x="1622384" y="421185"/>
                </a:cubicBezTo>
                <a:cubicBezTo>
                  <a:pt x="1940074" y="427003"/>
                  <a:pt x="2544959" y="413513"/>
                  <a:pt x="3006246" y="420789"/>
                </a:cubicBezTo>
              </a:path>
            </a:pathLst>
          </a:custGeom>
          <a:ln w="571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557693" y="3234299"/>
            <a:ext cx="1260044" cy="912746"/>
          </a:xfrm>
          <a:prstGeom prst="cube">
            <a:avLst>
              <a:gd name="adj" fmla="val 250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eVLBI</a:t>
            </a:r>
            <a:endParaRPr lang="en-US" dirty="0"/>
          </a:p>
        </p:txBody>
      </p:sp>
      <p:sp>
        <p:nvSpPr>
          <p:cNvPr id="3" name="Cube 2"/>
          <p:cNvSpPr/>
          <p:nvPr/>
        </p:nvSpPr>
        <p:spPr>
          <a:xfrm rot="5400000">
            <a:off x="3720610" y="3303747"/>
            <a:ext cx="1994243" cy="77385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Router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6342" y="3622327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ps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17" y="2281867"/>
            <a:ext cx="2017567" cy="27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VTP/TCP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supports connection oriented “reliable” stream</a:t>
            </a:r>
          </a:p>
          <a:p>
            <a:pPr lvl="1"/>
            <a:r>
              <a:rPr lang="en-US" dirty="0" smtClean="0"/>
              <a:t>Bytes guaranteed to arrive in-order</a:t>
            </a:r>
          </a:p>
          <a:p>
            <a:r>
              <a:rPr lang="en-US" dirty="0" smtClean="0"/>
              <a:t>No further formatting is required. VDIF frames are sent directly down wire to receiver</a:t>
            </a:r>
          </a:p>
          <a:p>
            <a:r>
              <a:rPr lang="en-US" dirty="0" smtClean="0"/>
              <a:t>Same approach for any other </a:t>
            </a:r>
            <a:br>
              <a:rPr lang="en-US" dirty="0" smtClean="0"/>
            </a:br>
            <a:r>
              <a:rPr lang="en-US" dirty="0" smtClean="0"/>
              <a:t>reliable/connection oriented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VTP/UDP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does not guarantee delivery of packets or in-order arrival</a:t>
            </a:r>
          </a:p>
          <a:p>
            <a:r>
              <a:rPr lang="en-US" dirty="0" smtClean="0"/>
              <a:t>VDIF header contains enough detail to resemble frame order, but cannot distinguish packets dropped on network from packets never sent</a:t>
            </a:r>
          </a:p>
          <a:p>
            <a:pPr lvl="1"/>
            <a:r>
              <a:rPr lang="en-US" dirty="0" smtClean="0"/>
              <a:t>VDIF supports burst mode transmission</a:t>
            </a:r>
          </a:p>
          <a:p>
            <a:r>
              <a:rPr lang="en-US" dirty="0" smtClean="0"/>
              <a:t>Preface each VDIF frame</a:t>
            </a:r>
            <a:br>
              <a:rPr lang="en-US" dirty="0" smtClean="0"/>
            </a:br>
            <a:r>
              <a:rPr lang="en-US" dirty="0" smtClean="0"/>
              <a:t>with unsigned 64 bit </a:t>
            </a:r>
            <a:br>
              <a:rPr lang="en-US" dirty="0" smtClean="0"/>
            </a:br>
            <a:r>
              <a:rPr lang="en-US" dirty="0" smtClean="0"/>
              <a:t>sequence number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CSIRO.</a:t>
            </a:r>
            <a:r>
              <a:rPr lang="en-US" b="0" dirty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1907" y="5278055"/>
            <a:ext cx="2579618" cy="13790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VDIF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Frame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1907" y="4676448"/>
            <a:ext cx="2579618" cy="591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Sequence Number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VTP/UDP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VDIF frame per UDP datagram</a:t>
            </a:r>
          </a:p>
          <a:p>
            <a:pPr lvl="1"/>
            <a:r>
              <a:rPr lang="en-US" dirty="0" smtClean="0"/>
              <a:t>Strongly encourage single UDP datagram per underlying layer (e.g. don’t fragment over multiple Ethernet frames)</a:t>
            </a:r>
          </a:p>
          <a:p>
            <a:r>
              <a:rPr lang="en-US" dirty="0" smtClean="0"/>
              <a:t>Each network stream to use unique sequence numbers</a:t>
            </a:r>
          </a:p>
          <a:p>
            <a:pPr lvl="1"/>
            <a:r>
              <a:rPr lang="en-US" dirty="0" smtClean="0"/>
              <a:t>Each stream uses unique port number at sink</a:t>
            </a:r>
          </a:p>
          <a:p>
            <a:pPr lvl="1"/>
            <a:r>
              <a:rPr lang="en-US" dirty="0" smtClean="0"/>
              <a:t>Possible multiple threads per stream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Ethernet (</a:t>
            </a:r>
            <a:r>
              <a:rPr lang="en-US" dirty="0" err="1" smtClean="0"/>
              <a:t>ie</a:t>
            </a:r>
            <a:r>
              <a:rPr lang="en-US" dirty="0" smtClean="0"/>
              <a:t> Ethernet frames without embedded UDP/IP headers possible</a:t>
            </a:r>
          </a:p>
          <a:p>
            <a:r>
              <a:rPr lang="en-US" dirty="0" smtClean="0"/>
              <a:t>Same basic concept as VTP/UDP</a:t>
            </a:r>
          </a:p>
          <a:p>
            <a:r>
              <a:rPr lang="en-US" dirty="0" smtClean="0"/>
              <a:t>When using multiple streams to a single sink need to use source MAC address to distinguish streams</a:t>
            </a:r>
          </a:p>
          <a:p>
            <a:pPr lvl="1"/>
            <a:r>
              <a:rPr lang="en-US" dirty="0" smtClean="0"/>
              <a:t>Implies one stream per 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direction UDP flows have the habit of flooding networks</a:t>
            </a:r>
          </a:p>
          <a:p>
            <a:pPr lvl="1"/>
            <a:r>
              <a:rPr lang="en-US" dirty="0" smtClean="0"/>
              <a:t>Receiver MAC address/physical port gets forgotten by switch</a:t>
            </a:r>
          </a:p>
          <a:p>
            <a:r>
              <a:rPr lang="en-US" dirty="0" smtClean="0"/>
              <a:t>Requires receiver to send occasional packet</a:t>
            </a:r>
          </a:p>
          <a:p>
            <a:r>
              <a:rPr lang="en-US" dirty="0" smtClean="0"/>
              <a:t>Sink to send ACK packet with receiver statistics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o</a:t>
            </a:r>
            <a:r>
              <a:rPr lang="en-US" dirty="0" smtClean="0"/>
              <a:t>nce per second</a:t>
            </a:r>
            <a:endParaRPr lang="en-US" dirty="0"/>
          </a:p>
          <a:p>
            <a:pPr lvl="1"/>
            <a:r>
              <a:rPr lang="en-US" dirty="0" smtClean="0"/>
              <a:t>Eliminates network flood problems and allows sink to modify behavior with high packet loss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 Packet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04887"/>
              </p:ext>
            </p:extLst>
          </p:nvPr>
        </p:nvGraphicFramePr>
        <p:xfrm>
          <a:off x="949325" y="1713367"/>
          <a:ext cx="7650163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626100" imgH="1435100" progId="Word.Document.12">
                  <p:embed/>
                </p:oleObj>
              </mc:Choice>
              <mc:Fallback>
                <p:oleObj name="Document" r:id="rId4" imgW="56261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9325" y="1713367"/>
                        <a:ext cx="7650163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41064" y="3928267"/>
            <a:ext cx="5424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>
                <a:latin typeface="Andale Mono"/>
                <a:cs typeface="Andale Mono"/>
              </a:rPr>
              <a:t>struct</a:t>
            </a:r>
            <a:r>
              <a:rPr lang="en-AU" sz="2000" dirty="0">
                <a:latin typeface="Andale Mono"/>
                <a:cs typeface="Andale Mono"/>
              </a:rPr>
              <a:t> </a:t>
            </a:r>
            <a:r>
              <a:rPr lang="en-AU" sz="2000" dirty="0" err="1">
                <a:latin typeface="Andale Mono"/>
                <a:cs typeface="Andale Mono"/>
              </a:rPr>
              <a:t>vtp_ack</a:t>
            </a:r>
            <a:r>
              <a:rPr lang="en-AU" sz="2000" dirty="0">
                <a:latin typeface="Andale Mono"/>
                <a:cs typeface="Andale Mono"/>
              </a:rPr>
              <a:t> {</a:t>
            </a:r>
          </a:p>
          <a:p>
            <a:r>
              <a:rPr lang="en-AU" sz="2000" dirty="0">
                <a:latin typeface="Andale Mono"/>
                <a:cs typeface="Andale Mono"/>
              </a:rPr>
              <a:t>	uint32_t sec;</a:t>
            </a:r>
          </a:p>
          <a:p>
            <a:r>
              <a:rPr lang="en-AU" sz="2000" dirty="0" smtClean="0">
                <a:latin typeface="Andale Mono"/>
                <a:cs typeface="Andale Mono"/>
              </a:rPr>
              <a:t>	uint32_t </a:t>
            </a:r>
            <a:r>
              <a:rPr lang="en-AU" sz="2000" dirty="0" err="1">
                <a:latin typeface="Andale Mono"/>
                <a:cs typeface="Andale Mono"/>
              </a:rPr>
              <a:t>nsec</a:t>
            </a:r>
            <a:r>
              <a:rPr lang="en-AU" sz="2000" dirty="0">
                <a:latin typeface="Andale Mono"/>
                <a:cs typeface="Andale Mono"/>
              </a:rPr>
              <a:t>;</a:t>
            </a:r>
          </a:p>
          <a:p>
            <a:r>
              <a:rPr lang="en-AU" sz="2000" dirty="0" smtClean="0">
                <a:latin typeface="Andale Mono"/>
                <a:cs typeface="Andale Mono"/>
              </a:rPr>
              <a:t>	uint64_t </a:t>
            </a:r>
            <a:r>
              <a:rPr lang="en-AU" sz="2000" dirty="0" err="1">
                <a:latin typeface="Andale Mono"/>
                <a:cs typeface="Andale Mono"/>
              </a:rPr>
              <a:t>seqno</a:t>
            </a:r>
            <a:r>
              <a:rPr lang="en-AU" sz="2000" dirty="0">
                <a:latin typeface="Andale Mono"/>
                <a:cs typeface="Andale Mono"/>
              </a:rPr>
              <a:t>;</a:t>
            </a:r>
          </a:p>
          <a:p>
            <a:r>
              <a:rPr lang="en-AU" sz="2000" dirty="0" smtClean="0">
                <a:latin typeface="Andale Mono"/>
                <a:cs typeface="Andale Mono"/>
              </a:rPr>
              <a:t>	uint64_t </a:t>
            </a:r>
            <a:r>
              <a:rPr lang="en-AU" sz="2000" dirty="0">
                <a:latin typeface="Andale Mono"/>
                <a:cs typeface="Andale Mono"/>
              </a:rPr>
              <a:t>received;</a:t>
            </a:r>
          </a:p>
          <a:p>
            <a:r>
              <a:rPr lang="en-AU" sz="2000" dirty="0" smtClean="0">
                <a:latin typeface="Andale Mono"/>
                <a:cs typeface="Andale Mono"/>
              </a:rPr>
              <a:t>	uint64_t </a:t>
            </a:r>
            <a:r>
              <a:rPr lang="en-AU" sz="2000" dirty="0">
                <a:latin typeface="Andale Mono"/>
                <a:cs typeface="Andale Mono"/>
              </a:rPr>
              <a:t>reordered;</a:t>
            </a:r>
          </a:p>
          <a:p>
            <a:r>
              <a:rPr lang="en-AU" sz="2000" dirty="0" smtClean="0">
                <a:latin typeface="Andale Mono"/>
                <a:cs typeface="Andale Mono"/>
              </a:rPr>
              <a:t>}</a:t>
            </a:r>
            <a:r>
              <a:rPr lang="en-AU" sz="2000" dirty="0">
                <a:latin typeface="Andale Mono"/>
                <a:cs typeface="Andale Mono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398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Phillips, CSIRO </a:t>
            </a:r>
            <a:r>
              <a:rPr lang="en-US" sz="2000" dirty="0" smtClean="0"/>
              <a:t>(chair)</a:t>
            </a:r>
          </a:p>
          <a:p>
            <a:r>
              <a:rPr lang="en-US" dirty="0" smtClean="0"/>
              <a:t>Alan Whitney, MIT Haystack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Kettenis</a:t>
            </a:r>
            <a:r>
              <a:rPr lang="en-US" dirty="0" smtClean="0"/>
              <a:t>, JIVE</a:t>
            </a:r>
          </a:p>
          <a:p>
            <a:r>
              <a:rPr lang="en-US" dirty="0" smtClean="0"/>
              <a:t>Mamoru </a:t>
            </a:r>
            <a:r>
              <a:rPr lang="en-US" dirty="0" err="1" smtClean="0"/>
              <a:t>Sekido</a:t>
            </a:r>
            <a:r>
              <a:rPr lang="en-US" sz="2000" dirty="0" smtClean="0"/>
              <a:t>, Kashima Space Research Center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hlinkClick r:id="rId2"/>
              </a:rPr>
              <a:t>http://www.vlbi.org/vdif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See poster by Whitney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comments from community for the next few weeks</a:t>
            </a:r>
          </a:p>
          <a:p>
            <a:r>
              <a:rPr lang="en-US" dirty="0" smtClean="0"/>
              <a:t>Committee will produce final specification by the end of the year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CSIRO.</a:t>
            </a:r>
            <a:r>
              <a:rPr lang="en-US" b="0" dirty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39" name="Group 39"/>
          <p:cNvGrpSpPr>
            <a:grpSpLocks/>
          </p:cNvGrpSpPr>
          <p:nvPr/>
        </p:nvGrpSpPr>
        <p:grpSpPr bwMode="auto">
          <a:xfrm>
            <a:off x="6350" y="-17463"/>
            <a:ext cx="9144000" cy="6875463"/>
            <a:chOff x="4" y="-11"/>
            <a:chExt cx="5760" cy="4331"/>
          </a:xfrm>
        </p:grpSpPr>
        <p:pic>
          <p:nvPicPr>
            <p:cNvPr id="25622" name="Picture 22" descr="title_slide_070615_baronly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152" r="9892"/>
            <a:stretch>
              <a:fillRect/>
            </a:stretch>
          </p:blipFill>
          <p:spPr bwMode="auto">
            <a:xfrm>
              <a:off x="4" y="2387"/>
              <a:ext cx="5760" cy="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38" name="Group 38"/>
            <p:cNvGrpSpPr>
              <a:grpSpLocks/>
            </p:cNvGrpSpPr>
            <p:nvPr/>
          </p:nvGrpSpPr>
          <p:grpSpPr bwMode="auto">
            <a:xfrm>
              <a:off x="413" y="-11"/>
              <a:ext cx="259" cy="4331"/>
              <a:chOff x="413" y="-11"/>
              <a:chExt cx="259" cy="4331"/>
            </a:xfrm>
          </p:grpSpPr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 rot="286749" flipH="1">
                <a:off x="655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 rot="286749" flipH="1">
                <a:off x="57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rot="286749" flipH="1">
                <a:off x="61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 rot="286749" flipH="1">
                <a:off x="53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 rot="286749" flipH="1">
                <a:off x="451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 rot="286749" flipH="1">
                <a:off x="491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 rot="286749" flipH="1">
                <a:off x="41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847" y="3682"/>
              <a:ext cx="3991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500" b="1">
                  <a:solidFill>
                    <a:schemeClr val="accent1"/>
                  </a:solidFill>
                </a:rPr>
                <a:t>Contact Us</a:t>
              </a:r>
            </a:p>
            <a:p>
              <a:pPr algn="r">
                <a:lnSpc>
                  <a:spcPct val="110000"/>
                </a:lnSpc>
              </a:pPr>
              <a:r>
                <a:rPr lang="en-US" sz="1500"/>
                <a:t>Phone: 1300 363 400 or +61 3 9545 2176</a:t>
              </a:r>
            </a:p>
            <a:p>
              <a:pPr algn="r">
                <a:lnSpc>
                  <a:spcPct val="110000"/>
                </a:lnSpc>
              </a:pPr>
              <a:r>
                <a:rPr lang="en-US" sz="1500"/>
                <a:t>Email: enquiries@csiro.au  Web: www.csiro.au</a:t>
              </a:r>
            </a:p>
          </p:txBody>
        </p:sp>
        <p:pic>
          <p:nvPicPr>
            <p:cNvPr id="25636" name="Picture 36" descr="20070618_csiro70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3663"/>
              <a:ext cx="42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627188" y="4267200"/>
            <a:ext cx="7200900" cy="900113"/>
          </a:xfrm>
        </p:spPr>
        <p:txBody>
          <a:bodyPr/>
          <a:lstStyle/>
          <a:p>
            <a:r>
              <a:rPr lang="en-US" sz="4400" dirty="0"/>
              <a:t>Thank you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41463" y="836613"/>
            <a:ext cx="32680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Astronomy and Space Science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AU" sz="1600" dirty="0" smtClean="0"/>
              <a:t>Chris Phillips</a:t>
            </a:r>
            <a:endParaRPr lang="en-US" sz="1600" dirty="0"/>
          </a:p>
          <a:p>
            <a:r>
              <a:rPr lang="en-US" sz="1600" dirty="0" smtClean="0"/>
              <a:t>e-VLBI</a:t>
            </a:r>
            <a:r>
              <a:rPr lang="en-AU" sz="1600" dirty="0" smtClean="0"/>
              <a:t> Project Scientist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Phone: </a:t>
            </a:r>
            <a:r>
              <a:rPr lang="en-US" sz="1600" dirty="0" smtClean="0"/>
              <a:t>02 93724608</a:t>
            </a:r>
            <a:endParaRPr lang="en-US" sz="1600" dirty="0"/>
          </a:p>
          <a:p>
            <a:r>
              <a:rPr lang="en-US" sz="1600" dirty="0"/>
              <a:t>Email: </a:t>
            </a:r>
            <a:r>
              <a:rPr lang="en-US" sz="1600" dirty="0" err="1" smtClean="0"/>
              <a:t>Chris.Phillips@csiro.au</a:t>
            </a:r>
            <a:endParaRPr lang="en-US" sz="1600" dirty="0"/>
          </a:p>
          <a:p>
            <a:r>
              <a:rPr lang="en-US" sz="1600" dirty="0"/>
              <a:t>Web: </a:t>
            </a:r>
            <a:r>
              <a:rPr lang="en-US" sz="1600" dirty="0" err="1" smtClean="0"/>
              <a:t>www.atnf.csiro.au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VDIF: VLBI Data Interchange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VDIF is intended as a VLBI data interchange format usable for both real-time </a:t>
            </a:r>
            <a:r>
              <a:rPr lang="en-US" dirty="0" err="1" smtClean="0"/>
              <a:t>e</a:t>
            </a:r>
            <a:r>
              <a:rPr lang="en-US" dirty="0" smtClean="0"/>
              <a:t>-VLBI and non-real time data file formats</a:t>
            </a:r>
          </a:p>
          <a:p>
            <a:pPr lvl="1"/>
            <a:r>
              <a:rPr lang="en-US" dirty="0" smtClean="0"/>
              <a:t>Essentially any time based data – e.g. Pulsar baseband data</a:t>
            </a:r>
          </a:p>
          <a:p>
            <a:r>
              <a:rPr lang="en-US" dirty="0" smtClean="0"/>
              <a:t>Frame based format with each frame self-identifying and time tagged</a:t>
            </a:r>
          </a:p>
          <a:p>
            <a:r>
              <a:rPr lang="en-US" dirty="0" smtClean="0"/>
              <a:t>Supports multi-bit data as well as multiple channels in one frame or multiple parallel streams of 1 or more channels</a:t>
            </a:r>
          </a:p>
          <a:p>
            <a:r>
              <a:rPr lang="en-US" dirty="0" smtClean="0"/>
              <a:t>Format ratified at eVLBI2009 in Madrid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VDIF 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Data Frame 32 byte header followed by data array of user specified length</a:t>
            </a:r>
          </a:p>
          <a:p>
            <a:pPr lvl="1"/>
            <a:r>
              <a:rPr lang="en-US" dirty="0" smtClean="0"/>
              <a:t>Up to one second in length</a:t>
            </a:r>
          </a:p>
          <a:p>
            <a:r>
              <a:rPr lang="en-US" dirty="0" smtClean="0"/>
              <a:t>Number of Data Frames/second must be an integer	</a:t>
            </a:r>
          </a:p>
          <a:p>
            <a:pPr lvl="1"/>
            <a:r>
              <a:rPr lang="en-US" dirty="0" smtClean="0"/>
              <a:t>Data Frame may </a:t>
            </a:r>
            <a:r>
              <a:rPr lang="en-US" b="1" i="1" dirty="0" smtClean="0"/>
              <a:t>NOT </a:t>
            </a:r>
            <a:r>
              <a:rPr lang="en-US" dirty="0" smtClean="0"/>
              <a:t>span a second boundary</a:t>
            </a:r>
          </a:p>
          <a:p>
            <a:r>
              <a:rPr lang="en-US" dirty="0" smtClean="0"/>
              <a:t>Data Frame length must be a multiple of 8 bytes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VDIF 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Header contains</a:t>
            </a:r>
          </a:p>
          <a:p>
            <a:pPr lvl="1"/>
            <a:r>
              <a:rPr lang="en-US" dirty="0" smtClean="0"/>
              <a:t>Time in seconds, frame number within second</a:t>
            </a:r>
          </a:p>
          <a:p>
            <a:pPr lvl="1"/>
            <a:r>
              <a:rPr lang="en-US" dirty="0" smtClean="0"/>
              <a:t># channels &amp; bits. “Complex” flag</a:t>
            </a:r>
          </a:p>
          <a:p>
            <a:pPr lvl="1"/>
            <a:r>
              <a:rPr lang="en-US" dirty="0" smtClean="0"/>
              <a:t>Station ID, Thread ID, Frame length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VTP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VDIF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7" y="3212849"/>
            <a:ext cx="8179773" cy="33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VDIF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versions can be registered to extend VDIF</a:t>
            </a:r>
          </a:p>
          <a:p>
            <a:pPr lvl="1"/>
            <a:r>
              <a:rPr lang="en-US" dirty="0" smtClean="0"/>
              <a:t>E.g. Current proposed extension to accommodate non-standard sampling rates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VDIF just describes format of data – not how to pass if from one place to another.</a:t>
            </a:r>
          </a:p>
          <a:p>
            <a:r>
              <a:rPr lang="en-US" dirty="0" smtClean="0"/>
              <a:t>VTP defines how VDIF frames are sent over commodity networks.</a:t>
            </a:r>
          </a:p>
          <a:p>
            <a:pPr lvl="1"/>
            <a:r>
              <a:rPr lang="en-US" dirty="0" smtClean="0"/>
              <a:t>Not relevant to proprietary data connections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VTP source generates VDIF data</a:t>
            </a:r>
          </a:p>
          <a:p>
            <a:pPr lvl="1"/>
            <a:r>
              <a:rPr lang="en-US" dirty="0" smtClean="0"/>
              <a:t>E.g. samplers – </a:t>
            </a:r>
            <a:r>
              <a:rPr lang="en-US" dirty="0"/>
              <a:t>D</a:t>
            </a:r>
            <a:r>
              <a:rPr lang="en-US" dirty="0" smtClean="0"/>
              <a:t>BBC, RDBE, Mark6 sending pre-recorded data</a:t>
            </a:r>
          </a:p>
          <a:p>
            <a:r>
              <a:rPr lang="en-US" dirty="0" smtClean="0"/>
              <a:t>VTP sink receives VDIF data</a:t>
            </a:r>
          </a:p>
          <a:p>
            <a:pPr lvl="1"/>
            <a:r>
              <a:rPr lang="en-US" dirty="0" smtClean="0"/>
              <a:t>E.g. Mark5C, correlator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CSIRO.</a:t>
            </a:r>
            <a:r>
              <a:rPr lang="en-US" b="0" smtClean="0">
                <a:solidFill>
                  <a:schemeClr val="tx1"/>
                </a:solidFill>
              </a:rPr>
              <a:t>  VTP: VDIF Transport Protocol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557693" y="3234299"/>
            <a:ext cx="1260044" cy="912746"/>
          </a:xfrm>
          <a:prstGeom prst="cube">
            <a:avLst>
              <a:gd name="adj" fmla="val 250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Connection</a:t>
            </a:r>
          </a:p>
        </p:txBody>
      </p:sp>
      <p:sp>
        <p:nvSpPr>
          <p:cNvPr id="9" name="Can 8"/>
          <p:cNvSpPr/>
          <p:nvPr/>
        </p:nvSpPr>
        <p:spPr>
          <a:xfrm>
            <a:off x="6617727" y="3174772"/>
            <a:ext cx="1289809" cy="1031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Recorder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endCxn id="9" idx="2"/>
          </p:cNvCxnSpPr>
          <p:nvPr/>
        </p:nvCxnSpPr>
        <p:spPr>
          <a:xfrm>
            <a:off x="2816342" y="3622327"/>
            <a:ext cx="3801385" cy="683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557693" y="3234299"/>
            <a:ext cx="1260044" cy="912746"/>
          </a:xfrm>
          <a:prstGeom prst="cube">
            <a:avLst>
              <a:gd name="adj" fmla="val 250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switched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6617727" y="3174772"/>
            <a:ext cx="1289809" cy="1031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Recorder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 rot="5400000">
            <a:off x="3720610" y="3303747"/>
            <a:ext cx="1994243" cy="77385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Switch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4657" y="3777483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6342" y="3622327"/>
            <a:ext cx="1522976" cy="247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5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csiro_powerpoint_070705">
  <a:themeElements>
    <a:clrScheme name="onecsiro_powerpoint_070705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7070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necsiro_powerpoint_0707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17529</TotalTime>
  <Words>630</Words>
  <Application>Microsoft Office PowerPoint</Application>
  <PresentationFormat>Presentazione su schermo (4:3)</PresentationFormat>
  <Paragraphs>132</Paragraphs>
  <Slides>21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onecsiro_powerpoint_070705</vt:lpstr>
      <vt:lpstr>Document</vt:lpstr>
      <vt:lpstr>VTP: VDIF Transport Protocol</vt:lpstr>
      <vt:lpstr>VTP Team</vt:lpstr>
      <vt:lpstr>VDIF: VLBI Data Interchange Format</vt:lpstr>
      <vt:lpstr>VDIF Frame Format</vt:lpstr>
      <vt:lpstr>VDIF Frame Format</vt:lpstr>
      <vt:lpstr>VDIF Extensions</vt:lpstr>
      <vt:lpstr>VTP</vt:lpstr>
      <vt:lpstr>Direct Connection</vt:lpstr>
      <vt:lpstr>Simple switched</vt:lpstr>
      <vt:lpstr>Multiple Recorders</vt:lpstr>
      <vt:lpstr>Multiple DAS</vt:lpstr>
      <vt:lpstr>Remote Recording</vt:lpstr>
      <vt:lpstr>eVLBI</vt:lpstr>
      <vt:lpstr>VTP/TCP</vt:lpstr>
      <vt:lpstr>VTP/UDP</vt:lpstr>
      <vt:lpstr>VTP/UDP continued</vt:lpstr>
      <vt:lpstr>Raw Ethernet</vt:lpstr>
      <vt:lpstr>Packet Flooding</vt:lpstr>
      <vt:lpstr>ACK Packet Structure</vt:lpstr>
      <vt:lpstr>Next Step?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Arial Regular 29pt Sub title, Arial Regular 24pt</dc:title>
  <dc:creator>Hayes, Kathy (Comms, North Ryde)</dc:creator>
  <cp:lastModifiedBy>nanni</cp:lastModifiedBy>
  <cp:revision>115</cp:revision>
  <cp:lastPrinted>2011-09-13T02:52:51Z</cp:lastPrinted>
  <dcterms:created xsi:type="dcterms:W3CDTF">2008-05-16T06:05:21Z</dcterms:created>
  <dcterms:modified xsi:type="dcterms:W3CDTF">2013-07-09T08:50:11Z</dcterms:modified>
</cp:coreProperties>
</file>