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1"/>
    <p:restoredTop sz="94618"/>
  </p:normalViewPr>
  <p:slideViewPr>
    <p:cSldViewPr snapToGrid="0" snapToObjects="1">
      <p:cViewPr varScale="1">
        <p:scale>
          <a:sx n="111" d="100"/>
          <a:sy n="111" d="100"/>
        </p:scale>
        <p:origin x="132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810</Words>
  <Application>Microsoft Macintosh PowerPoint</Application>
  <PresentationFormat>On-screen Show (4:3)</PresentationFormat>
  <Paragraphs>160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MS Mincho</vt:lpstr>
      <vt:lpstr>ＭＳ Ｐゴシック</vt:lpstr>
      <vt:lpstr>Arial</vt:lpstr>
      <vt:lpstr>Baskerville Semibold</vt:lpstr>
      <vt:lpstr>Calibri</vt:lpstr>
      <vt:lpstr>Futura Condensed</vt:lpstr>
      <vt:lpstr>Symbol</vt:lpstr>
      <vt:lpstr>Wingdings</vt:lpstr>
      <vt:lpstr>Office Theme</vt:lpstr>
      <vt:lpstr>Equation</vt:lpstr>
      <vt:lpstr>PowerPoint Presentation</vt:lpstr>
      <vt:lpstr>Setting the Boundary Conditions for Imaging:   Polarimetric Probes of Accretion Flows</vt:lpstr>
      <vt:lpstr>The Event Horizon Telescope</vt:lpstr>
      <vt:lpstr>PowerPoint Presentation</vt:lpstr>
      <vt:lpstr>Accretion Flow Models</vt:lpstr>
      <vt:lpstr>Searching for the G2 Impact</vt:lpstr>
      <vt:lpstr>Polarization Fraction of Sgr A*</vt:lpstr>
      <vt:lpstr>Rotation Measure for Sgr A*</vt:lpstr>
      <vt:lpstr>PowerPoint Presentation</vt:lpstr>
      <vt:lpstr>Time-Dependent Accretion Simulations Predict RM Changes</vt:lpstr>
      <vt:lpstr>State of the Art circa 2011</vt:lpstr>
      <vt:lpstr>Short Timescale Variability</vt:lpstr>
      <vt:lpstr>Variable RM from Simultaneous SMA/CARMA Observations</vt:lpstr>
      <vt:lpstr>Time Variable Polarization &amp; RM</vt:lpstr>
      <vt:lpstr>Time Variable Rotation Measure</vt:lpstr>
      <vt:lpstr>M87</vt:lpstr>
      <vt:lpstr>PowerPoint Presentation</vt:lpstr>
      <vt:lpstr>Weak Radio Polarization</vt:lpstr>
      <vt:lpstr>Inner Accretion Disk seen with Free-Free Absorption of the Counter Jet</vt:lpstr>
      <vt:lpstr>CARMA Discovery of RM</vt:lpstr>
      <vt:lpstr>SMA Confirmation of RM</vt:lpstr>
      <vt:lpstr>Why is the RM so small? Spherical Accretion Models Fail</vt:lpstr>
      <vt:lpstr>PowerPoint Presentation</vt:lpstr>
      <vt:lpstr>Upper Limits on Polarization   Challenging Accretion Models</vt:lpstr>
      <vt:lpstr>Cygnus A Upper Limits from SMA</vt:lpstr>
      <vt:lpstr>LLAGN Polarization Summary</vt:lpstr>
      <vt:lpstr>Intrinsic Polarization Suppressed?</vt:lpstr>
      <vt:lpstr>EHT Polarization of Sgr A*</vt:lpstr>
      <vt:lpstr>Pursuing Higher RMs with Spectropolarimetry</vt:lpstr>
      <vt:lpstr>Polarimetric Probes of Accretion</vt:lpstr>
    </vt:vector>
  </TitlesOfParts>
  <Company>UC Berkeley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Polarimetric and Temporal Probes of Accretion Flows</dc:title>
  <dc:creator>Geoffrey Bower</dc:creator>
  <cp:lastModifiedBy>Geoffrey Bower</cp:lastModifiedBy>
  <cp:revision>85</cp:revision>
  <dcterms:created xsi:type="dcterms:W3CDTF">2016-05-18T01:52:26Z</dcterms:created>
  <dcterms:modified xsi:type="dcterms:W3CDTF">2018-05-14T10:30:08Z</dcterms:modified>
</cp:coreProperties>
</file>