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103A"/>
    <a:srgbClr val="945200"/>
    <a:srgbClr val="0096FF"/>
    <a:srgbClr val="4E8F00"/>
    <a:srgbClr val="008F00"/>
    <a:srgbClr val="009051"/>
    <a:srgbClr val="00549F"/>
    <a:srgbClr val="0098DB"/>
    <a:srgbClr val="FDC82F"/>
    <a:srgbClr val="0033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4597" autoAdjust="0"/>
    <p:restoredTop sz="86385"/>
  </p:normalViewPr>
  <p:slideViewPr>
    <p:cSldViewPr snapToGrid="0">
      <p:cViewPr varScale="1">
        <p:scale>
          <a:sx n="107" d="100"/>
          <a:sy n="107" d="100"/>
        </p:scale>
        <p:origin x="160" y="44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-1024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995F947CC68284A92DD76895F95485E" ma:contentTypeVersion="" ma:contentTypeDescription="Create a new document." ma:contentTypeScope="" ma:versionID="d2f7bac1cc6cefe942785cfbb8bae163">
  <xsd:schema xmlns:xsd="http://www.w3.org/2001/XMLSchema" xmlns:xs="http://www.w3.org/2001/XMLSchema" xmlns:p="http://schemas.microsoft.com/office/2006/metadata/properties" xmlns:ns2="f2760952-b3bb-408f-ace6-eb1e07642b86" targetNamespace="http://schemas.microsoft.com/office/2006/metadata/properties" ma:root="true" ma:fieldsID="70e6d848e258403642b2016fccd44a87" ns2:_="">
    <xsd:import namespace="f2760952-b3bb-408f-ace6-eb1e07642b8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760952-b3bb-408f-ace6-eb1e07642b8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ingHintHash" ma:index="9" nillable="true" ma:displayName="Sharing Hint Hash" ma:description="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2D587E21-31CA-408E-A5B1-4B7F0D8D9C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760952-b3bb-408f-ace6-eb1e07642b8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8D79E0-F545-4A75-B39D-7B8AF1D9BA8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E22279E-2C4C-4C93-8498-455A58D1433E}">
  <ds:schemaRefs>
    <ds:schemaRef ds:uri="http://schemas.microsoft.com/office/2006/metadata/properties"/>
    <ds:schemaRef ds:uri="http://schemas.microsoft.com/office/2006/documentManagement/types"/>
    <ds:schemaRef ds:uri="f2760952-b3bb-408f-ace6-eb1e07642b86"/>
    <ds:schemaRef ds:uri="http://schemas.microsoft.com/office/infopath/2007/PartnerControls"/>
    <ds:schemaRef ds:uri="http://purl.org/dc/elements/1.1/"/>
    <ds:schemaRef ds:uri="http://purl.org/dc/terms/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NEW ESA Presentation 16-9</Template>
  <TotalTime>2775</TotalTime>
  <Words>1438</Words>
  <Application>Microsoft Macintosh PowerPoint</Application>
  <PresentationFormat>On-screen Show (16:9)</PresentationFormat>
  <Paragraphs>173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Verdana</vt:lpstr>
      <vt:lpstr>NEW ESA Presentation 16-9</vt:lpstr>
      <vt:lpstr>The Hot Universe  with XARM and Athena</vt:lpstr>
      <vt:lpstr>Outline</vt:lpstr>
      <vt:lpstr>Galaxy clusters as probes of the  “Hot Universe”</vt:lpstr>
      <vt:lpstr>The ひとみ (Hitomi) heritage</vt:lpstr>
      <vt:lpstr>Metallicity of the Perseus Cluster ICM</vt:lpstr>
      <vt:lpstr>Implications for the type Ia SN progenitors</vt:lpstr>
      <vt:lpstr>XARM (X-ray Astronomy Recovery Mission)</vt:lpstr>
      <vt:lpstr>XARM galaxy cluster/group-related science</vt:lpstr>
      <vt:lpstr>Scientific goals of Athena (ESA – L-Class mission)</vt:lpstr>
      <vt:lpstr>Athena mission profile</vt:lpstr>
      <vt:lpstr>Athena is a large effective area observatory</vt:lpstr>
      <vt:lpstr>A giant leap in high-resolution spectroscopy</vt:lpstr>
      <vt:lpstr>Spatially resolved spectroscopy with Athena</vt:lpstr>
      <vt:lpstr>ICM metallicity with Athena</vt:lpstr>
      <vt:lpstr>Athena will extend ICM metallicity studies beyond the local Universe</vt:lpstr>
      <vt:lpstr>Evolution of the inter-cluster gas</vt:lpstr>
      <vt:lpstr>Athena chasing AGN radio-mode feedback in action</vt:lpstr>
      <vt:lpstr>The continuing Golden Age of X-ray astronomy</vt:lpstr>
      <vt:lpstr>PowerPoint Presentation</vt:lpstr>
      <vt:lpstr>The “Energetic Universe” with Athena</vt:lpstr>
      <vt:lpstr>Observatory and discovery science with Athena</vt:lpstr>
    </vt:vector>
  </TitlesOfParts>
  <Company>ESA</Company>
  <LinksUpToDate>false</LinksUpToDate>
  <SharedDoc>false</SharedDoc>
  <HyperlinkBase/>
  <HyperlinksChanged>false</HyperlinksChanged>
  <AppVersion>16.0012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dMCR close-out post-SPC workshop</dc:title>
  <dc:subject>dMCR close-out post-SPC workshop</dc:subject>
  <dc:creator>ESA Study Team</dc:creator>
  <cp:lastModifiedBy>Matteo Guainazzi</cp:lastModifiedBy>
  <cp:revision>382</cp:revision>
  <cp:lastPrinted>2018-05-14T12:08:37Z</cp:lastPrinted>
  <dcterms:created xsi:type="dcterms:W3CDTF">2017-04-17T05:34:08Z</dcterms:created>
  <dcterms:modified xsi:type="dcterms:W3CDTF">2018-05-14T12:09:36Z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Title">
    <vt:lpwstr>TITLE OF PRESENTATION</vt:lpwstr>
  </property>
  <property fmtid="{D5CDD505-2E9C-101B-9397-08002B2CF9AE}" pid="3" name="PSubtitle">
    <vt:lpwstr>TITLE OF PRESENTATION</vt:lpwstr>
  </property>
  <property fmtid="{D5CDD505-2E9C-101B-9397-08002B2CF9AE}" pid="4" name="PAuthor">
    <vt:lpwstr>ESA Study Team</vt:lpwstr>
  </property>
  <property fmtid="{D5CDD505-2E9C-101B-9397-08002B2CF9AE}" pid="5" name="PPlace">
    <vt:lpwstr/>
  </property>
  <property fmtid="{D5CDD505-2E9C-101B-9397-08002B2CF9AE}" pid="6" name="PDate">
    <vt:lpwstr>DD/MM/YYYY</vt:lpwstr>
  </property>
  <property fmtid="{D5CDD505-2E9C-101B-9397-08002B2CF9AE}" pid="7" name="PProgramme">
    <vt:lpwstr/>
  </property>
  <property fmtid="{D5CDD505-2E9C-101B-9397-08002B2CF9AE}" pid="8" name="PEmail">
    <vt:lpwstr/>
  </property>
  <property fmtid="{D5CDD505-2E9C-101B-9397-08002B2CF9AE}" pid="9" name="PClassification">
    <vt:lpwstr>ESA UNCLASSIFIED – For Official Use</vt:lpwstr>
  </property>
  <property fmtid="{D5CDD505-2E9C-101B-9397-08002B2CF9AE}" pid="10" name="POptionButton1">
    <vt:bool>true</vt:bool>
  </property>
  <property fmtid="{D5CDD505-2E9C-101B-9397-08002B2CF9AE}" pid="11" name="POptionButton2">
    <vt:bool>false</vt:bool>
  </property>
  <property fmtid="{D5CDD505-2E9C-101B-9397-08002B2CF9AE}" pid="12" name="ESAVersion">
    <vt:lpwstr>4GV1.0</vt:lpwstr>
  </property>
  <property fmtid="{D5CDD505-2E9C-101B-9397-08002B2CF9AE}" pid="13" name="ShowESADialog1">
    <vt:bool>true</vt:bool>
  </property>
  <property fmtid="{D5CDD505-2E9C-101B-9397-08002B2CF9AE}" pid="14" name="ContentTypeId">
    <vt:lpwstr>0x0101008995F947CC68284A92DD76895F95485E</vt:lpwstr>
  </property>
  <property fmtid="{D5CDD505-2E9C-101B-9397-08002B2CF9AE}" pid="15" name="Document Type">
    <vt:lpwstr>HO - Handout / Presentation</vt:lpwstr>
  </property>
  <property fmtid="{D5CDD505-2E9C-101B-9397-08002B2CF9AE}" pid="16" name="Reference">
    <vt:lpwstr/>
  </property>
  <property fmtid="{D5CDD505-2E9C-101B-9397-08002B2CF9AE}" pid="17" name="Classification">
    <vt:lpwstr>ESA UNCLASSIFIED - For Official Use</vt:lpwstr>
  </property>
  <property fmtid="{D5CDD505-2E9C-101B-9397-08002B2CF9AE}" pid="18" name="Classification Caveat">
    <vt:lpwstr/>
  </property>
  <property fmtid="{D5CDD505-2E9C-101B-9397-08002B2CF9AE}" pid="19" name="Status">
    <vt:lpwstr/>
  </property>
  <property fmtid="{D5CDD505-2E9C-101B-9397-08002B2CF9AE}" pid="20" name="bmsSiteName">
    <vt:lpwstr/>
  </property>
  <property fmtid="{D5CDD505-2E9C-101B-9397-08002B2CF9AE}" pid="21" name="Originating Organisation">
    <vt:lpwstr/>
  </property>
  <property fmtid="{D5CDD505-2E9C-101B-9397-08002B2CF9AE}" pid="22" name="Distribution">
    <vt:lpwstr/>
  </property>
  <property fmtid="{D5CDD505-2E9C-101B-9397-08002B2CF9AE}" pid="23" name="bmsSitename2">
    <vt:lpwstr/>
  </property>
  <property fmtid="{D5CDD505-2E9C-101B-9397-08002B2CF9AE}" pid="24" name="bmsAddress">
    <vt:lpwstr/>
  </property>
  <property fmtid="{D5CDD505-2E9C-101B-9397-08002B2CF9AE}" pid="25" name="bmsPlace">
    <vt:lpwstr/>
  </property>
  <property fmtid="{D5CDD505-2E9C-101B-9397-08002B2CF9AE}" pid="26" name="bmsPhoneFax">
    <vt:lpwstr/>
  </property>
  <property fmtid="{D5CDD505-2E9C-101B-9397-08002B2CF9AE}" pid="27" name="Issue">
    <vt:i4>0</vt:i4>
  </property>
  <property fmtid="{D5CDD505-2E9C-101B-9397-08002B2CF9AE}" pid="28" name="Revision">
    <vt:i4>0</vt:i4>
  </property>
  <property fmtid="{D5CDD505-2E9C-101B-9397-08002B2CF9AE}" pid="29" name="Issue Date">
    <vt:filetime>2017-04-16T22:00:00Z</vt:filetime>
  </property>
  <property fmtid="{D5CDD505-2E9C-101B-9397-08002B2CF9AE}" pid="30" name="Organisational_x0020_entity">
    <vt:lpwstr/>
  </property>
</Properties>
</file>