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74FF"/>
    <a:srgbClr val="FF6BFA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中間 1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中間 1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C7853C-536D-4A76-A0AE-DD22124D55A5}" styleName="テーマ 1 - アクセント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テーマ 1 - アクセント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27F97BB-C833-4FB7-BDE5-3F7075034690}" styleName="テーマ 2 - アクセント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テーマ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96"/>
    <p:restoredTop sz="66754" autoAdjust="0"/>
  </p:normalViewPr>
  <p:slideViewPr>
    <p:cSldViewPr snapToGrid="0" snapToObjects="1">
      <p:cViewPr varScale="1">
        <p:scale>
          <a:sx n="63" d="100"/>
          <a:sy n="63" d="100"/>
        </p:scale>
        <p:origin x="1112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5D5E3E-0FC1-6D49-8E70-28FF2C53EF94}" type="datetimeFigureOut">
              <a:rPr kumimoji="1" lang="ja-JP" altLang="en-US" smtClean="0"/>
              <a:t>2018/5/15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B0616A-C6B8-B940-9599-7A59257AA5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6333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docProps/app.xml><?xml version="1.0" encoding="utf-8"?>
<Properties xmlns="http://schemas.openxmlformats.org/officeDocument/2006/extended-properties" xmlns:vt="http://schemas.openxmlformats.org/officeDocument/2006/docPropsVTypes">
  <TotalTime>18240</TotalTime>
  <Words>698</Words>
  <Application>Microsoft Macintosh PowerPoint</Application>
  <PresentationFormat>画面に合わせる (4:3)</PresentationFormat>
  <Paragraphs>142</Paragraphs>
  <Slides>18</Slides>
  <Notes>17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9" baseType="lpstr">
      <vt:lpstr>맑은 고딕</vt:lpstr>
      <vt:lpstr>ＭＳ Ｐゴシック</vt:lpstr>
      <vt:lpstr>ヒラギノ角ゴ Pro W6</vt:lpstr>
      <vt:lpstr>ヒラギノ角ゴ ProN W6</vt:lpstr>
      <vt:lpstr>Arial</vt:lpstr>
      <vt:lpstr>Calibri</vt:lpstr>
      <vt:lpstr>Century Gothic</vt:lpstr>
      <vt:lpstr>Chalkboard</vt:lpstr>
      <vt:lpstr>Gill Sans</vt:lpstr>
      <vt:lpstr>Wingdings</vt:lpstr>
      <vt:lpstr>ホワイト</vt:lpstr>
      <vt:lpstr>Observations of nearby relativistic jets (3C84 &amp; M87) with EAVN and EATING VLBI</vt:lpstr>
      <vt:lpstr>PowerPoint プレゼンテーション</vt:lpstr>
      <vt:lpstr>PowerPoint プレゼンテーション</vt:lpstr>
      <vt:lpstr>3C84: ongoing programs with KaVA/KVN/VERA</vt:lpstr>
      <vt:lpstr>3C84 monitored in 2015-2016</vt:lpstr>
      <vt:lpstr>A flip of the jet head (C3) (Kino, Wajima, … KH+ 2018 submitted) </vt:lpstr>
      <vt:lpstr>The counter jet at &lt;1pc (Wajima et al. in prep)</vt:lpstr>
      <vt:lpstr>(Sub)pc-scale structure of 3C84</vt:lpstr>
      <vt:lpstr>M87 (KH+2017; Park et al. in prep)</vt:lpstr>
      <vt:lpstr>M87 (KH+2017; Park et al. in prep)</vt:lpstr>
      <vt:lpstr>From KaVA to EAVN</vt:lpstr>
      <vt:lpstr>From KaVA to EAVN</vt:lpstr>
      <vt:lpstr>From East Asia To Italy: Nearly Global VLBI</vt:lpstr>
      <vt:lpstr>EATING monitoring of M87</vt:lpstr>
      <vt:lpstr>EATING 3C84 and more</vt:lpstr>
      <vt:lpstr>PowerPoint プレゼンテーション</vt:lpstr>
      <vt:lpstr>Summary</vt:lpstr>
      <vt:lpstr>Enjoy EATING!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Kazuhiro HADA</dc:creator>
  <cp:lastModifiedBy>Microsoft Office ユーザー</cp:lastModifiedBy>
  <cp:revision>1826</cp:revision>
  <cp:lastPrinted>2018-01-30T10:35:54Z</cp:lastPrinted>
  <dcterms:created xsi:type="dcterms:W3CDTF">2016-11-04T05:13:25Z</dcterms:created>
  <dcterms:modified xsi:type="dcterms:W3CDTF">2018-05-15T12:08:09Z</dcterms:modified>
</cp:coreProperties>
</file>