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CC0000"/>
    <a:srgbClr val="FF0066"/>
    <a:srgbClr val="FFFF00"/>
    <a:srgbClr val="33CC33"/>
    <a:srgbClr val="333399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0929"/>
  </p:normalViewPr>
  <p:slideViewPr>
    <p:cSldViewPr>
      <p:cViewPr varScale="1">
        <p:scale>
          <a:sx n="52" d="100"/>
          <a:sy n="52" d="100"/>
        </p:scale>
        <p:origin x="-10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3224"/>
        <p:guide pos="2236"/>
      </p:guideLst>
    </p:cSldViewPr>
  </p:notesViewPr>
  <p:gridSpacing cx="73736200" cy="7373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Office\Modèles\Nouvelle présentation.pot</Template>
  <TotalTime>14611</TotalTime>
  <Words>1133</Words>
  <Application>Microsoft Office PowerPoint</Application>
  <PresentationFormat>Affichage à l'écran (4:3)</PresentationFormat>
  <Paragraphs>248</Paragraphs>
  <Slides>26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Nouvelle présentation</vt:lpstr>
      <vt:lpstr>Molecular gas filamentary structures in galaxy clusters</vt:lpstr>
      <vt:lpstr> Perseus, the prototype</vt:lpstr>
      <vt:lpstr>H2 mapping in cooling filaments</vt:lpstr>
      <vt:lpstr>Diapositive 4</vt:lpstr>
      <vt:lpstr>Inflow or outflow?</vt:lpstr>
      <vt:lpstr>Numerical simulations (Revaz, Combes, Salome 2008)</vt:lpstr>
      <vt:lpstr>Cooling processes</vt:lpstr>
      <vt:lpstr>Gas dynamics</vt:lpstr>
      <vt:lpstr>Triggering cold gas accretion</vt:lpstr>
      <vt:lpstr>Diapositive 10</vt:lpstr>
      <vt:lpstr>ALMA: cold gas in cool core clusters</vt:lpstr>
      <vt:lpstr>ALMA: molecular gas in A1835 </vt:lpstr>
      <vt:lpstr>Trailing wake A1795</vt:lpstr>
      <vt:lpstr>Diapositive 14</vt:lpstr>
      <vt:lpstr>Abell 2597</vt:lpstr>
      <vt:lpstr>ALMA, cold gas in X-ray groups</vt:lpstr>
      <vt:lpstr>X-ray, Ha and CO in groups</vt:lpstr>
      <vt:lpstr>Why so many molecules?</vt:lpstr>
      <vt:lpstr>Formation of molecules</vt:lpstr>
      <vt:lpstr>Giant Ha tail in Virgo: tides +RPS</vt:lpstr>
      <vt:lpstr>Tail around M86 : H2 gas in hostile environment</vt:lpstr>
      <vt:lpstr>Ram-pressure stripping: Norma cluster</vt:lpstr>
      <vt:lpstr>Ram-pressure in Coma</vt:lpstr>
      <vt:lpstr>Diapositive 24</vt:lpstr>
      <vt:lpstr>Molecular gas in the filament: jet induced SF</vt:lpstr>
      <vt:lpstr>Summary</vt:lpstr>
    </vt:vector>
  </TitlesOfParts>
  <Company>demirm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et la fin de l'âge sombre</dc:title>
  <dc:creator>Françoise Combes</dc:creator>
  <cp:lastModifiedBy>COMBES</cp:lastModifiedBy>
  <cp:revision>482</cp:revision>
  <dcterms:created xsi:type="dcterms:W3CDTF">2004-01-15T14:17:30Z</dcterms:created>
  <dcterms:modified xsi:type="dcterms:W3CDTF">2018-05-14T21:28:07Z</dcterms:modified>
</cp:coreProperties>
</file>