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1A3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0" autoAdjust="0"/>
  </p:normalViewPr>
  <p:slideViewPr>
    <p:cSldViewPr>
      <p:cViewPr>
        <p:scale>
          <a:sx n="70" d="100"/>
          <a:sy n="70" d="100"/>
        </p:scale>
        <p:origin x="-691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6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4"/>
    </p:cViewPr>
  </p:sorterViewPr>
  <p:gridSpacing cx="72008" cy="72008"/>
</p:viewPr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22073</TotalTime>
  <Words>4145</Words>
  <Application>Microsoft Office PowerPoint</Application>
  <PresentationFormat>Apresentação na tela (4:3)</PresentationFormat>
  <Paragraphs>362</Paragraphs>
  <Slides>42</Slides>
  <Notes>3</Notes>
  <HiddenSlides>16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Tema do Office</vt:lpstr>
      <vt:lpstr>Apresentação do PowerPoint</vt:lpstr>
      <vt:lpstr>Apresentação do PowerPoint</vt:lpstr>
      <vt:lpstr>Outflows at Central Regions of Active Galaxies – Seyferts </vt:lpstr>
      <vt:lpstr>Example: ULIRG AGN 4C12.50</vt:lpstr>
      <vt:lpstr>Apresentação do PowerPoint</vt:lpstr>
      <vt:lpstr>Apresentação do PowerPoint</vt:lpstr>
      <vt:lpstr>Example: UFO Seyfert NGC 4151</vt:lpstr>
      <vt:lpstr>Apresentação do PowerPoint</vt:lpstr>
      <vt:lpstr>Apresentação do PowerPoint</vt:lpstr>
      <vt:lpstr>Feedback at small scales</vt:lpstr>
      <vt:lpstr>Feedback at small scales</vt:lpstr>
      <vt:lpstr>AGN and SF feedback at small scales?</vt:lpstr>
      <vt:lpstr>AGN and SF feedback at small scales</vt:lpstr>
      <vt:lpstr>This Talk</vt:lpstr>
      <vt:lpstr>Apresentação do PowerPoint</vt:lpstr>
      <vt:lpstr>Apresentação do PowerPoint</vt:lpstr>
      <vt:lpstr>Apresentação do PowerPoint</vt:lpstr>
      <vt:lpstr>Numerical Setup of MHD Simulations</vt:lpstr>
      <vt:lpstr>Numerical Setup of MHD Simulations</vt:lpstr>
      <vt:lpstr> AGN and SF feedback: HD Simulations</vt:lpstr>
      <vt:lpstr> AGN and SF feedback: HD Simulations</vt:lpstr>
      <vt:lpstr> AGN and SF feedback: HD Simulations</vt:lpstr>
      <vt:lpstr> AGN or SF feedback: HD Simulations</vt:lpstr>
      <vt:lpstr>AGN  feedback: MHD Simulations</vt:lpstr>
      <vt:lpstr>AGN and SF feedback: MHD Simulations</vt:lpstr>
      <vt:lpstr>AGN and SF feedback: MHD Simulations</vt:lpstr>
      <vt:lpstr>AGN and SF feedback: MHD Simulations</vt:lpstr>
      <vt:lpstr>AGN &amp; SF feedback: Early Evolution</vt:lpstr>
      <vt:lpstr> Early Evolution</vt:lpstr>
      <vt:lpstr>AGN &amp; SF feedback: Early Evolution</vt:lpstr>
      <vt:lpstr>AGN and SF feedback: MHD Simulations</vt:lpstr>
      <vt:lpstr>AGN and SF feedback: MHD Simulations</vt:lpstr>
      <vt:lpstr>Outflows velocities </vt:lpstr>
      <vt:lpstr>Mass Loss Rates</vt:lpstr>
      <vt:lpstr>AGN &amp; SF feedback</vt:lpstr>
      <vt:lpstr>AGN &amp; SF feedback</vt:lpstr>
      <vt:lpstr>Early  Evolution    </vt:lpstr>
      <vt:lpstr>Early  Evolution    </vt:lpstr>
      <vt:lpstr>  CONCLUSIONS</vt:lpstr>
      <vt:lpstr>  CONCLUSIONS</vt:lpstr>
      <vt:lpstr> Missing ingredient in our models</vt:lpstr>
      <vt:lpstr> Multi-frequency SEDs of cores of  Microquasars and Low Luminous AGNs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Elisabete</dc:creator>
  <cp:lastModifiedBy>Elisabete</cp:lastModifiedBy>
  <cp:revision>157</cp:revision>
  <dcterms:created xsi:type="dcterms:W3CDTF">2015-04-04T00:16:54Z</dcterms:created>
  <dcterms:modified xsi:type="dcterms:W3CDTF">2018-05-15T23:23:01Z</dcterms:modified>
</cp:coreProperties>
</file>