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5750</TotalTime>
  <Words>1474</Words>
  <Application>Microsoft Macintosh PowerPoint</Application>
  <PresentationFormat>Widescreen</PresentationFormat>
  <Paragraphs>269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Office Theme</vt:lpstr>
      <vt:lpstr>PowerPoint Presentation</vt:lpstr>
      <vt:lpstr>Summary : what we learn from X-ray spectroscopy of the AGN in NGC1275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questions</vt:lpstr>
      <vt:lpstr>PowerPoint Presentation</vt:lpstr>
      <vt:lpstr>Open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Iron line from Hitomi SXS  (3x3 pixel region around core)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Variability</vt:lpstr>
      <vt:lpstr>PowerPoint Presentation</vt:lpstr>
      <vt:lpstr>Signatures of dark matter?</vt:lpstr>
      <vt:lpstr>PowerPoint Presentation</vt:lpstr>
      <vt:lpstr>PowerPoint Presentation</vt:lpstr>
      <vt:lpstr>PowerPoint Presentation</vt:lpstr>
      <vt:lpstr>PowerPoint Presentation</vt:lpstr>
      <vt:lpstr>Summary : what we learn from X-ray spectroscopy of the AGN in NGC1275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Chandra observations of NGC1275</dc:title>
  <dc:creator>Microsoft Office User</dc:creator>
  <cp:lastModifiedBy>Microsoft Office User</cp:lastModifiedBy>
  <cp:revision>218</cp:revision>
  <dcterms:created xsi:type="dcterms:W3CDTF">2018-01-03T12:49:05Z</dcterms:created>
  <dcterms:modified xsi:type="dcterms:W3CDTF">2018-05-17T06:12:38Z</dcterms:modified>
</cp:coreProperties>
</file>