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0" y="-260100"/>
            <a:ext cx="6614100" cy="187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D966"/>
                </a:solidFill>
                <a:latin typeface="Georgia"/>
                <a:ea typeface="Georgia"/>
                <a:cs typeface="Georgia"/>
                <a:sym typeface="Georgia"/>
              </a:rPr>
              <a:t>A jet proper motion study in the early Universe</a:t>
            </a:r>
            <a:endParaRPr>
              <a:solidFill>
                <a:srgbClr val="FFD96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83075" y="1612800"/>
            <a:ext cx="26847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Georgia"/>
                <a:ea typeface="Georgia"/>
                <a:cs typeface="Georgia"/>
                <a:sym typeface="Georgia"/>
              </a:rPr>
              <a:t>Krisztina Perger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7763" y="1612791"/>
            <a:ext cx="5884501" cy="35307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83075" y="4674750"/>
            <a:ext cx="2684700" cy="4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EFEFEF"/>
                </a:solidFill>
              </a:rPr>
              <a:t>Perger+ 2018, MNRAS, 477, 1065</a:t>
            </a:r>
            <a:endParaRPr sz="1200"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