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4" d="100"/>
          <a:sy n="34" d="100"/>
        </p:scale>
        <p:origin x="-182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2FC77-2041-460A-878F-90E1A1F71937}" type="datetimeFigureOut">
              <a:rPr lang="en-US" smtClean="0"/>
              <a:t>10/23/2012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4309F-CEF0-4AD6-A8A2-3B8604ED4A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2FC77-2041-460A-878F-90E1A1F71937}" type="datetimeFigureOut">
              <a:rPr lang="en-US" smtClean="0"/>
              <a:t>10/23/2012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4309F-CEF0-4AD6-A8A2-3B8604ED4A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2FC77-2041-460A-878F-90E1A1F71937}" type="datetimeFigureOut">
              <a:rPr lang="en-US" smtClean="0"/>
              <a:t>10/23/2012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4309F-CEF0-4AD6-A8A2-3B8604ED4A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2FC77-2041-460A-878F-90E1A1F71937}" type="datetimeFigureOut">
              <a:rPr lang="en-US" smtClean="0"/>
              <a:t>10/23/2012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4309F-CEF0-4AD6-A8A2-3B8604ED4A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2FC77-2041-460A-878F-90E1A1F71937}" type="datetimeFigureOut">
              <a:rPr lang="en-US" smtClean="0"/>
              <a:t>10/23/2012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4309F-CEF0-4AD6-A8A2-3B8604ED4A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2FC77-2041-460A-878F-90E1A1F71937}" type="datetimeFigureOut">
              <a:rPr lang="en-US" smtClean="0"/>
              <a:t>10/23/2012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4309F-CEF0-4AD6-A8A2-3B8604ED4A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2FC77-2041-460A-878F-90E1A1F71937}" type="datetimeFigureOut">
              <a:rPr lang="en-US" smtClean="0"/>
              <a:t>10/23/2012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4309F-CEF0-4AD6-A8A2-3B8604ED4A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2FC77-2041-460A-878F-90E1A1F71937}" type="datetimeFigureOut">
              <a:rPr lang="en-US" smtClean="0"/>
              <a:t>10/23/2012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4309F-CEF0-4AD6-A8A2-3B8604ED4A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2FC77-2041-460A-878F-90E1A1F71937}" type="datetimeFigureOut">
              <a:rPr lang="en-US" smtClean="0"/>
              <a:t>10/23/2012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4309F-CEF0-4AD6-A8A2-3B8604ED4A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2FC77-2041-460A-878F-90E1A1F71937}" type="datetimeFigureOut">
              <a:rPr lang="en-US" smtClean="0"/>
              <a:t>10/23/2012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4309F-CEF0-4AD6-A8A2-3B8604ED4A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2FC77-2041-460A-878F-90E1A1F71937}" type="datetimeFigureOut">
              <a:rPr lang="en-US" smtClean="0"/>
              <a:t>10/23/2012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4309F-CEF0-4AD6-A8A2-3B8604ED4A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02FC77-2041-460A-878F-90E1A1F71937}" type="datetimeFigureOut">
              <a:rPr lang="en-US" smtClean="0"/>
              <a:t>10/23/2012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F4309F-CEF0-4AD6-A8A2-3B8604ED4AA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9113" y="409575"/>
            <a:ext cx="8105775" cy="603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350" y="381000"/>
            <a:ext cx="8115300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ASTRON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Jan Geralt bij de Vaate</dc:creator>
  <cp:lastModifiedBy>Jan Geralt bij de Vaate</cp:lastModifiedBy>
  <cp:revision>1</cp:revision>
  <dcterms:created xsi:type="dcterms:W3CDTF">2012-10-23T14:45:47Z</dcterms:created>
  <dcterms:modified xsi:type="dcterms:W3CDTF">2012-10-23T14:47:00Z</dcterms:modified>
</cp:coreProperties>
</file>