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2FC77-2041-460A-878F-90E1A1F71937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309F-CEF0-4AD6-A8A2-3B8604ED4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409575"/>
            <a:ext cx="8105775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381000"/>
            <a:ext cx="8115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ASTRON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Geralt bij de Vaate</dc:creator>
  <cp:lastModifiedBy>Jan Geralt bij de Vaate</cp:lastModifiedBy>
  <cp:revision>1</cp:revision>
  <dcterms:created xsi:type="dcterms:W3CDTF">2012-10-23T14:45:47Z</dcterms:created>
  <dcterms:modified xsi:type="dcterms:W3CDTF">2012-10-23T14:47:00Z</dcterms:modified>
</cp:coreProperties>
</file>