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4" r:id="rId2"/>
    <p:sldMasterId id="2147483687" r:id="rId3"/>
    <p:sldMasterId id="2147483700" r:id="rId4"/>
    <p:sldMasterId id="2147483713" r:id="rId5"/>
  </p:sldMasterIdLst>
  <p:sldIdLst>
    <p:sldId id="272" r:id="rId6"/>
    <p:sldId id="276" r:id="rId7"/>
    <p:sldId id="308" r:id="rId8"/>
    <p:sldId id="309" r:id="rId9"/>
    <p:sldId id="275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66FFCC"/>
    <a:srgbClr val="FF99CC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1616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141097" y="1080632"/>
            <a:ext cx="1023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AA Consortium</a:t>
            </a:r>
            <a:endParaRPr lang="en-GB" sz="8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-27384"/>
            <a:ext cx="9143999" cy="6261128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64691" y="6403559"/>
            <a:ext cx="1365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System design</a:t>
            </a:r>
            <a:endParaRPr lang="en-GB" sz="16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36185" y="6403559"/>
            <a:ext cx="227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AA Consortium - Bologna</a:t>
            </a:r>
            <a:endParaRPr lang="en-GB" sz="16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536" y="6403559"/>
            <a:ext cx="132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October 2012</a:t>
            </a:r>
            <a:endParaRPr lang="en-GB" sz="16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41097" y="1080632"/>
            <a:ext cx="1023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AA Consortium</a:t>
            </a:r>
            <a:endParaRPr lang="en-GB" sz="8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69" r:id="rId4"/>
    <p:sldLayoutId id="2147483670" r:id="rId5"/>
    <p:sldLayoutId id="214748366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7" y="203200"/>
            <a:ext cx="5731771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260953" y="-2684564"/>
            <a:ext cx="0" cy="567392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Workshop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June 2012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AA Power Challenges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099633" y="34755"/>
            <a:ext cx="201720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r="16023"/>
          <a:stretch>
            <a:fillRect/>
          </a:stretch>
        </p:blipFill>
        <p:spPr bwMode="auto">
          <a:xfrm>
            <a:off x="7635875" y="0"/>
            <a:ext cx="1508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203200"/>
            <a:ext cx="61928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670426" y="-3094038"/>
            <a:ext cx="0" cy="64928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9933"/>
                </a:solidFill>
                <a:cs typeface="Arial" pitchFamily="34" charset="0"/>
              </a:rPr>
              <a:t>AA-CoDR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9933"/>
                </a:solidFill>
                <a:cs typeface="Arial" pitchFamily="34" charset="0"/>
              </a:rPr>
              <a:t>April 2011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9933"/>
                </a:solidFill>
                <a:cs typeface="Arial" pitchFamily="34" charset="0"/>
              </a:rPr>
              <a:t>High Level System Description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7" y="203200"/>
            <a:ext cx="5731771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260953" y="-2684564"/>
            <a:ext cx="0" cy="567392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Workshop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June 2012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AA Power Challenges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099633" y="34755"/>
            <a:ext cx="201720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r="16023"/>
          <a:stretch>
            <a:fillRect/>
          </a:stretch>
        </p:blipFill>
        <p:spPr bwMode="auto">
          <a:xfrm>
            <a:off x="7635875" y="0"/>
            <a:ext cx="1508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203200"/>
            <a:ext cx="61928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670426" y="-3094038"/>
            <a:ext cx="0" cy="64928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SKA-low Workshop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September 2011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9491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SKA-low Design and Realization Issues 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3222104"/>
            <a:ext cx="4932040" cy="1143000"/>
          </a:xfrm>
        </p:spPr>
        <p:txBody>
          <a:bodyPr/>
          <a:lstStyle/>
          <a:p>
            <a:r>
              <a:rPr lang="en-GB" dirty="0" smtClean="0"/>
              <a:t>The path to AAVS1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22 October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AAVS1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628774"/>
            <a:ext cx="8064500" cy="475255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Precursor to AAVS2 – the pre-production prototype of SKA Phase 1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 large system yet to be fully defined (work in Stage 1 PEP)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Probably ~256 dual polarisation elements in a number (4?)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To verify: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All the front end electromagnetic and analogue systems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Deployment in volume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Costs and construction time in for AA-low</a:t>
            </a:r>
          </a:p>
          <a:p>
            <a:pPr lvl="1">
              <a:spcAft>
                <a:spcPts val="600"/>
              </a:spcAft>
            </a:pPr>
            <a:r>
              <a:rPr lang="en-GB" sz="1600" dirty="0" err="1" smtClean="0"/>
              <a:t>Scaleable</a:t>
            </a:r>
            <a:r>
              <a:rPr lang="en-GB" sz="1600" dirty="0" smtClean="0"/>
              <a:t> processing systems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Algorithm and control of the beamforming systems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RFI screening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To be built on the SKA site in Western Australia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 rot="19386632">
            <a:off x="961747" y="3329435"/>
            <a:ext cx="583198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major instal</a:t>
            </a:r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lation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AAVS1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Based on, and extensions, of precursor verification systems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AAVS0 local in Europe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AAVS0.5 on target site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LOFAR in Europe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MWA in Australia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PAPER in South Africa</a:t>
            </a:r>
          </a:p>
          <a:p>
            <a:pPr lvl="1">
              <a:spcAft>
                <a:spcPts val="600"/>
              </a:spcAft>
            </a:pPr>
            <a:endParaRPr lang="en-GB" sz="2000" dirty="0" smtClean="0"/>
          </a:p>
          <a:p>
            <a:pPr lvl="1">
              <a:spcAft>
                <a:spcPts val="600"/>
              </a:spcAft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of AAVS0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844823"/>
            <a:ext cx="8064500" cy="45365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Develop and test the electromagnetic performance of the element and array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Test the mechanical design and deployment issues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Develop LNA and </a:t>
            </a:r>
            <a:r>
              <a:rPr lang="en-GB" sz="2000" dirty="0" err="1" smtClean="0"/>
              <a:t>analog</a:t>
            </a:r>
            <a:r>
              <a:rPr lang="en-GB" sz="2000" dirty="0" smtClean="0"/>
              <a:t> chain design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Develop the prototype processing and algorithms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Take AAVS0 to a “16 element” AAVS1 development system, making AAVS1 ready for deployment</a:t>
            </a:r>
          </a:p>
          <a:p>
            <a:pPr>
              <a:spcAft>
                <a:spcPts val="600"/>
              </a:spcAft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BUT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Affected by RFI and uses higher power on its amplifiers, ADC may not have sufficient resolution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Tough to see anything much Astronomically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of AAVS0.5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844823"/>
            <a:ext cx="8064500" cy="42480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Deployment considerations at the SKA1-low site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Consortium logistics in accessing the MRO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Testing surrounding low-power, low-noise amplifiers and </a:t>
            </a:r>
            <a:r>
              <a:rPr lang="en-GB" sz="2000" dirty="0" err="1" smtClean="0"/>
              <a:t>analog</a:t>
            </a:r>
            <a:r>
              <a:rPr lang="en-GB" sz="2000" dirty="0" smtClean="0"/>
              <a:t> gain chains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Signal processing trade-offs in a clean RFI environment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Limited astronomical testing with a small system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Potential materials issues in the environmental conditions of the site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Opportunities to correlate with MWA for beam performance tests, in the event that this is seen as possible and desirable by MWA collaborators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do with AAVS0.5?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Measure noise temp at low noise site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Check the local RFI with a realistic system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Test the low power properties with low noise amplifiers and gain chain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Use Australian commitment for AA-low!</a:t>
            </a:r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03648" y="4293096"/>
            <a:ext cx="6624736" cy="18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AA-low near the target Australian site</a:t>
            </a:r>
            <a:endParaRPr lang="en-GB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KA_Presentation_Them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SKA_Presentation_Theme</Template>
  <TotalTime>22559</TotalTime>
  <Words>315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SKA_Presentation_Theme</vt:lpstr>
      <vt:lpstr>Default Design</vt:lpstr>
      <vt:lpstr>1_Default Design</vt:lpstr>
      <vt:lpstr>2_Default Design</vt:lpstr>
      <vt:lpstr>3_Default Design</vt:lpstr>
      <vt:lpstr>The path to AAVS1  22 October 2012</vt:lpstr>
      <vt:lpstr>AAVS1</vt:lpstr>
      <vt:lpstr>Developing AAVS1</vt:lpstr>
      <vt:lpstr>Uses of AAVS0 </vt:lpstr>
      <vt:lpstr>Uses of AAVS0.5 </vt:lpstr>
      <vt:lpstr>What can we do with AAVS0.5?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Jobowler</dc:creator>
  <cp:lastModifiedBy>Andy</cp:lastModifiedBy>
  <cp:revision>61</cp:revision>
  <dcterms:created xsi:type="dcterms:W3CDTF">2011-04-05T09:46:17Z</dcterms:created>
  <dcterms:modified xsi:type="dcterms:W3CDTF">2012-10-23T09:33:53Z</dcterms:modified>
</cp:coreProperties>
</file>