
<file path=[Content_Types].xml><?xml version="1.0" encoding="utf-8"?>
<Types xmlns="http://schemas.openxmlformats.org/package/2006/content-types">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bookmarkIdSeed="2">
  <p:sldMasterIdLst>
    <p:sldMasterId id="2147483658" r:id="rId1"/>
    <p:sldMasterId id="2147483733" r:id="rId2"/>
    <p:sldMasterId id="2147483740" r:id="rId3"/>
  </p:sldMasterIdLst>
  <p:notesMasterIdLst>
    <p:notesMasterId r:id="rId20"/>
  </p:notesMasterIdLst>
  <p:handoutMasterIdLst>
    <p:handoutMasterId r:id="rId21"/>
  </p:handoutMasterIdLst>
  <p:sldIdLst>
    <p:sldId id="1031" r:id="rId4"/>
    <p:sldId id="1526" r:id="rId5"/>
    <p:sldId id="1513" r:id="rId6"/>
    <p:sldId id="1521" r:id="rId7"/>
    <p:sldId id="1522" r:id="rId8"/>
    <p:sldId id="1523" r:id="rId9"/>
    <p:sldId id="1515" r:id="rId10"/>
    <p:sldId id="1517" r:id="rId11"/>
    <p:sldId id="1516" r:id="rId12"/>
    <p:sldId id="1518" r:id="rId13"/>
    <p:sldId id="1525" r:id="rId14"/>
    <p:sldId id="1524" r:id="rId15"/>
    <p:sldId id="1527" r:id="rId16"/>
    <p:sldId id="1528" r:id="rId17"/>
    <p:sldId id="1529" r:id="rId18"/>
    <p:sldId id="1506" r:id="rId19"/>
  </p:sldIdLst>
  <p:sldSz cx="9144000" cy="6858000" type="screen4x3"/>
  <p:notesSz cx="6797675" cy="9926638"/>
  <p:custDataLst>
    <p:tags r:id="rId22"/>
  </p:custDataLst>
  <p:defaultTextStyle>
    <a:defPPr>
      <a:defRPr lang="en-US"/>
    </a:defPPr>
    <a:lvl1pPr algn="ctr" rtl="0" eaLnBrk="0" fontAlgn="base" hangingPunct="0">
      <a:spcBef>
        <a:spcPct val="0"/>
      </a:spcBef>
      <a:spcAft>
        <a:spcPct val="0"/>
      </a:spcAft>
      <a:defRPr sz="1400" b="1" kern="1200">
        <a:solidFill>
          <a:srgbClr val="000099"/>
        </a:solidFill>
        <a:latin typeface="Calibri" pitchFamily="-106" charset="0"/>
        <a:ea typeface="+mn-ea"/>
        <a:cs typeface="+mn-cs"/>
      </a:defRPr>
    </a:lvl1pPr>
    <a:lvl2pPr marL="457200" algn="ctr" rtl="0" eaLnBrk="0" fontAlgn="base" hangingPunct="0">
      <a:spcBef>
        <a:spcPct val="0"/>
      </a:spcBef>
      <a:spcAft>
        <a:spcPct val="0"/>
      </a:spcAft>
      <a:defRPr sz="1400" b="1" kern="1200">
        <a:solidFill>
          <a:srgbClr val="000099"/>
        </a:solidFill>
        <a:latin typeface="Calibri" pitchFamily="-106" charset="0"/>
        <a:ea typeface="+mn-ea"/>
        <a:cs typeface="+mn-cs"/>
      </a:defRPr>
    </a:lvl2pPr>
    <a:lvl3pPr marL="914400" algn="ctr" rtl="0" eaLnBrk="0" fontAlgn="base" hangingPunct="0">
      <a:spcBef>
        <a:spcPct val="0"/>
      </a:spcBef>
      <a:spcAft>
        <a:spcPct val="0"/>
      </a:spcAft>
      <a:defRPr sz="1400" b="1" kern="1200">
        <a:solidFill>
          <a:srgbClr val="000099"/>
        </a:solidFill>
        <a:latin typeface="Calibri" pitchFamily="-106" charset="0"/>
        <a:ea typeface="+mn-ea"/>
        <a:cs typeface="+mn-cs"/>
      </a:defRPr>
    </a:lvl3pPr>
    <a:lvl4pPr marL="1371600" algn="ctr" rtl="0" eaLnBrk="0" fontAlgn="base" hangingPunct="0">
      <a:spcBef>
        <a:spcPct val="0"/>
      </a:spcBef>
      <a:spcAft>
        <a:spcPct val="0"/>
      </a:spcAft>
      <a:defRPr sz="1400" b="1" kern="1200">
        <a:solidFill>
          <a:srgbClr val="000099"/>
        </a:solidFill>
        <a:latin typeface="Calibri" pitchFamily="-106" charset="0"/>
        <a:ea typeface="+mn-ea"/>
        <a:cs typeface="+mn-cs"/>
      </a:defRPr>
    </a:lvl4pPr>
    <a:lvl5pPr marL="1828800" algn="ctr" rtl="0" eaLnBrk="0" fontAlgn="base" hangingPunct="0">
      <a:spcBef>
        <a:spcPct val="0"/>
      </a:spcBef>
      <a:spcAft>
        <a:spcPct val="0"/>
      </a:spcAft>
      <a:defRPr sz="1400" b="1" kern="1200">
        <a:solidFill>
          <a:srgbClr val="000099"/>
        </a:solidFill>
        <a:latin typeface="Calibri" pitchFamily="-106" charset="0"/>
        <a:ea typeface="+mn-ea"/>
        <a:cs typeface="+mn-cs"/>
      </a:defRPr>
    </a:lvl5pPr>
    <a:lvl6pPr marL="2286000" algn="l" defTabSz="457200" rtl="0" eaLnBrk="1" latinLnBrk="0" hangingPunct="1">
      <a:defRPr sz="1400" b="1" kern="1200">
        <a:solidFill>
          <a:srgbClr val="000099"/>
        </a:solidFill>
        <a:latin typeface="Calibri" pitchFamily="-106" charset="0"/>
        <a:ea typeface="+mn-ea"/>
        <a:cs typeface="+mn-cs"/>
      </a:defRPr>
    </a:lvl6pPr>
    <a:lvl7pPr marL="2743200" algn="l" defTabSz="457200" rtl="0" eaLnBrk="1" latinLnBrk="0" hangingPunct="1">
      <a:defRPr sz="1400" b="1" kern="1200">
        <a:solidFill>
          <a:srgbClr val="000099"/>
        </a:solidFill>
        <a:latin typeface="Calibri" pitchFamily="-106" charset="0"/>
        <a:ea typeface="+mn-ea"/>
        <a:cs typeface="+mn-cs"/>
      </a:defRPr>
    </a:lvl7pPr>
    <a:lvl8pPr marL="3200400" algn="l" defTabSz="457200" rtl="0" eaLnBrk="1" latinLnBrk="0" hangingPunct="1">
      <a:defRPr sz="1400" b="1" kern="1200">
        <a:solidFill>
          <a:srgbClr val="000099"/>
        </a:solidFill>
        <a:latin typeface="Calibri" pitchFamily="-106" charset="0"/>
        <a:ea typeface="+mn-ea"/>
        <a:cs typeface="+mn-cs"/>
      </a:defRPr>
    </a:lvl8pPr>
    <a:lvl9pPr marL="3657600" algn="l" defTabSz="457200" rtl="0" eaLnBrk="1" latinLnBrk="0" hangingPunct="1">
      <a:defRPr sz="1400" b="1" kern="1200">
        <a:solidFill>
          <a:srgbClr val="000099"/>
        </a:solidFill>
        <a:latin typeface="Calibri" pitchFamily="-10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66FF33"/>
    <a:srgbClr val="002245"/>
    <a:srgbClr val="B3DFF7"/>
    <a:srgbClr val="214979"/>
    <a:srgbClr val="212121"/>
    <a:srgbClr val="FACA00"/>
    <a:srgbClr val="FF9933"/>
    <a:srgbClr val="660066"/>
    <a:srgbClr val="01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7" autoAdjust="0"/>
    <p:restoredTop sz="82130" autoAdjust="0"/>
  </p:normalViewPr>
  <p:slideViewPr>
    <p:cSldViewPr snapToGrid="0">
      <p:cViewPr varScale="1">
        <p:scale>
          <a:sx n="59" d="100"/>
          <a:sy n="59" d="100"/>
        </p:scale>
        <p:origin x="-168" y="-78"/>
      </p:cViewPr>
      <p:guideLst>
        <p:guide orient="horz" pos="507"/>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810"/>
    </p:cViewPr>
  </p:sorterViewPr>
  <p:notesViewPr>
    <p:cSldViewPr>
      <p:cViewPr>
        <p:scale>
          <a:sx n="100" d="100"/>
          <a:sy n="100" d="100"/>
        </p:scale>
        <p:origin x="-2664" y="-88"/>
      </p:cViewPr>
      <p:guideLst>
        <p:guide orient="horz" pos="3126"/>
        <p:guide pos="2142"/>
      </p:guideLst>
    </p:cSldViewPr>
  </p:notes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19413" cy="504825"/>
          </a:xfrm>
          <a:prstGeom prst="rect">
            <a:avLst/>
          </a:prstGeom>
          <a:noFill/>
          <a:ln w="9525">
            <a:noFill/>
            <a:miter lim="800000"/>
            <a:headEnd/>
            <a:tailEnd/>
          </a:ln>
          <a:effectLst/>
        </p:spPr>
        <p:txBody>
          <a:bodyPr vert="horz" wrap="square" lIns="89858" tIns="44931" rIns="89858" bIns="44931" numCol="1" anchor="t" anchorCtr="0" compatLnSpc="1">
            <a:prstTxWarp prst="textNoShape">
              <a:avLst/>
            </a:prstTxWarp>
          </a:bodyPr>
          <a:lstStyle>
            <a:lvl1pPr algn="l" defTabSz="900113">
              <a:defRPr sz="1100" b="0">
                <a:solidFill>
                  <a:schemeClr val="tx1"/>
                </a:solidFill>
                <a:latin typeface="Times New Roman" pitchFamily="-110" charset="0"/>
                <a:cs typeface="ＭＳ Ｐゴシック" pitchFamily="-110" charset="-128"/>
              </a:defRPr>
            </a:lvl1pPr>
          </a:lstStyle>
          <a:p>
            <a:pPr>
              <a:defRPr/>
            </a:pPr>
            <a:endParaRPr lang="en-US" altLang="ja-JP"/>
          </a:p>
        </p:txBody>
      </p:sp>
      <p:sp>
        <p:nvSpPr>
          <p:cNvPr id="57347" name="Rectangle 3"/>
          <p:cNvSpPr>
            <a:spLocks noGrp="1" noChangeArrowheads="1"/>
          </p:cNvSpPr>
          <p:nvPr>
            <p:ph type="dt" sz="quarter" idx="1"/>
          </p:nvPr>
        </p:nvSpPr>
        <p:spPr bwMode="auto">
          <a:xfrm>
            <a:off x="3863975" y="0"/>
            <a:ext cx="2919413" cy="504825"/>
          </a:xfrm>
          <a:prstGeom prst="rect">
            <a:avLst/>
          </a:prstGeom>
          <a:noFill/>
          <a:ln w="9525">
            <a:noFill/>
            <a:miter lim="800000"/>
            <a:headEnd/>
            <a:tailEnd/>
          </a:ln>
          <a:effectLst/>
        </p:spPr>
        <p:txBody>
          <a:bodyPr vert="horz" wrap="square" lIns="89858" tIns="44931" rIns="89858" bIns="44931" numCol="1" anchor="t" anchorCtr="0" compatLnSpc="1">
            <a:prstTxWarp prst="textNoShape">
              <a:avLst/>
            </a:prstTxWarp>
          </a:bodyPr>
          <a:lstStyle>
            <a:lvl1pPr algn="r" defTabSz="900113">
              <a:defRPr sz="1100" b="0">
                <a:solidFill>
                  <a:schemeClr val="tx1"/>
                </a:solidFill>
                <a:latin typeface="Times New Roman" pitchFamily="-110" charset="0"/>
                <a:cs typeface="ＭＳ Ｐゴシック" pitchFamily="-110" charset="-128"/>
              </a:defRPr>
            </a:lvl1pPr>
          </a:lstStyle>
          <a:p>
            <a:pPr>
              <a:defRPr/>
            </a:pPr>
            <a:endParaRPr lang="en-US" altLang="ja-JP"/>
          </a:p>
        </p:txBody>
      </p:sp>
      <p:sp>
        <p:nvSpPr>
          <p:cNvPr id="57348" name="Rectangle 4"/>
          <p:cNvSpPr>
            <a:spLocks noGrp="1" noChangeArrowheads="1"/>
          </p:cNvSpPr>
          <p:nvPr>
            <p:ph type="ftr" sz="quarter" idx="2"/>
          </p:nvPr>
        </p:nvSpPr>
        <p:spPr bwMode="auto">
          <a:xfrm>
            <a:off x="0" y="9421813"/>
            <a:ext cx="2919413" cy="504825"/>
          </a:xfrm>
          <a:prstGeom prst="rect">
            <a:avLst/>
          </a:prstGeom>
          <a:noFill/>
          <a:ln w="9525">
            <a:noFill/>
            <a:miter lim="800000"/>
            <a:headEnd/>
            <a:tailEnd/>
          </a:ln>
          <a:effectLst/>
        </p:spPr>
        <p:txBody>
          <a:bodyPr vert="horz" wrap="square" lIns="89858" tIns="44931" rIns="89858" bIns="44931" numCol="1" anchor="b" anchorCtr="0" compatLnSpc="1">
            <a:prstTxWarp prst="textNoShape">
              <a:avLst/>
            </a:prstTxWarp>
          </a:bodyPr>
          <a:lstStyle>
            <a:lvl1pPr algn="l" defTabSz="900113">
              <a:defRPr sz="1100" b="0">
                <a:solidFill>
                  <a:schemeClr val="tx1"/>
                </a:solidFill>
                <a:latin typeface="Times New Roman" pitchFamily="-110" charset="0"/>
                <a:cs typeface="ＭＳ Ｐゴシック" pitchFamily="-110" charset="-128"/>
              </a:defRPr>
            </a:lvl1pPr>
          </a:lstStyle>
          <a:p>
            <a:pPr>
              <a:defRPr/>
            </a:pPr>
            <a:endParaRPr lang="en-US" altLang="ja-JP"/>
          </a:p>
        </p:txBody>
      </p:sp>
      <p:sp>
        <p:nvSpPr>
          <p:cNvPr id="57349" name="Rectangle 5"/>
          <p:cNvSpPr>
            <a:spLocks noGrp="1" noChangeArrowheads="1"/>
          </p:cNvSpPr>
          <p:nvPr>
            <p:ph type="sldNum" sz="quarter" idx="3"/>
          </p:nvPr>
        </p:nvSpPr>
        <p:spPr bwMode="auto">
          <a:xfrm>
            <a:off x="3863975" y="9421813"/>
            <a:ext cx="2919413" cy="504825"/>
          </a:xfrm>
          <a:prstGeom prst="rect">
            <a:avLst/>
          </a:prstGeom>
          <a:noFill/>
          <a:ln w="9525">
            <a:noFill/>
            <a:miter lim="800000"/>
            <a:headEnd/>
            <a:tailEnd/>
          </a:ln>
          <a:effectLst/>
        </p:spPr>
        <p:txBody>
          <a:bodyPr vert="horz" wrap="square" lIns="89858" tIns="44931" rIns="89858" bIns="44931" numCol="1" anchor="b" anchorCtr="0" compatLnSpc="1">
            <a:prstTxWarp prst="textNoShape">
              <a:avLst/>
            </a:prstTxWarp>
          </a:bodyPr>
          <a:lstStyle>
            <a:lvl1pPr algn="r" defTabSz="900113">
              <a:defRPr sz="1100" b="0">
                <a:solidFill>
                  <a:schemeClr val="tx1"/>
                </a:solidFill>
                <a:latin typeface="Times New Roman" pitchFamily="-110" charset="0"/>
                <a:cs typeface="ＭＳ Ｐゴシック" pitchFamily="-110" charset="-128"/>
              </a:defRPr>
            </a:lvl1pPr>
          </a:lstStyle>
          <a:p>
            <a:pPr>
              <a:defRPr/>
            </a:pPr>
            <a:fld id="{2ED78D74-79A4-E24B-A0CE-A2D4CAD44A90}"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12700">
            <a:noFill/>
            <a:miter lim="800000"/>
            <a:headEnd type="none" w="sm" len="sm"/>
            <a:tailEnd type="none" w="sm" len="sm"/>
          </a:ln>
          <a:effectLst/>
        </p:spPr>
        <p:txBody>
          <a:bodyPr vert="horz" wrap="square" lIns="89858" tIns="44931" rIns="89858" bIns="44931" numCol="1" anchor="t" anchorCtr="0" compatLnSpc="1">
            <a:prstTxWarp prst="textNoShape">
              <a:avLst/>
            </a:prstTxWarp>
          </a:bodyPr>
          <a:lstStyle>
            <a:lvl1pPr algn="l" defTabSz="900113">
              <a:defRPr sz="1100" b="0">
                <a:solidFill>
                  <a:schemeClr val="tx1"/>
                </a:solidFill>
                <a:latin typeface="Times New Roman" pitchFamily="-110" charset="0"/>
                <a:cs typeface="ＭＳ Ｐゴシック" pitchFamily="-110" charset="-128"/>
              </a:defRPr>
            </a:lvl1pPr>
          </a:lstStyle>
          <a:p>
            <a:pPr>
              <a:defRPr/>
            </a:pPr>
            <a:endParaRPr lang="en-US" altLang="ja-JP"/>
          </a:p>
        </p:txBody>
      </p:sp>
      <p:sp>
        <p:nvSpPr>
          <p:cNvPr id="4099" name="Rectangle 3"/>
          <p:cNvSpPr>
            <a:spLocks noGrp="1" noChangeArrowheads="1"/>
          </p:cNvSpPr>
          <p:nvPr>
            <p:ph type="dt" idx="1"/>
          </p:nvPr>
        </p:nvSpPr>
        <p:spPr bwMode="auto">
          <a:xfrm>
            <a:off x="3851275" y="0"/>
            <a:ext cx="2946400" cy="496888"/>
          </a:xfrm>
          <a:prstGeom prst="rect">
            <a:avLst/>
          </a:prstGeom>
          <a:noFill/>
          <a:ln w="12700">
            <a:noFill/>
            <a:miter lim="800000"/>
            <a:headEnd type="none" w="sm" len="sm"/>
            <a:tailEnd type="none" w="sm" len="sm"/>
          </a:ln>
          <a:effectLst/>
        </p:spPr>
        <p:txBody>
          <a:bodyPr vert="horz" wrap="square" lIns="89858" tIns="44931" rIns="89858" bIns="44931" numCol="1" anchor="t" anchorCtr="0" compatLnSpc="1">
            <a:prstTxWarp prst="textNoShape">
              <a:avLst/>
            </a:prstTxWarp>
          </a:bodyPr>
          <a:lstStyle>
            <a:lvl1pPr algn="r" defTabSz="900113">
              <a:defRPr sz="1100" b="0">
                <a:solidFill>
                  <a:schemeClr val="tx1"/>
                </a:solidFill>
                <a:latin typeface="Times New Roman" pitchFamily="-110" charset="0"/>
                <a:cs typeface="ＭＳ Ｐゴシック" pitchFamily="-110" charset="-128"/>
              </a:defRPr>
            </a:lvl1pPr>
          </a:lstStyle>
          <a:p>
            <a:pPr>
              <a:defRPr/>
            </a:pPr>
            <a:endParaRPr lang="en-US" altLang="ja-JP"/>
          </a:p>
        </p:txBody>
      </p:sp>
      <p:sp>
        <p:nvSpPr>
          <p:cNvPr id="13316" name="Rectangle 4"/>
          <p:cNvSpPr>
            <a:spLocks noGrp="1" noRot="1" noChangeAspect="1" noChangeArrowheads="1" noTextEdit="1"/>
          </p:cNvSpPr>
          <p:nvPr>
            <p:ph type="sldImg" idx="2"/>
          </p:nvPr>
        </p:nvSpPr>
        <p:spPr bwMode="auto">
          <a:xfrm>
            <a:off x="1189038" y="696913"/>
            <a:ext cx="4343400" cy="29718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884238" y="4202113"/>
            <a:ext cx="4953000" cy="5100637"/>
          </a:xfrm>
          <a:prstGeom prst="rect">
            <a:avLst/>
          </a:prstGeom>
          <a:noFill/>
          <a:ln w="12700">
            <a:noFill/>
            <a:miter lim="800000"/>
            <a:headEnd type="none" w="sm" len="sm"/>
            <a:tailEnd type="none" w="sm" len="sm"/>
          </a:ln>
          <a:effectLst/>
        </p:spPr>
        <p:txBody>
          <a:bodyPr vert="horz" wrap="square" lIns="89858" tIns="44931" rIns="89858" bIns="44931" numCol="1" anchor="t" anchorCtr="0" compatLnSpc="1">
            <a:prstTxWarp prst="textNoShape">
              <a:avLst/>
            </a:prstTxWarp>
          </a:bodyPr>
          <a:lstStyle/>
          <a:p>
            <a:pPr lvl="0"/>
            <a:r>
              <a:rPr lang="en-US" altLang="ja-JP" noProof="0" dirty="0"/>
              <a:t>Click to edit Master text styles</a:t>
            </a:r>
          </a:p>
          <a:p>
            <a:pPr lvl="1"/>
            <a:r>
              <a:rPr lang="en-US" altLang="ja-JP" noProof="0" dirty="0"/>
              <a:t>Second level</a:t>
            </a:r>
          </a:p>
          <a:p>
            <a:pPr lvl="2"/>
            <a:r>
              <a:rPr lang="en-US" altLang="ja-JP" noProof="0" dirty="0"/>
              <a:t>Third level</a:t>
            </a:r>
          </a:p>
          <a:p>
            <a:pPr lvl="3"/>
            <a:r>
              <a:rPr lang="en-US" altLang="ja-JP" noProof="0" dirty="0"/>
              <a:t>Fourth level</a:t>
            </a:r>
          </a:p>
          <a:p>
            <a:pPr lvl="4"/>
            <a:r>
              <a:rPr lang="en-US" altLang="ja-JP" noProof="0" dirty="0"/>
              <a:t>Fifth level</a:t>
            </a:r>
          </a:p>
        </p:txBody>
      </p:sp>
      <p:sp>
        <p:nvSpPr>
          <p:cNvPr id="4102" name="Rectangle 6"/>
          <p:cNvSpPr>
            <a:spLocks noGrp="1" noChangeArrowheads="1"/>
          </p:cNvSpPr>
          <p:nvPr>
            <p:ph type="ftr" sz="quarter" idx="4"/>
          </p:nvPr>
        </p:nvSpPr>
        <p:spPr bwMode="auto">
          <a:xfrm>
            <a:off x="0" y="9429750"/>
            <a:ext cx="2946400" cy="496888"/>
          </a:xfrm>
          <a:prstGeom prst="rect">
            <a:avLst/>
          </a:prstGeom>
          <a:noFill/>
          <a:ln w="12700">
            <a:noFill/>
            <a:miter lim="800000"/>
            <a:headEnd type="none" w="sm" len="sm"/>
            <a:tailEnd type="none" w="sm" len="sm"/>
          </a:ln>
          <a:effectLst/>
        </p:spPr>
        <p:txBody>
          <a:bodyPr vert="horz" wrap="square" lIns="89858" tIns="44931" rIns="89858" bIns="44931" numCol="1" anchor="b" anchorCtr="0" compatLnSpc="1">
            <a:prstTxWarp prst="textNoShape">
              <a:avLst/>
            </a:prstTxWarp>
          </a:bodyPr>
          <a:lstStyle>
            <a:lvl1pPr algn="l" defTabSz="900113">
              <a:defRPr sz="1100" b="0">
                <a:solidFill>
                  <a:schemeClr val="tx1"/>
                </a:solidFill>
                <a:latin typeface="Times New Roman" pitchFamily="-110" charset="0"/>
                <a:cs typeface="ＭＳ Ｐゴシック" pitchFamily="-110" charset="-128"/>
              </a:defRPr>
            </a:lvl1pPr>
          </a:lstStyle>
          <a:p>
            <a:pPr>
              <a:defRPr/>
            </a:pPr>
            <a:endParaRPr lang="en-US" altLang="ja-JP"/>
          </a:p>
        </p:txBody>
      </p:sp>
      <p:sp>
        <p:nvSpPr>
          <p:cNvPr id="4103" name="Rectangle 7"/>
          <p:cNvSpPr>
            <a:spLocks noGrp="1" noChangeArrowheads="1"/>
          </p:cNvSpPr>
          <p:nvPr>
            <p:ph type="sldNum" sz="quarter" idx="5"/>
          </p:nvPr>
        </p:nvSpPr>
        <p:spPr bwMode="auto">
          <a:xfrm>
            <a:off x="3851275" y="9429750"/>
            <a:ext cx="2946400" cy="496888"/>
          </a:xfrm>
          <a:prstGeom prst="rect">
            <a:avLst/>
          </a:prstGeom>
          <a:noFill/>
          <a:ln w="12700">
            <a:noFill/>
            <a:miter lim="800000"/>
            <a:headEnd type="none" w="sm" len="sm"/>
            <a:tailEnd type="none" w="sm" len="sm"/>
          </a:ln>
          <a:effectLst/>
        </p:spPr>
        <p:txBody>
          <a:bodyPr vert="horz" wrap="square" lIns="89858" tIns="44931" rIns="89858" bIns="44931" numCol="1" anchor="b" anchorCtr="0" compatLnSpc="1">
            <a:prstTxWarp prst="textNoShape">
              <a:avLst/>
            </a:prstTxWarp>
          </a:bodyPr>
          <a:lstStyle>
            <a:lvl1pPr algn="r" defTabSz="900113">
              <a:defRPr sz="1100" b="0">
                <a:solidFill>
                  <a:schemeClr val="tx1"/>
                </a:solidFill>
                <a:latin typeface="Times New Roman" pitchFamily="-110" charset="0"/>
                <a:cs typeface="ＭＳ Ｐゴシック" pitchFamily="-110" charset="-128"/>
              </a:defRPr>
            </a:lvl1pPr>
          </a:lstStyle>
          <a:p>
            <a:pPr>
              <a:defRPr/>
            </a:pPr>
            <a:fld id="{0DF410B7-AB1E-5143-BD3C-0826A9791025}"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Georgia"/>
        <a:ea typeface="ＭＳ Ｐゴシック" pitchFamily="-110" charset="-128"/>
        <a:cs typeface="Georgia"/>
      </a:defRPr>
    </a:lvl1pPr>
    <a:lvl2pPr marL="457200" algn="l" rtl="0" eaLnBrk="0" fontAlgn="base" hangingPunct="0">
      <a:spcBef>
        <a:spcPct val="30000"/>
      </a:spcBef>
      <a:spcAft>
        <a:spcPct val="0"/>
      </a:spcAft>
      <a:defRPr sz="1400" kern="1200">
        <a:solidFill>
          <a:schemeClr val="tx1"/>
        </a:solidFill>
        <a:latin typeface="Georgia"/>
        <a:ea typeface="ＭＳ Ｐゴシック" pitchFamily="-110" charset="-128"/>
        <a:cs typeface="Georgia"/>
      </a:defRPr>
    </a:lvl2pPr>
    <a:lvl3pPr marL="914400" algn="l" rtl="0" eaLnBrk="0" fontAlgn="base" hangingPunct="0">
      <a:spcBef>
        <a:spcPct val="30000"/>
      </a:spcBef>
      <a:spcAft>
        <a:spcPct val="0"/>
      </a:spcAft>
      <a:defRPr sz="1400" kern="1200">
        <a:solidFill>
          <a:schemeClr val="tx1"/>
        </a:solidFill>
        <a:latin typeface="Georgia"/>
        <a:ea typeface="ＭＳ Ｐゴシック" pitchFamily="-110" charset="-128"/>
        <a:cs typeface="Georgia"/>
      </a:defRPr>
    </a:lvl3pPr>
    <a:lvl4pPr marL="1371600" algn="l" rtl="0" eaLnBrk="0" fontAlgn="base" hangingPunct="0">
      <a:spcBef>
        <a:spcPct val="30000"/>
      </a:spcBef>
      <a:spcAft>
        <a:spcPct val="0"/>
      </a:spcAft>
      <a:defRPr sz="1400" kern="1200">
        <a:solidFill>
          <a:schemeClr val="tx1"/>
        </a:solidFill>
        <a:latin typeface="Georgia"/>
        <a:ea typeface="ＭＳ Ｐゴシック" pitchFamily="-110" charset="-128"/>
        <a:cs typeface="Georgia"/>
      </a:defRPr>
    </a:lvl4pPr>
    <a:lvl5pPr marL="1828800" algn="l" rtl="0" eaLnBrk="0" fontAlgn="base" hangingPunct="0">
      <a:spcBef>
        <a:spcPct val="30000"/>
      </a:spcBef>
      <a:spcAft>
        <a:spcPct val="0"/>
      </a:spcAft>
      <a:defRPr sz="1400" kern="1200">
        <a:solidFill>
          <a:schemeClr val="tx1"/>
        </a:solidFill>
        <a:latin typeface="Georgia"/>
        <a:ea typeface="ＭＳ Ｐゴシック" pitchFamily="-110" charset="-128"/>
        <a:cs typeface="Georgia"/>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9538" y="696913"/>
            <a:ext cx="3962400" cy="2971800"/>
          </a:xfrm>
        </p:spPr>
      </p:sp>
      <p:sp>
        <p:nvSpPr>
          <p:cNvPr id="3" name="Notes Placeholder 2"/>
          <p:cNvSpPr>
            <a:spLocks noGrp="1"/>
          </p:cNvSpPr>
          <p:nvPr>
            <p:ph type="body" idx="1"/>
          </p:nvPr>
        </p:nvSpPr>
        <p:spPr/>
        <p:txBody>
          <a:bodyPr>
            <a:normAutofit/>
          </a:bodyPr>
          <a:lstStyle/>
          <a:p>
            <a:r>
              <a:rPr lang="en-GB" dirty="0" smtClean="0"/>
              <a:t>Business of observing hydrogen in our universe</a:t>
            </a:r>
            <a:endParaRPr lang="en-GB" dirty="0"/>
          </a:p>
        </p:txBody>
      </p:sp>
      <p:sp>
        <p:nvSpPr>
          <p:cNvPr id="4" name="Slide Number Placeholder 3"/>
          <p:cNvSpPr>
            <a:spLocks noGrp="1"/>
          </p:cNvSpPr>
          <p:nvPr>
            <p:ph type="sldNum" sz="quarter" idx="10"/>
          </p:nvPr>
        </p:nvSpPr>
        <p:spPr/>
        <p:txBody>
          <a:bodyPr/>
          <a:lstStyle/>
          <a:p>
            <a:pPr>
              <a:defRPr/>
            </a:pPr>
            <a:fld id="{0DF410B7-AB1E-5143-BD3C-0826A9791025}" type="slidenum">
              <a:rPr lang="ja-JP" altLang="en-US" smtClean="0"/>
              <a:pPr>
                <a:defRPr/>
              </a:pPr>
              <a:t>1</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2147"/>
        </a:solidFill>
        <a:effectLst/>
      </p:bgPr>
    </p:bg>
    <p:spTree>
      <p:nvGrpSpPr>
        <p:cNvPr id="1" name=""/>
        <p:cNvGrpSpPr/>
        <p:nvPr/>
      </p:nvGrpSpPr>
      <p:grpSpPr>
        <a:xfrm>
          <a:off x="0" y="0"/>
          <a:ext cx="0" cy="0"/>
          <a:chOff x="0" y="0"/>
          <a:chExt cx="0" cy="0"/>
        </a:xfrm>
      </p:grpSpPr>
      <p:sp>
        <p:nvSpPr>
          <p:cNvPr id="5" name="Rectangle 85"/>
          <p:cNvSpPr>
            <a:spLocks noChangeArrowheads="1"/>
          </p:cNvSpPr>
          <p:nvPr userDrawn="1"/>
        </p:nvSpPr>
        <p:spPr bwMode="auto">
          <a:xfrm>
            <a:off x="0" y="0"/>
            <a:ext cx="9144000" cy="6858000"/>
          </a:xfrm>
          <a:prstGeom prst="rect">
            <a:avLst/>
          </a:prstGeom>
          <a:gradFill flip="none" rotWithShape="1">
            <a:gsLst>
              <a:gs pos="23000">
                <a:srgbClr val="06112D"/>
              </a:gs>
              <a:gs pos="87000">
                <a:srgbClr val="002245"/>
              </a:gs>
            </a:gsLst>
            <a:path path="circle">
              <a:fillToRect l="100000" t="100000"/>
            </a:path>
            <a:tileRect r="-100000" b="-100000"/>
          </a:gradFill>
          <a:ln w="63500">
            <a:noFill/>
            <a:miter lim="800000"/>
            <a:headEnd/>
            <a:tailEnd type="none" w="med" len="lg"/>
          </a:ln>
          <a:effectLst/>
        </p:spPr>
        <p:txBody>
          <a:bodyPr wrap="square" lIns="93600" tIns="46800" rIns="93600" bIns="46800" anchor="ctr">
            <a:prstTxWarp prst="textNoShape">
              <a:avLst/>
            </a:prstTxWarp>
            <a:spAutoFit/>
          </a:bodyPr>
          <a:lstStyle/>
          <a:p>
            <a:pPr algn="ctr" eaLnBrk="0" hangingPunct="0"/>
            <a:endParaRPr lang="en-US"/>
          </a:p>
        </p:txBody>
      </p:sp>
      <p:sp>
        <p:nvSpPr>
          <p:cNvPr id="4" name="Rectangle 4"/>
          <p:cNvSpPr>
            <a:spLocks noChangeArrowheads="1"/>
          </p:cNvSpPr>
          <p:nvPr/>
        </p:nvSpPr>
        <p:spPr bwMode="auto">
          <a:xfrm>
            <a:off x="4430713" y="6484938"/>
            <a:ext cx="282575" cy="304800"/>
          </a:xfrm>
          <a:prstGeom prst="rect">
            <a:avLst/>
          </a:prstGeom>
          <a:noFill/>
          <a:ln w="9525">
            <a:noFill/>
            <a:miter lim="800000"/>
            <a:headEnd/>
            <a:tailEnd/>
          </a:ln>
          <a:effectLst/>
        </p:spPr>
        <p:txBody>
          <a:bodyPr wrap="none" anchor="ctr">
            <a:prstTxWarp prst="textNoShape">
              <a:avLst/>
            </a:prstTxWarp>
          </a:bodyPr>
          <a:lstStyle/>
          <a:p>
            <a:pPr>
              <a:defRPr/>
            </a:pPr>
            <a:endParaRPr lang="en-US">
              <a:latin typeface="Calibri" pitchFamily="-110" charset="0"/>
            </a:endParaRPr>
          </a:p>
        </p:txBody>
      </p:sp>
      <p:sp>
        <p:nvSpPr>
          <p:cNvPr id="857090" name="Rectangle 2"/>
          <p:cNvSpPr>
            <a:spLocks noGrp="1" noChangeArrowheads="1"/>
          </p:cNvSpPr>
          <p:nvPr>
            <p:ph type="subTitle" idx="1"/>
          </p:nvPr>
        </p:nvSpPr>
        <p:spPr>
          <a:xfrm>
            <a:off x="4572000" y="638175"/>
            <a:ext cx="4572000" cy="404813"/>
          </a:xfrm>
        </p:spPr>
        <p:txBody>
          <a:bodyPr/>
          <a:lstStyle>
            <a:lvl1pPr marL="0" indent="0" algn="ctr">
              <a:buFont typeface="Wingdings" pitchFamily="-110" charset="2"/>
              <a:buNone/>
              <a:defRPr sz="1400">
                <a:solidFill>
                  <a:schemeClr val="bg1"/>
                </a:solidFill>
              </a:defRPr>
            </a:lvl1pPr>
          </a:lstStyle>
          <a:p>
            <a:r>
              <a:rPr lang="en-US"/>
              <a:t>Click to edit Master subtitle style</a:t>
            </a:r>
          </a:p>
        </p:txBody>
      </p:sp>
      <p:sp>
        <p:nvSpPr>
          <p:cNvPr id="857091" name="Rectangle 3"/>
          <p:cNvSpPr>
            <a:spLocks noGrp="1" noChangeArrowheads="1"/>
          </p:cNvSpPr>
          <p:nvPr>
            <p:ph type="ctrTitle"/>
          </p:nvPr>
        </p:nvSpPr>
        <p:spPr>
          <a:xfrm>
            <a:off x="0" y="0"/>
            <a:ext cx="9144000" cy="728663"/>
          </a:xfrm>
        </p:spPr>
        <p:txBody>
          <a:bodyPr/>
          <a:lstStyle>
            <a:lvl1pPr>
              <a:defRPr/>
            </a:lvl1pPr>
          </a:lstStyle>
          <a:p>
            <a:endParaRPr lang="en-AU"/>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2997200" y="908050"/>
            <a:ext cx="2916238" cy="5446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065838" y="908050"/>
            <a:ext cx="2916237" cy="5446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4" name="Content Placeholder 2"/>
          <p:cNvSpPr>
            <a:spLocks noGrp="1"/>
          </p:cNvSpPr>
          <p:nvPr>
            <p:ph sz="half" idx="1"/>
          </p:nvPr>
        </p:nvSpPr>
        <p:spPr>
          <a:xfrm>
            <a:off x="3103562" y="908050"/>
            <a:ext cx="2916238" cy="5446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Content Placeholder 3"/>
          <p:cNvSpPr>
            <a:spLocks noGrp="1"/>
          </p:cNvSpPr>
          <p:nvPr>
            <p:ph sz="half" idx="2"/>
          </p:nvPr>
        </p:nvSpPr>
        <p:spPr>
          <a:xfrm>
            <a:off x="6151563" y="908050"/>
            <a:ext cx="2916237" cy="5446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Content Placeholder 2"/>
          <p:cNvSpPr>
            <a:spLocks noGrp="1"/>
          </p:cNvSpPr>
          <p:nvPr>
            <p:ph sz="half" idx="11"/>
          </p:nvPr>
        </p:nvSpPr>
        <p:spPr>
          <a:xfrm>
            <a:off x="85725" y="914400"/>
            <a:ext cx="2916238" cy="5446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4" name="Footer Placeholder 3"/>
          <p:cNvSpPr>
            <a:spLocks noGrp="1"/>
          </p:cNvSpPr>
          <p:nvPr>
            <p:ph type="ftr" sz="quarter" idx="10"/>
          </p:nvPr>
        </p:nvSpPr>
        <p:spPr>
          <a:xfrm>
            <a:off x="0" y="6534150"/>
            <a:ext cx="3352800" cy="323850"/>
          </a:xfrm>
          <a:prstGeom prst="rect">
            <a:avLst/>
          </a:prstGeom>
        </p:spPr>
        <p:txBody>
          <a:bodyPr/>
          <a:lstStyle>
            <a:lvl1pPr>
              <a:defRPr/>
            </a:lvl1pPr>
          </a:lstStyle>
          <a:p>
            <a:pPr>
              <a:defRPr/>
            </a:pPr>
            <a:r>
              <a:rPr lang="en-GB" dirty="0" smtClean="0"/>
              <a:t>Danny Price</a:t>
            </a:r>
            <a:endParaRPr lang="en-GB"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177"/>
          <p:cNvSpPr>
            <a:spLocks noGrp="1" noChangeArrowheads="1"/>
          </p:cNvSpPr>
          <p:nvPr userDrawn="1">
            <p:ph type="ftr" sz="quarter" idx="10"/>
          </p:nvPr>
        </p:nvSpPr>
        <p:spPr>
          <a:ln/>
        </p:spPr>
        <p:txBody>
          <a:bodyPr/>
          <a:lstStyle>
            <a:lvl1pPr>
              <a:defRPr/>
            </a:lvl1pPr>
          </a:lstStyle>
          <a:p>
            <a:pPr>
              <a:defRPr/>
            </a:pPr>
            <a:r>
              <a:rPr lang="en-GB"/>
              <a:t>Danny Price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Jet Black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177"/>
          <p:cNvSpPr>
            <a:spLocks noGrp="1" noChangeArrowheads="1"/>
          </p:cNvSpPr>
          <p:nvPr>
            <p:ph type="ftr" sz="quarter" idx="10"/>
          </p:nvPr>
        </p:nvSpPr>
        <p:spPr>
          <a:xfrm>
            <a:off x="0" y="6534150"/>
            <a:ext cx="6248400" cy="323850"/>
          </a:xfrm>
        </p:spPr>
        <p:txBody>
          <a:bodyPr/>
          <a:lstStyle>
            <a:lvl1pPr>
              <a:defRPr/>
            </a:lvl1pPr>
          </a:lstStyle>
          <a:p>
            <a:pPr>
              <a:defRPr/>
            </a:pPr>
            <a:r>
              <a:rPr lang="en-GB"/>
              <a:t>Danny Price</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2997200" y="908050"/>
            <a:ext cx="5984875" cy="544671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Footer Placeholder 3"/>
          <p:cNvSpPr>
            <a:spLocks noGrp="1"/>
          </p:cNvSpPr>
          <p:nvPr>
            <p:ph type="ftr" sz="quarter" idx="10"/>
          </p:nvPr>
        </p:nvSpPr>
        <p:spPr>
          <a:xfrm>
            <a:off x="0" y="6534150"/>
            <a:ext cx="3352800" cy="323850"/>
          </a:xfrm>
        </p:spPr>
        <p:txBody>
          <a:bodyPr/>
          <a:lstStyle>
            <a:lvl1pPr>
              <a:defRPr/>
            </a:lvl1pPr>
          </a:lstStyle>
          <a:p>
            <a:pPr>
              <a:defRPr/>
            </a:pPr>
            <a:r>
              <a:rPr lang="en-GB" dirty="0" smtClean="0"/>
              <a:t>Danny Price</a:t>
            </a:r>
            <a:endParaRPr lang="en-GB"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Line 76"/>
          <p:cNvSpPr>
            <a:spLocks noChangeShapeType="1"/>
          </p:cNvSpPr>
          <p:nvPr userDrawn="1"/>
        </p:nvSpPr>
        <p:spPr bwMode="auto">
          <a:xfrm>
            <a:off x="0" y="6478596"/>
            <a:ext cx="9144000" cy="0"/>
          </a:xfrm>
          <a:prstGeom prst="line">
            <a:avLst/>
          </a:prstGeom>
          <a:noFill/>
          <a:ln w="22225">
            <a:solidFill>
              <a:srgbClr val="FCB91C"/>
            </a:solidFill>
            <a:round/>
            <a:headEnd/>
            <a:tailEnd type="none" w="lg" len="lg"/>
          </a:ln>
          <a:effectLst/>
        </p:spPr>
        <p:txBody>
          <a:bodyPr lIns="74295" tIns="8890" rIns="74295" bIns="8890">
            <a:prstTxWarp prst="textNoShape">
              <a:avLst/>
            </a:prstTxWarp>
          </a:bodyPr>
          <a:lstStyle/>
          <a:p>
            <a:pPr algn="ctr" eaLnBrk="0" hangingPunct="0">
              <a:defRPr/>
            </a:pPr>
            <a:endParaRPr lang="en-US">
              <a:ea typeface="+mn-ea"/>
              <a:cs typeface="+mn-cs"/>
            </a:endParaRPr>
          </a:p>
        </p:txBody>
      </p:sp>
      <p:sp>
        <p:nvSpPr>
          <p:cNvPr id="16" name="Rectangle 85"/>
          <p:cNvSpPr>
            <a:spLocks noChangeArrowheads="1"/>
          </p:cNvSpPr>
          <p:nvPr userDrawn="1"/>
        </p:nvSpPr>
        <p:spPr bwMode="auto">
          <a:xfrm>
            <a:off x="0" y="0"/>
            <a:ext cx="9144000" cy="773113"/>
          </a:xfrm>
          <a:prstGeom prst="rect">
            <a:avLst/>
          </a:prstGeom>
          <a:solidFill>
            <a:srgbClr val="06112D"/>
          </a:solidFill>
          <a:ln w="63500">
            <a:noFill/>
            <a:miter lim="800000"/>
            <a:headEnd/>
            <a:tailEnd type="none" w="med" len="lg"/>
          </a:ln>
          <a:effectLst/>
        </p:spPr>
        <p:txBody>
          <a:bodyPr wrap="none" lIns="93600" tIns="46800" rIns="93600" bIns="46800" anchor="ctr">
            <a:prstTxWarp prst="textNoShape">
              <a:avLst/>
            </a:prstTxWarp>
            <a:spAutoFit/>
          </a:bodyPr>
          <a:lstStyle/>
          <a:p>
            <a:pPr algn="ctr" eaLnBrk="0" hangingPunct="0"/>
            <a:endParaRPr lang="en-US"/>
          </a:p>
        </p:txBody>
      </p:sp>
      <p:sp>
        <p:nvSpPr>
          <p:cNvPr id="1026" name="Rectangle 5"/>
          <p:cNvSpPr>
            <a:spLocks noGrp="1" noChangeArrowheads="1"/>
          </p:cNvSpPr>
          <p:nvPr>
            <p:ph type="body" idx="1"/>
          </p:nvPr>
        </p:nvSpPr>
        <p:spPr bwMode="auto">
          <a:xfrm>
            <a:off x="2997200" y="908050"/>
            <a:ext cx="5984875" cy="544671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856072" name="Rectangle 8"/>
          <p:cNvSpPr>
            <a:spLocks noChangeArrowheads="1"/>
          </p:cNvSpPr>
          <p:nvPr/>
        </p:nvSpPr>
        <p:spPr bwMode="auto">
          <a:xfrm>
            <a:off x="4479925" y="3189288"/>
            <a:ext cx="354013" cy="457200"/>
          </a:xfrm>
          <a:prstGeom prst="rect">
            <a:avLst/>
          </a:prstGeom>
          <a:noFill/>
          <a:ln w="9525">
            <a:noFill/>
            <a:miter lim="800000"/>
            <a:headEnd/>
            <a:tailEnd/>
          </a:ln>
          <a:effectLst/>
        </p:spPr>
        <p:txBody>
          <a:bodyPr wrap="none" anchor="ctr">
            <a:prstTxWarp prst="textNoShape">
              <a:avLst/>
            </a:prstTxWarp>
          </a:bodyPr>
          <a:lstStyle/>
          <a:p>
            <a:pPr>
              <a:defRPr/>
            </a:pPr>
            <a:endParaRPr lang="en-US">
              <a:latin typeface="Calibri" pitchFamily="-110" charset="0"/>
            </a:endParaRPr>
          </a:p>
        </p:txBody>
      </p:sp>
      <p:sp>
        <p:nvSpPr>
          <p:cNvPr id="856073" name="Rectangle 9"/>
          <p:cNvSpPr>
            <a:spLocks noChangeArrowheads="1"/>
          </p:cNvSpPr>
          <p:nvPr/>
        </p:nvSpPr>
        <p:spPr bwMode="auto">
          <a:xfrm>
            <a:off x="4479925" y="3108325"/>
            <a:ext cx="523875" cy="457200"/>
          </a:xfrm>
          <a:prstGeom prst="rect">
            <a:avLst/>
          </a:prstGeom>
          <a:noFill/>
          <a:ln w="9525">
            <a:noFill/>
            <a:miter lim="800000"/>
            <a:headEnd/>
            <a:tailEnd/>
          </a:ln>
          <a:effectLst/>
        </p:spPr>
        <p:txBody>
          <a:bodyPr wrap="none" anchor="ctr">
            <a:prstTxWarp prst="textNoShape">
              <a:avLst/>
            </a:prstTxWarp>
          </a:bodyPr>
          <a:lstStyle/>
          <a:p>
            <a:pPr>
              <a:defRPr/>
            </a:pPr>
            <a:endParaRPr lang="en-US">
              <a:latin typeface="Calibri" pitchFamily="-110" charset="0"/>
            </a:endParaRPr>
          </a:p>
        </p:txBody>
      </p:sp>
      <p:sp>
        <p:nvSpPr>
          <p:cNvPr id="856137" name="Line 73"/>
          <p:cNvSpPr>
            <a:spLocks noChangeShapeType="1"/>
          </p:cNvSpPr>
          <p:nvPr/>
        </p:nvSpPr>
        <p:spPr bwMode="auto">
          <a:xfrm>
            <a:off x="0" y="773113"/>
            <a:ext cx="9144000" cy="0"/>
          </a:xfrm>
          <a:prstGeom prst="line">
            <a:avLst/>
          </a:prstGeom>
          <a:noFill/>
          <a:ln w="22225">
            <a:solidFill>
              <a:srgbClr val="FCB91C"/>
            </a:solidFill>
            <a:round/>
            <a:headEnd/>
            <a:tailEnd type="none" w="lg" len="lg"/>
          </a:ln>
          <a:effectLst/>
        </p:spPr>
        <p:txBody>
          <a:bodyPr lIns="74295" tIns="8890" rIns="74295" bIns="8890">
            <a:prstTxWarp prst="textNoShape">
              <a:avLst/>
            </a:prstTxWarp>
          </a:bodyPr>
          <a:lstStyle/>
          <a:p>
            <a:pPr>
              <a:defRPr/>
            </a:pPr>
            <a:endParaRPr lang="en-US">
              <a:latin typeface="Calibri" pitchFamily="-110" charset="0"/>
            </a:endParaRPr>
          </a:p>
        </p:txBody>
      </p:sp>
      <p:sp>
        <p:nvSpPr>
          <p:cNvPr id="1030" name="Rectangle 6"/>
          <p:cNvSpPr>
            <a:spLocks noGrp="1" noChangeArrowheads="1"/>
          </p:cNvSpPr>
          <p:nvPr>
            <p:ph type="title"/>
          </p:nvPr>
        </p:nvSpPr>
        <p:spPr bwMode="auto">
          <a:xfrm>
            <a:off x="2613025" y="0"/>
            <a:ext cx="5984875" cy="720725"/>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ja-JP" dirty="0"/>
              <a:t>Click to edit Master title style</a:t>
            </a:r>
          </a:p>
        </p:txBody>
      </p:sp>
      <p:pic>
        <p:nvPicPr>
          <p:cNvPr id="17" name="Picture 102" descr="ox_brand_cmyk_pos_rect.eps"/>
          <p:cNvPicPr>
            <a:picLocks noChangeAspect="1"/>
          </p:cNvPicPr>
          <p:nvPr userDrawn="1"/>
        </p:nvPicPr>
        <p:blipFill>
          <a:blip r:embed="rId8"/>
          <a:srcRect/>
          <a:stretch>
            <a:fillRect/>
          </a:stretch>
        </p:blipFill>
        <p:spPr bwMode="auto">
          <a:xfrm>
            <a:off x="53975" y="38100"/>
            <a:ext cx="2193925" cy="675921"/>
          </a:xfrm>
          <a:prstGeom prst="rect">
            <a:avLst/>
          </a:prstGeom>
          <a:noFill/>
          <a:ln w="9525">
            <a:noFill/>
            <a:miter lim="800000"/>
            <a:headEnd/>
            <a:tailEnd/>
          </a:ln>
        </p:spPr>
      </p:pic>
      <p:sp>
        <p:nvSpPr>
          <p:cNvPr id="14" name="Rectangle 13"/>
          <p:cNvSpPr/>
          <p:nvPr userDrawn="1"/>
        </p:nvSpPr>
        <p:spPr bwMode="auto">
          <a:xfrm>
            <a:off x="0" y="6495803"/>
            <a:ext cx="9144000" cy="362197"/>
          </a:xfrm>
          <a:prstGeom prst="rect">
            <a:avLst/>
          </a:prstGeom>
          <a:solidFill>
            <a:srgbClr val="002245"/>
          </a:solidFill>
          <a:ln w="22225" cap="flat" cmpd="sng" algn="ctr">
            <a:solidFill>
              <a:srgbClr val="FCB91C"/>
            </a:solidFill>
            <a:prstDash val="solid"/>
            <a:round/>
            <a:headEnd type="none" w="lg" len="lg"/>
            <a:tailEnd type="none" w="lg" len="lg"/>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a:ln>
                <a:noFill/>
              </a:ln>
              <a:solidFill>
                <a:srgbClr val="000099"/>
              </a:solidFill>
              <a:effectLst/>
              <a:latin typeface="Calibri" pitchFamily="-110" charset="0"/>
            </a:endParaRP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67" r:id="rId3"/>
    <p:sldLayoutId id="2147483768" r:id="rId4"/>
    <p:sldLayoutId id="2147483769" r:id="rId5"/>
    <p:sldLayoutId id="2147483770" r:id="rId6"/>
  </p:sldLayoutIdLst>
  <p:transition>
    <p:fade/>
  </p:transition>
  <p:timing>
    <p:tnLst>
      <p:par>
        <p:cTn id="1" dur="indefinite" restart="never" nodeType="tmRoot"/>
      </p:par>
    </p:tnLst>
  </p:timing>
  <p:hf sldNum="0" hdr="0" dt="0"/>
  <p:txStyles>
    <p:titleStyle>
      <a:lvl1pPr algn="l" rtl="0" eaLnBrk="0" fontAlgn="base" hangingPunct="0">
        <a:spcBef>
          <a:spcPct val="0"/>
        </a:spcBef>
        <a:spcAft>
          <a:spcPct val="0"/>
        </a:spcAft>
        <a:defRPr sz="3600">
          <a:solidFill>
            <a:schemeClr val="bg1"/>
          </a:solidFill>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3600">
          <a:solidFill>
            <a:schemeClr val="bg1"/>
          </a:solidFill>
          <a:latin typeface="Calibri" pitchFamily="-110" charset="0"/>
          <a:ea typeface="ＭＳ Ｐゴシック" pitchFamily="-110" charset="-128"/>
          <a:cs typeface="ＭＳ Ｐゴシック" pitchFamily="-110" charset="-128"/>
        </a:defRPr>
      </a:lvl2pPr>
      <a:lvl3pPr algn="l" rtl="0" eaLnBrk="0" fontAlgn="base" hangingPunct="0">
        <a:spcBef>
          <a:spcPct val="0"/>
        </a:spcBef>
        <a:spcAft>
          <a:spcPct val="0"/>
        </a:spcAft>
        <a:defRPr sz="3600">
          <a:solidFill>
            <a:schemeClr val="bg1"/>
          </a:solidFill>
          <a:latin typeface="Calibri" pitchFamily="-110" charset="0"/>
          <a:ea typeface="ＭＳ Ｐゴシック" pitchFamily="-110" charset="-128"/>
          <a:cs typeface="ＭＳ Ｐゴシック" pitchFamily="-110" charset="-128"/>
        </a:defRPr>
      </a:lvl3pPr>
      <a:lvl4pPr algn="l" rtl="0" eaLnBrk="0" fontAlgn="base" hangingPunct="0">
        <a:spcBef>
          <a:spcPct val="0"/>
        </a:spcBef>
        <a:spcAft>
          <a:spcPct val="0"/>
        </a:spcAft>
        <a:defRPr sz="3600">
          <a:solidFill>
            <a:schemeClr val="bg1"/>
          </a:solidFill>
          <a:latin typeface="Calibri" pitchFamily="-110" charset="0"/>
          <a:ea typeface="ＭＳ Ｐゴシック" pitchFamily="-110" charset="-128"/>
          <a:cs typeface="ＭＳ Ｐゴシック" pitchFamily="-110" charset="-128"/>
        </a:defRPr>
      </a:lvl4pPr>
      <a:lvl5pPr algn="l" rtl="0" eaLnBrk="0" fontAlgn="base" hangingPunct="0">
        <a:spcBef>
          <a:spcPct val="0"/>
        </a:spcBef>
        <a:spcAft>
          <a:spcPct val="0"/>
        </a:spcAft>
        <a:defRPr sz="3600">
          <a:solidFill>
            <a:schemeClr val="bg1"/>
          </a:solidFill>
          <a:latin typeface="Calibri" pitchFamily="-110" charset="0"/>
          <a:ea typeface="ＭＳ Ｐゴシック" pitchFamily="-110" charset="-128"/>
          <a:cs typeface="ＭＳ Ｐゴシック" pitchFamily="-110" charset="-128"/>
        </a:defRPr>
      </a:lvl5pPr>
      <a:lvl6pPr marL="457200" algn="l" rtl="0" eaLnBrk="0" fontAlgn="base" hangingPunct="0">
        <a:spcBef>
          <a:spcPct val="0"/>
        </a:spcBef>
        <a:spcAft>
          <a:spcPct val="0"/>
        </a:spcAft>
        <a:defRPr sz="3600">
          <a:solidFill>
            <a:schemeClr val="bg1"/>
          </a:solidFill>
          <a:latin typeface="Calibri" pitchFamily="-110" charset="0"/>
        </a:defRPr>
      </a:lvl6pPr>
      <a:lvl7pPr marL="914400" algn="l" rtl="0" eaLnBrk="0" fontAlgn="base" hangingPunct="0">
        <a:spcBef>
          <a:spcPct val="0"/>
        </a:spcBef>
        <a:spcAft>
          <a:spcPct val="0"/>
        </a:spcAft>
        <a:defRPr sz="3600">
          <a:solidFill>
            <a:schemeClr val="bg1"/>
          </a:solidFill>
          <a:latin typeface="Calibri" pitchFamily="-110" charset="0"/>
        </a:defRPr>
      </a:lvl7pPr>
      <a:lvl8pPr marL="1371600" algn="l" rtl="0" eaLnBrk="0" fontAlgn="base" hangingPunct="0">
        <a:spcBef>
          <a:spcPct val="0"/>
        </a:spcBef>
        <a:spcAft>
          <a:spcPct val="0"/>
        </a:spcAft>
        <a:defRPr sz="3600">
          <a:solidFill>
            <a:schemeClr val="bg1"/>
          </a:solidFill>
          <a:latin typeface="Calibri" pitchFamily="-110" charset="0"/>
        </a:defRPr>
      </a:lvl8pPr>
      <a:lvl9pPr marL="1828800" algn="l" rtl="0" eaLnBrk="0" fontAlgn="base" hangingPunct="0">
        <a:spcBef>
          <a:spcPct val="0"/>
        </a:spcBef>
        <a:spcAft>
          <a:spcPct val="0"/>
        </a:spcAft>
        <a:defRPr sz="3600">
          <a:solidFill>
            <a:schemeClr val="bg1"/>
          </a:solidFill>
          <a:latin typeface="Calibri" pitchFamily="-110" charset="0"/>
        </a:defRPr>
      </a:lvl9pPr>
    </p:titleStyle>
    <p:bodyStyle>
      <a:lvl1pPr marL="342900" indent="-342900" algn="l" rtl="0" eaLnBrk="0" fontAlgn="base" hangingPunct="0">
        <a:spcBef>
          <a:spcPct val="20000"/>
        </a:spcBef>
        <a:spcAft>
          <a:spcPct val="0"/>
        </a:spcAft>
        <a:buClr>
          <a:srgbClr val="FACA00"/>
        </a:buClr>
        <a:buFont typeface="Wingdings" pitchFamily="-106" charset="2"/>
        <a:buChar char="§"/>
        <a:defRPr sz="2400">
          <a:solidFill>
            <a:srgbClr val="002147"/>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rgbClr val="FACA00"/>
        </a:buClr>
        <a:buFont typeface="Wingdings" pitchFamily="-106" charset="2"/>
        <a:buChar char="§"/>
        <a:defRPr>
          <a:solidFill>
            <a:srgbClr val="002147"/>
          </a:solidFill>
          <a:latin typeface="+mn-lt"/>
          <a:ea typeface="ＭＳ Ｐゴシック" pitchFamily="-110" charset="-128"/>
        </a:defRPr>
      </a:lvl2pPr>
      <a:lvl3pPr marL="1143000" indent="-228600" algn="l" rtl="0" eaLnBrk="0" fontAlgn="base" hangingPunct="0">
        <a:spcBef>
          <a:spcPct val="20000"/>
        </a:spcBef>
        <a:spcAft>
          <a:spcPct val="0"/>
        </a:spcAft>
        <a:buClr>
          <a:srgbClr val="FACA00"/>
        </a:buClr>
        <a:buFont typeface="Wingdings" pitchFamily="-106" charset="2"/>
        <a:buChar char="§"/>
        <a:defRPr sz="1600">
          <a:solidFill>
            <a:srgbClr val="002147"/>
          </a:solidFill>
          <a:latin typeface="+mn-lt"/>
          <a:ea typeface="ＭＳ Ｐゴシック" pitchFamily="-110" charset="-128"/>
        </a:defRPr>
      </a:lvl3pPr>
      <a:lvl4pPr marL="1600200" indent="-228600" algn="l" rtl="0" eaLnBrk="0" fontAlgn="base" hangingPunct="0">
        <a:spcBef>
          <a:spcPct val="20000"/>
        </a:spcBef>
        <a:spcAft>
          <a:spcPct val="0"/>
        </a:spcAft>
        <a:buClr>
          <a:srgbClr val="FACA00"/>
        </a:buClr>
        <a:buFont typeface="Wingdings" pitchFamily="-106" charset="2"/>
        <a:buChar char="§"/>
        <a:defRPr sz="1600">
          <a:solidFill>
            <a:srgbClr val="002147"/>
          </a:solidFill>
          <a:latin typeface="+mn-lt"/>
          <a:ea typeface="ＭＳ Ｐゴシック" pitchFamily="-110" charset="-128"/>
        </a:defRPr>
      </a:lvl4pPr>
      <a:lvl5pPr marL="2057400" indent="-228600" algn="l" rtl="0" eaLnBrk="0" fontAlgn="base" hangingPunct="0">
        <a:spcBef>
          <a:spcPct val="20000"/>
        </a:spcBef>
        <a:spcAft>
          <a:spcPct val="0"/>
        </a:spcAft>
        <a:buClr>
          <a:srgbClr val="FACA00"/>
        </a:buClr>
        <a:buFont typeface="Wingdings" pitchFamily="-106" charset="2"/>
        <a:buChar char="§"/>
        <a:defRPr sz="1600">
          <a:solidFill>
            <a:srgbClr val="002147"/>
          </a:solidFill>
          <a:latin typeface="+mn-lt"/>
          <a:ea typeface="ＭＳ Ｐゴシック" pitchFamily="-110" charset="-128"/>
        </a:defRPr>
      </a:lvl5pPr>
      <a:lvl6pPr marL="2514600" indent="-228600" algn="l" rtl="0" eaLnBrk="0" fontAlgn="base" hangingPunct="0">
        <a:spcBef>
          <a:spcPct val="20000"/>
        </a:spcBef>
        <a:spcAft>
          <a:spcPct val="0"/>
        </a:spcAft>
        <a:buClr>
          <a:srgbClr val="FACA00"/>
        </a:buClr>
        <a:buFont typeface="Wingdings" pitchFamily="-110" charset="2"/>
        <a:buChar char="§"/>
        <a:defRPr sz="1600">
          <a:solidFill>
            <a:srgbClr val="002147"/>
          </a:solidFill>
          <a:latin typeface="+mn-lt"/>
          <a:ea typeface="ＭＳ Ｐゴシック" pitchFamily="-110" charset="-128"/>
        </a:defRPr>
      </a:lvl6pPr>
      <a:lvl7pPr marL="2971800" indent="-228600" algn="l" rtl="0" eaLnBrk="0" fontAlgn="base" hangingPunct="0">
        <a:spcBef>
          <a:spcPct val="20000"/>
        </a:spcBef>
        <a:spcAft>
          <a:spcPct val="0"/>
        </a:spcAft>
        <a:buClr>
          <a:srgbClr val="FACA00"/>
        </a:buClr>
        <a:buFont typeface="Wingdings" pitchFamily="-110" charset="2"/>
        <a:buChar char="§"/>
        <a:defRPr sz="1600">
          <a:solidFill>
            <a:srgbClr val="002147"/>
          </a:solidFill>
          <a:latin typeface="+mn-lt"/>
          <a:ea typeface="ＭＳ Ｐゴシック" pitchFamily="-110" charset="-128"/>
        </a:defRPr>
      </a:lvl7pPr>
      <a:lvl8pPr marL="3429000" indent="-228600" algn="l" rtl="0" eaLnBrk="0" fontAlgn="base" hangingPunct="0">
        <a:spcBef>
          <a:spcPct val="20000"/>
        </a:spcBef>
        <a:spcAft>
          <a:spcPct val="0"/>
        </a:spcAft>
        <a:buClr>
          <a:srgbClr val="FACA00"/>
        </a:buClr>
        <a:buFont typeface="Wingdings" pitchFamily="-110" charset="2"/>
        <a:buChar char="§"/>
        <a:defRPr sz="1600">
          <a:solidFill>
            <a:srgbClr val="002147"/>
          </a:solidFill>
          <a:latin typeface="+mn-lt"/>
          <a:ea typeface="ＭＳ Ｐゴシック" pitchFamily="-110" charset="-128"/>
        </a:defRPr>
      </a:lvl8pPr>
      <a:lvl9pPr marL="3886200" indent="-228600" algn="l" rtl="0" eaLnBrk="0" fontAlgn="base" hangingPunct="0">
        <a:spcBef>
          <a:spcPct val="20000"/>
        </a:spcBef>
        <a:spcAft>
          <a:spcPct val="0"/>
        </a:spcAft>
        <a:buClr>
          <a:srgbClr val="FACA00"/>
        </a:buClr>
        <a:buFont typeface="Wingdings" pitchFamily="-110" charset="2"/>
        <a:buChar char="§"/>
        <a:defRPr sz="1600">
          <a:solidFill>
            <a:srgbClr val="002147"/>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5"/>
          <p:cNvSpPr>
            <a:spLocks noGrp="1" noChangeArrowheads="1"/>
          </p:cNvSpPr>
          <p:nvPr>
            <p:ph type="body" idx="1"/>
          </p:nvPr>
        </p:nvSpPr>
        <p:spPr bwMode="auto">
          <a:xfrm>
            <a:off x="2997200" y="908050"/>
            <a:ext cx="5984875" cy="544671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856072" name="Rectangle 8"/>
          <p:cNvSpPr>
            <a:spLocks noChangeArrowheads="1"/>
          </p:cNvSpPr>
          <p:nvPr/>
        </p:nvSpPr>
        <p:spPr bwMode="auto">
          <a:xfrm>
            <a:off x="4479925" y="3189288"/>
            <a:ext cx="354013" cy="457200"/>
          </a:xfrm>
          <a:prstGeom prst="rect">
            <a:avLst/>
          </a:prstGeom>
          <a:noFill/>
          <a:ln w="9525">
            <a:noFill/>
            <a:miter lim="800000"/>
            <a:headEnd/>
            <a:tailEnd/>
          </a:ln>
          <a:effectLst/>
        </p:spPr>
        <p:txBody>
          <a:bodyPr wrap="none" anchor="ctr">
            <a:prstTxWarp prst="textNoShape">
              <a:avLst/>
            </a:prstTxWarp>
          </a:bodyPr>
          <a:lstStyle/>
          <a:p>
            <a:pPr>
              <a:defRPr/>
            </a:pPr>
            <a:endParaRPr lang="en-US">
              <a:latin typeface="Calibri" pitchFamily="-110" charset="0"/>
            </a:endParaRPr>
          </a:p>
        </p:txBody>
      </p:sp>
      <p:sp>
        <p:nvSpPr>
          <p:cNvPr id="856073" name="Rectangle 9"/>
          <p:cNvSpPr>
            <a:spLocks noChangeArrowheads="1"/>
          </p:cNvSpPr>
          <p:nvPr/>
        </p:nvSpPr>
        <p:spPr bwMode="auto">
          <a:xfrm>
            <a:off x="4479925" y="3108325"/>
            <a:ext cx="523875" cy="457200"/>
          </a:xfrm>
          <a:prstGeom prst="rect">
            <a:avLst/>
          </a:prstGeom>
          <a:noFill/>
          <a:ln w="9525">
            <a:noFill/>
            <a:miter lim="800000"/>
            <a:headEnd/>
            <a:tailEnd/>
          </a:ln>
          <a:effectLst/>
        </p:spPr>
        <p:txBody>
          <a:bodyPr wrap="none" anchor="ctr">
            <a:prstTxWarp prst="textNoShape">
              <a:avLst/>
            </a:prstTxWarp>
          </a:bodyPr>
          <a:lstStyle/>
          <a:p>
            <a:pPr>
              <a:defRPr/>
            </a:pPr>
            <a:endParaRPr lang="en-US">
              <a:latin typeface="Calibri" pitchFamily="-110" charset="0"/>
            </a:endParaRPr>
          </a:p>
        </p:txBody>
      </p:sp>
      <p:sp>
        <p:nvSpPr>
          <p:cNvPr id="856149" name="Rectangle 85"/>
          <p:cNvSpPr>
            <a:spLocks noChangeArrowheads="1"/>
          </p:cNvSpPr>
          <p:nvPr/>
        </p:nvSpPr>
        <p:spPr bwMode="auto">
          <a:xfrm>
            <a:off x="0" y="0"/>
            <a:ext cx="9144000" cy="773113"/>
          </a:xfrm>
          <a:prstGeom prst="rect">
            <a:avLst/>
          </a:prstGeom>
          <a:solidFill>
            <a:srgbClr val="212121"/>
          </a:solidFill>
          <a:ln w="63500">
            <a:noFill/>
            <a:miter lim="800000"/>
            <a:headEnd/>
            <a:tailEnd type="none" w="med" len="lg"/>
          </a:ln>
          <a:effectLst/>
        </p:spPr>
        <p:txBody>
          <a:bodyPr wrap="none" lIns="93600" tIns="46800" rIns="93600" bIns="46800" anchor="ctr">
            <a:prstTxWarp prst="textNoShape">
              <a:avLst/>
            </a:prstTxWarp>
            <a:spAutoFit/>
          </a:bodyPr>
          <a:lstStyle/>
          <a:p>
            <a:pPr>
              <a:defRPr/>
            </a:pPr>
            <a:endParaRPr lang="en-US">
              <a:latin typeface="Calibri" pitchFamily="-110" charset="0"/>
            </a:endParaRPr>
          </a:p>
        </p:txBody>
      </p:sp>
      <p:sp>
        <p:nvSpPr>
          <p:cNvPr id="856137" name="Line 73"/>
          <p:cNvSpPr>
            <a:spLocks noChangeShapeType="1"/>
          </p:cNvSpPr>
          <p:nvPr/>
        </p:nvSpPr>
        <p:spPr bwMode="auto">
          <a:xfrm>
            <a:off x="0" y="773113"/>
            <a:ext cx="9144000" cy="0"/>
          </a:xfrm>
          <a:prstGeom prst="line">
            <a:avLst/>
          </a:prstGeom>
          <a:solidFill>
            <a:srgbClr val="212121"/>
          </a:solidFill>
          <a:ln w="22225">
            <a:solidFill>
              <a:schemeClr val="bg1">
                <a:lumMod val="85000"/>
              </a:schemeClr>
            </a:solidFill>
            <a:round/>
            <a:headEnd/>
            <a:tailEnd type="none" w="lg" len="lg"/>
          </a:ln>
          <a:effectLst/>
        </p:spPr>
        <p:txBody>
          <a:bodyPr lIns="74295" tIns="8890" rIns="74295" bIns="8890">
            <a:prstTxWarp prst="textNoShape">
              <a:avLst/>
            </a:prstTxWarp>
          </a:bodyPr>
          <a:lstStyle/>
          <a:p>
            <a:pPr>
              <a:defRPr/>
            </a:pPr>
            <a:endParaRPr lang="en-US">
              <a:latin typeface="Calibri" pitchFamily="-110" charset="0"/>
            </a:endParaRPr>
          </a:p>
        </p:txBody>
      </p:sp>
      <p:pic>
        <p:nvPicPr>
          <p:cNvPr id="8199" name="Picture 174" descr="2258_ox_brand_blue_pos_rect"/>
          <p:cNvPicPr>
            <a:picLocks noChangeAspect="1" noChangeArrowheads="1"/>
          </p:cNvPicPr>
          <p:nvPr/>
        </p:nvPicPr>
        <p:blipFill>
          <a:blip r:embed="rId3"/>
          <a:srcRect/>
          <a:stretch>
            <a:fillRect/>
          </a:stretch>
        </p:blipFill>
        <p:spPr bwMode="auto">
          <a:xfrm>
            <a:off x="-9525" y="41275"/>
            <a:ext cx="2241550" cy="690563"/>
          </a:xfrm>
          <a:prstGeom prst="rect">
            <a:avLst/>
          </a:prstGeom>
          <a:solidFill>
            <a:srgbClr val="212121"/>
          </a:solidFill>
          <a:ln w="9525">
            <a:noFill/>
            <a:miter lim="800000"/>
            <a:headEnd/>
            <a:tailEnd/>
          </a:ln>
        </p:spPr>
      </p:pic>
      <p:sp>
        <p:nvSpPr>
          <p:cNvPr id="8200" name="Rectangle 6"/>
          <p:cNvSpPr>
            <a:spLocks noGrp="1" noChangeArrowheads="1"/>
          </p:cNvSpPr>
          <p:nvPr>
            <p:ph type="title"/>
          </p:nvPr>
        </p:nvSpPr>
        <p:spPr bwMode="auto">
          <a:xfrm>
            <a:off x="2232025" y="7938"/>
            <a:ext cx="5984875" cy="720725"/>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ja-JP"/>
              <a:t>Click to edit Master title style</a:t>
            </a:r>
          </a:p>
        </p:txBody>
      </p:sp>
      <p:sp>
        <p:nvSpPr>
          <p:cNvPr id="856241" name="Rectangle 177"/>
          <p:cNvSpPr>
            <a:spLocks noGrp="1" noChangeArrowheads="1"/>
          </p:cNvSpPr>
          <p:nvPr>
            <p:ph type="ftr" sz="quarter" idx="3"/>
          </p:nvPr>
        </p:nvSpPr>
        <p:spPr bwMode="auto">
          <a:xfrm>
            <a:off x="0" y="6534150"/>
            <a:ext cx="6821488"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b="0">
                <a:solidFill>
                  <a:schemeClr val="bg1"/>
                </a:solidFill>
                <a:latin typeface="Calibri" pitchFamily="-110" charset="0"/>
              </a:defRPr>
            </a:lvl1pPr>
          </a:lstStyle>
          <a:p>
            <a:pPr>
              <a:defRPr/>
            </a:pPr>
            <a:r>
              <a:rPr lang="en-GB"/>
              <a:t>Danny Price</a:t>
            </a:r>
          </a:p>
        </p:txBody>
      </p:sp>
    </p:spTree>
  </p:cSld>
  <p:clrMap bg1="lt1" tx1="dk1" bg2="lt2" tx2="dk2" accent1="accent1" accent2="accent2" accent3="accent3" accent4="accent4" accent5="accent5" accent6="accent6" hlink="hlink" folHlink="folHlink"/>
  <p:sldLayoutIdLst>
    <p:sldLayoutId id="2147483771" r:id="rId1"/>
  </p:sldLayoutIdLst>
  <p:transition>
    <p:fade/>
  </p:transition>
  <p:timing>
    <p:tnLst>
      <p:par>
        <p:cTn id="1" dur="indefinite" restart="never" nodeType="tmRoot"/>
      </p:par>
    </p:tnLst>
  </p:timing>
  <p:hf sldNum="0" hdr="0" dt="0"/>
  <p:txStyles>
    <p:titleStyle>
      <a:lvl1pPr algn="l" rtl="0" eaLnBrk="0" fontAlgn="base" hangingPunct="0">
        <a:spcBef>
          <a:spcPct val="0"/>
        </a:spcBef>
        <a:spcAft>
          <a:spcPct val="0"/>
        </a:spcAft>
        <a:defRPr sz="3600">
          <a:solidFill>
            <a:schemeClr val="bg1"/>
          </a:solidFill>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3600">
          <a:solidFill>
            <a:schemeClr val="bg1"/>
          </a:solidFill>
          <a:latin typeface="Calibri" pitchFamily="-110" charset="0"/>
          <a:ea typeface="ＭＳ Ｐゴシック" pitchFamily="-110" charset="-128"/>
          <a:cs typeface="ＭＳ Ｐゴシック" pitchFamily="-110" charset="-128"/>
        </a:defRPr>
      </a:lvl2pPr>
      <a:lvl3pPr algn="l" rtl="0" eaLnBrk="0" fontAlgn="base" hangingPunct="0">
        <a:spcBef>
          <a:spcPct val="0"/>
        </a:spcBef>
        <a:spcAft>
          <a:spcPct val="0"/>
        </a:spcAft>
        <a:defRPr sz="3600">
          <a:solidFill>
            <a:schemeClr val="bg1"/>
          </a:solidFill>
          <a:latin typeface="Calibri" pitchFamily="-110" charset="0"/>
          <a:ea typeface="ＭＳ Ｐゴシック" pitchFamily="-110" charset="-128"/>
          <a:cs typeface="ＭＳ Ｐゴシック" pitchFamily="-110" charset="-128"/>
        </a:defRPr>
      </a:lvl3pPr>
      <a:lvl4pPr algn="l" rtl="0" eaLnBrk="0" fontAlgn="base" hangingPunct="0">
        <a:spcBef>
          <a:spcPct val="0"/>
        </a:spcBef>
        <a:spcAft>
          <a:spcPct val="0"/>
        </a:spcAft>
        <a:defRPr sz="3600">
          <a:solidFill>
            <a:schemeClr val="bg1"/>
          </a:solidFill>
          <a:latin typeface="Calibri" pitchFamily="-110" charset="0"/>
          <a:ea typeface="ＭＳ Ｐゴシック" pitchFamily="-110" charset="-128"/>
          <a:cs typeface="ＭＳ Ｐゴシック" pitchFamily="-110" charset="-128"/>
        </a:defRPr>
      </a:lvl4pPr>
      <a:lvl5pPr algn="l" rtl="0" eaLnBrk="0" fontAlgn="base" hangingPunct="0">
        <a:spcBef>
          <a:spcPct val="0"/>
        </a:spcBef>
        <a:spcAft>
          <a:spcPct val="0"/>
        </a:spcAft>
        <a:defRPr sz="3600">
          <a:solidFill>
            <a:schemeClr val="bg1"/>
          </a:solidFill>
          <a:latin typeface="Calibri" pitchFamily="-110" charset="0"/>
          <a:ea typeface="ＭＳ Ｐゴシック" pitchFamily="-110" charset="-128"/>
          <a:cs typeface="ＭＳ Ｐゴシック" pitchFamily="-110" charset="-128"/>
        </a:defRPr>
      </a:lvl5pPr>
      <a:lvl6pPr marL="457200" algn="l" rtl="0" eaLnBrk="0" fontAlgn="base" hangingPunct="0">
        <a:spcBef>
          <a:spcPct val="0"/>
        </a:spcBef>
        <a:spcAft>
          <a:spcPct val="0"/>
        </a:spcAft>
        <a:defRPr sz="3600">
          <a:solidFill>
            <a:schemeClr val="bg1"/>
          </a:solidFill>
          <a:latin typeface="Calibri" pitchFamily="-110" charset="0"/>
        </a:defRPr>
      </a:lvl6pPr>
      <a:lvl7pPr marL="914400" algn="l" rtl="0" eaLnBrk="0" fontAlgn="base" hangingPunct="0">
        <a:spcBef>
          <a:spcPct val="0"/>
        </a:spcBef>
        <a:spcAft>
          <a:spcPct val="0"/>
        </a:spcAft>
        <a:defRPr sz="3600">
          <a:solidFill>
            <a:schemeClr val="bg1"/>
          </a:solidFill>
          <a:latin typeface="Calibri" pitchFamily="-110" charset="0"/>
        </a:defRPr>
      </a:lvl7pPr>
      <a:lvl8pPr marL="1371600" algn="l" rtl="0" eaLnBrk="0" fontAlgn="base" hangingPunct="0">
        <a:spcBef>
          <a:spcPct val="0"/>
        </a:spcBef>
        <a:spcAft>
          <a:spcPct val="0"/>
        </a:spcAft>
        <a:defRPr sz="3600">
          <a:solidFill>
            <a:schemeClr val="bg1"/>
          </a:solidFill>
          <a:latin typeface="Calibri" pitchFamily="-110" charset="0"/>
        </a:defRPr>
      </a:lvl8pPr>
      <a:lvl9pPr marL="1828800" algn="l" rtl="0" eaLnBrk="0" fontAlgn="base" hangingPunct="0">
        <a:spcBef>
          <a:spcPct val="0"/>
        </a:spcBef>
        <a:spcAft>
          <a:spcPct val="0"/>
        </a:spcAft>
        <a:defRPr sz="3600">
          <a:solidFill>
            <a:schemeClr val="bg1"/>
          </a:solidFill>
          <a:latin typeface="Calibri" pitchFamily="-110" charset="0"/>
        </a:defRPr>
      </a:lvl9pPr>
    </p:titleStyle>
    <p:bodyStyle>
      <a:lvl1pPr marL="342900" indent="-342900" algn="l" rtl="0" eaLnBrk="0" fontAlgn="base" hangingPunct="0">
        <a:spcBef>
          <a:spcPct val="20000"/>
        </a:spcBef>
        <a:spcAft>
          <a:spcPct val="0"/>
        </a:spcAft>
        <a:buClr>
          <a:srgbClr val="FACA00"/>
        </a:buClr>
        <a:buFont typeface="Wingdings" pitchFamily="-106" charset="2"/>
        <a:buChar char="§"/>
        <a:defRPr sz="2400">
          <a:solidFill>
            <a:srgbClr val="2B2B2B"/>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rgbClr val="FACA00"/>
        </a:buClr>
        <a:buFont typeface="Wingdings" pitchFamily="-106" charset="2"/>
        <a:buChar char="§"/>
        <a:defRPr>
          <a:solidFill>
            <a:srgbClr val="2B2B2B"/>
          </a:solidFill>
          <a:latin typeface="+mn-lt"/>
          <a:ea typeface="ＭＳ Ｐゴシック" pitchFamily="-110" charset="-128"/>
        </a:defRPr>
      </a:lvl2pPr>
      <a:lvl3pPr marL="1143000" indent="-228600" algn="l" rtl="0" eaLnBrk="0" fontAlgn="base" hangingPunct="0">
        <a:spcBef>
          <a:spcPct val="20000"/>
        </a:spcBef>
        <a:spcAft>
          <a:spcPct val="0"/>
        </a:spcAft>
        <a:buClr>
          <a:srgbClr val="FACA00"/>
        </a:buClr>
        <a:buFont typeface="Wingdings" pitchFamily="-106" charset="2"/>
        <a:buChar char="§"/>
        <a:defRPr sz="1600">
          <a:solidFill>
            <a:srgbClr val="2B2B2B"/>
          </a:solidFill>
          <a:latin typeface="+mn-lt"/>
          <a:ea typeface="ＭＳ Ｐゴシック" pitchFamily="-110" charset="-128"/>
        </a:defRPr>
      </a:lvl3pPr>
      <a:lvl4pPr marL="1600200" indent="-228600" algn="l" rtl="0" eaLnBrk="0" fontAlgn="base" hangingPunct="0">
        <a:spcBef>
          <a:spcPct val="20000"/>
        </a:spcBef>
        <a:spcAft>
          <a:spcPct val="0"/>
        </a:spcAft>
        <a:buClr>
          <a:srgbClr val="FACA00"/>
        </a:buClr>
        <a:buFont typeface="Wingdings" pitchFamily="-106" charset="2"/>
        <a:buChar char="§"/>
        <a:defRPr sz="1600">
          <a:solidFill>
            <a:srgbClr val="2B2B2B"/>
          </a:solidFill>
          <a:latin typeface="+mn-lt"/>
          <a:ea typeface="ＭＳ Ｐゴシック" pitchFamily="-110" charset="-128"/>
        </a:defRPr>
      </a:lvl4pPr>
      <a:lvl5pPr marL="2057400" indent="-228600" algn="l" rtl="0" eaLnBrk="0" fontAlgn="base" hangingPunct="0">
        <a:spcBef>
          <a:spcPct val="20000"/>
        </a:spcBef>
        <a:spcAft>
          <a:spcPct val="0"/>
        </a:spcAft>
        <a:buClr>
          <a:srgbClr val="FACA00"/>
        </a:buClr>
        <a:buFont typeface="Wingdings" pitchFamily="-106" charset="2"/>
        <a:buChar char="§"/>
        <a:defRPr sz="1600">
          <a:solidFill>
            <a:srgbClr val="2B2B2B"/>
          </a:solidFill>
          <a:latin typeface="+mn-lt"/>
          <a:ea typeface="ＭＳ Ｐゴシック" pitchFamily="-110" charset="-128"/>
        </a:defRPr>
      </a:lvl5pPr>
      <a:lvl6pPr marL="2514600" indent="-228600" algn="l" rtl="0" eaLnBrk="0" fontAlgn="base" hangingPunct="0">
        <a:spcBef>
          <a:spcPct val="20000"/>
        </a:spcBef>
        <a:spcAft>
          <a:spcPct val="0"/>
        </a:spcAft>
        <a:buClr>
          <a:srgbClr val="FACA00"/>
        </a:buClr>
        <a:buFont typeface="Wingdings" pitchFamily="-110" charset="2"/>
        <a:buChar char="§"/>
        <a:defRPr sz="1600">
          <a:solidFill>
            <a:srgbClr val="002147"/>
          </a:solidFill>
          <a:latin typeface="+mn-lt"/>
          <a:ea typeface="ＭＳ Ｐゴシック" pitchFamily="-110" charset="-128"/>
        </a:defRPr>
      </a:lvl6pPr>
      <a:lvl7pPr marL="2971800" indent="-228600" algn="l" rtl="0" eaLnBrk="0" fontAlgn="base" hangingPunct="0">
        <a:spcBef>
          <a:spcPct val="20000"/>
        </a:spcBef>
        <a:spcAft>
          <a:spcPct val="0"/>
        </a:spcAft>
        <a:buClr>
          <a:srgbClr val="FACA00"/>
        </a:buClr>
        <a:buFont typeface="Wingdings" pitchFamily="-110" charset="2"/>
        <a:buChar char="§"/>
        <a:defRPr sz="1600">
          <a:solidFill>
            <a:srgbClr val="002147"/>
          </a:solidFill>
          <a:latin typeface="+mn-lt"/>
          <a:ea typeface="ＭＳ Ｐゴシック" pitchFamily="-110" charset="-128"/>
        </a:defRPr>
      </a:lvl7pPr>
      <a:lvl8pPr marL="3429000" indent="-228600" algn="l" rtl="0" eaLnBrk="0" fontAlgn="base" hangingPunct="0">
        <a:spcBef>
          <a:spcPct val="20000"/>
        </a:spcBef>
        <a:spcAft>
          <a:spcPct val="0"/>
        </a:spcAft>
        <a:buClr>
          <a:srgbClr val="FACA00"/>
        </a:buClr>
        <a:buFont typeface="Wingdings" pitchFamily="-110" charset="2"/>
        <a:buChar char="§"/>
        <a:defRPr sz="1600">
          <a:solidFill>
            <a:srgbClr val="002147"/>
          </a:solidFill>
          <a:latin typeface="+mn-lt"/>
          <a:ea typeface="ＭＳ Ｐゴシック" pitchFamily="-110" charset="-128"/>
        </a:defRPr>
      </a:lvl8pPr>
      <a:lvl9pPr marL="3886200" indent="-228600" algn="l" rtl="0" eaLnBrk="0" fontAlgn="base" hangingPunct="0">
        <a:spcBef>
          <a:spcPct val="20000"/>
        </a:spcBef>
        <a:spcAft>
          <a:spcPct val="0"/>
        </a:spcAft>
        <a:buClr>
          <a:srgbClr val="FACA00"/>
        </a:buClr>
        <a:buFont typeface="Wingdings" pitchFamily="-110" charset="2"/>
        <a:buChar char="§"/>
        <a:defRPr sz="1600">
          <a:solidFill>
            <a:srgbClr val="002147"/>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56072" name="Rectangle 8"/>
          <p:cNvSpPr>
            <a:spLocks noChangeArrowheads="1"/>
          </p:cNvSpPr>
          <p:nvPr/>
        </p:nvSpPr>
        <p:spPr bwMode="auto">
          <a:xfrm>
            <a:off x="4479925" y="3189288"/>
            <a:ext cx="354013" cy="457200"/>
          </a:xfrm>
          <a:prstGeom prst="rect">
            <a:avLst/>
          </a:prstGeom>
          <a:noFill/>
          <a:ln w="9525">
            <a:noFill/>
            <a:miter lim="800000"/>
            <a:headEnd/>
            <a:tailEnd/>
          </a:ln>
          <a:effectLst/>
        </p:spPr>
        <p:txBody>
          <a:bodyPr wrap="none" anchor="ctr">
            <a:prstTxWarp prst="textNoShape">
              <a:avLst/>
            </a:prstTxWarp>
          </a:bodyPr>
          <a:lstStyle/>
          <a:p>
            <a:pPr>
              <a:defRPr/>
            </a:pPr>
            <a:endParaRPr lang="en-US">
              <a:latin typeface="Calibri" pitchFamily="-110" charset="0"/>
            </a:endParaRPr>
          </a:p>
        </p:txBody>
      </p:sp>
      <p:sp>
        <p:nvSpPr>
          <p:cNvPr id="856073" name="Rectangle 9"/>
          <p:cNvSpPr>
            <a:spLocks noChangeArrowheads="1"/>
          </p:cNvSpPr>
          <p:nvPr/>
        </p:nvSpPr>
        <p:spPr bwMode="auto">
          <a:xfrm>
            <a:off x="4479925" y="3108325"/>
            <a:ext cx="523875" cy="457200"/>
          </a:xfrm>
          <a:prstGeom prst="rect">
            <a:avLst/>
          </a:prstGeom>
          <a:noFill/>
          <a:ln w="9525">
            <a:noFill/>
            <a:miter lim="800000"/>
            <a:headEnd/>
            <a:tailEnd/>
          </a:ln>
          <a:effectLst/>
        </p:spPr>
        <p:txBody>
          <a:bodyPr wrap="none" anchor="ctr">
            <a:prstTxWarp prst="textNoShape">
              <a:avLst/>
            </a:prstTxWarp>
          </a:bodyPr>
          <a:lstStyle/>
          <a:p>
            <a:pPr>
              <a:defRPr/>
            </a:pPr>
            <a:endParaRPr lang="en-US">
              <a:latin typeface="Calibri" pitchFamily="-110" charset="0"/>
            </a:endParaRPr>
          </a:p>
        </p:txBody>
      </p:sp>
      <p:sp>
        <p:nvSpPr>
          <p:cNvPr id="856149" name="Rectangle 85"/>
          <p:cNvSpPr>
            <a:spLocks noChangeArrowheads="1"/>
          </p:cNvSpPr>
          <p:nvPr/>
        </p:nvSpPr>
        <p:spPr bwMode="auto">
          <a:xfrm>
            <a:off x="0" y="0"/>
            <a:ext cx="9144000" cy="6858000"/>
          </a:xfrm>
          <a:prstGeom prst="rect">
            <a:avLst/>
          </a:prstGeom>
          <a:solidFill>
            <a:srgbClr val="010000"/>
          </a:solidFill>
          <a:ln w="63500">
            <a:noFill/>
            <a:miter lim="800000"/>
            <a:headEnd/>
            <a:tailEnd type="none" w="med" len="lg"/>
          </a:ln>
          <a:effectLst/>
        </p:spPr>
        <p:txBody>
          <a:bodyPr lIns="93600" tIns="46800" rIns="93600" bIns="46800" anchor="ctr">
            <a:prstTxWarp prst="textNoShape">
              <a:avLst/>
            </a:prstTxWarp>
            <a:spAutoFit/>
          </a:bodyPr>
          <a:lstStyle/>
          <a:p>
            <a:pPr>
              <a:defRPr/>
            </a:pPr>
            <a:endParaRPr lang="en-US">
              <a:latin typeface="Calibri" pitchFamily="-110" charset="0"/>
            </a:endParaRPr>
          </a:p>
        </p:txBody>
      </p:sp>
      <p:pic>
        <p:nvPicPr>
          <p:cNvPr id="10245" name="Picture 174" descr="2258_ox_brand_blue_pos_rect"/>
          <p:cNvPicPr>
            <a:picLocks noChangeAspect="1" noChangeArrowheads="1"/>
          </p:cNvPicPr>
          <p:nvPr/>
        </p:nvPicPr>
        <p:blipFill>
          <a:blip r:embed="rId4">
            <a:grayscl/>
            <a:biLevel thresh="50000"/>
          </a:blip>
          <a:srcRect/>
          <a:stretch>
            <a:fillRect/>
          </a:stretch>
        </p:blipFill>
        <p:spPr bwMode="auto">
          <a:xfrm>
            <a:off x="-9525" y="41275"/>
            <a:ext cx="2241550" cy="690563"/>
          </a:xfrm>
          <a:prstGeom prst="rect">
            <a:avLst/>
          </a:prstGeom>
          <a:solidFill>
            <a:srgbClr val="212121"/>
          </a:solidFill>
          <a:ln w="9525">
            <a:noFill/>
            <a:miter lim="800000"/>
            <a:headEnd/>
            <a:tailEnd/>
          </a:ln>
        </p:spPr>
      </p:pic>
      <p:sp>
        <p:nvSpPr>
          <p:cNvPr id="10246" name="Rectangle 6"/>
          <p:cNvSpPr>
            <a:spLocks noGrp="1" noChangeArrowheads="1"/>
          </p:cNvSpPr>
          <p:nvPr>
            <p:ph type="title"/>
          </p:nvPr>
        </p:nvSpPr>
        <p:spPr bwMode="auto">
          <a:xfrm>
            <a:off x="2232025" y="7938"/>
            <a:ext cx="5984875" cy="720725"/>
          </a:xfrm>
          <a:prstGeom prst="rect">
            <a:avLst/>
          </a:prstGeom>
          <a:noFill/>
          <a:ln w="0">
            <a:solidFill>
              <a:schemeClr val="tx1"/>
            </a:solidFill>
            <a:miter lim="800000"/>
            <a:headEnd/>
            <a:tailEnd/>
          </a:ln>
        </p:spPr>
        <p:txBody>
          <a:bodyPr vert="horz" wrap="square" lIns="92075" tIns="46038" rIns="92075" bIns="46038" numCol="1" anchor="ctr" anchorCtr="0" compatLnSpc="1">
            <a:prstTxWarp prst="textNoShape">
              <a:avLst/>
            </a:prstTxWarp>
          </a:bodyPr>
          <a:lstStyle/>
          <a:p>
            <a:pPr lvl="0"/>
            <a:r>
              <a:rPr lang="en-US" altLang="ja-JP"/>
              <a:t>Click to edit Master title style</a:t>
            </a:r>
          </a:p>
        </p:txBody>
      </p:sp>
      <p:sp>
        <p:nvSpPr>
          <p:cNvPr id="856239" name="Rectangle 175"/>
          <p:cNvSpPr>
            <a:spLocks noChangeArrowheads="1"/>
          </p:cNvSpPr>
          <p:nvPr/>
        </p:nvSpPr>
        <p:spPr bwMode="auto">
          <a:xfrm>
            <a:off x="6248400" y="6534150"/>
            <a:ext cx="2895600" cy="323850"/>
          </a:xfrm>
          <a:prstGeom prst="rect">
            <a:avLst/>
          </a:prstGeom>
          <a:solidFill>
            <a:srgbClr val="010000"/>
          </a:solidFill>
          <a:ln w="9525">
            <a:noFill/>
            <a:miter lim="800000"/>
            <a:headEnd/>
            <a:tailEnd/>
          </a:ln>
          <a:effectLst/>
        </p:spPr>
        <p:txBody>
          <a:bodyPr>
            <a:prstTxWarp prst="textNoShape">
              <a:avLst/>
            </a:prstTxWarp>
          </a:bodyPr>
          <a:lstStyle/>
          <a:p>
            <a:pPr>
              <a:defRPr/>
            </a:pPr>
            <a:r>
              <a:rPr lang="en-GB" b="0">
                <a:solidFill>
                  <a:schemeClr val="bg1"/>
                </a:solidFill>
              </a:rPr>
              <a:t>danny.price@astro.ox.ac.uk</a:t>
            </a:r>
          </a:p>
        </p:txBody>
      </p:sp>
      <p:sp>
        <p:nvSpPr>
          <p:cNvPr id="856241" name="Rectangle 177"/>
          <p:cNvSpPr>
            <a:spLocks noGrp="1" noChangeArrowheads="1"/>
          </p:cNvSpPr>
          <p:nvPr>
            <p:ph type="ftr" sz="quarter" idx="3"/>
          </p:nvPr>
        </p:nvSpPr>
        <p:spPr bwMode="auto">
          <a:xfrm>
            <a:off x="0" y="6534150"/>
            <a:ext cx="6477000" cy="323850"/>
          </a:xfrm>
          <a:prstGeom prst="rect">
            <a:avLst/>
          </a:prstGeom>
          <a:noFill/>
          <a:ln w="0">
            <a:solidFill>
              <a:schemeClr val="tx1"/>
            </a:solidFill>
            <a:miter lim="800000"/>
            <a:headEnd/>
            <a:tailEnd/>
          </a:ln>
          <a:effectLst/>
        </p:spPr>
        <p:txBody>
          <a:bodyPr vert="horz" wrap="square" lIns="91440" tIns="45720" rIns="91440" bIns="45720" numCol="1" anchor="t" anchorCtr="0" compatLnSpc="1">
            <a:prstTxWarp prst="textNoShape">
              <a:avLst/>
            </a:prstTxWarp>
          </a:bodyPr>
          <a:lstStyle>
            <a:lvl1pPr algn="l">
              <a:defRPr b="0">
                <a:solidFill>
                  <a:schemeClr val="bg1"/>
                </a:solidFill>
                <a:latin typeface="Calibri" pitchFamily="-110" charset="0"/>
              </a:defRPr>
            </a:lvl1pPr>
          </a:lstStyle>
          <a:p>
            <a:pPr>
              <a:defRPr/>
            </a:pPr>
            <a:r>
              <a:rPr lang="en-GB"/>
              <a:t>Danny Price</a:t>
            </a: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Lst>
  <p:transition>
    <p:fade/>
  </p:transition>
  <p:timing>
    <p:tnLst>
      <p:par>
        <p:cTn id="1" dur="indefinite" restart="never" nodeType="tmRoot"/>
      </p:par>
    </p:tnLst>
  </p:timing>
  <p:hf sldNum="0" hdr="0" dt="0"/>
  <p:txStyles>
    <p:titleStyle>
      <a:lvl1pPr algn="l" rtl="0" eaLnBrk="0" fontAlgn="base" hangingPunct="0">
        <a:spcBef>
          <a:spcPct val="0"/>
        </a:spcBef>
        <a:spcAft>
          <a:spcPct val="0"/>
        </a:spcAft>
        <a:defRPr sz="3600">
          <a:solidFill>
            <a:schemeClr val="bg1"/>
          </a:solidFill>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3600">
          <a:solidFill>
            <a:schemeClr val="bg1"/>
          </a:solidFill>
          <a:latin typeface="Calibri" pitchFamily="-110" charset="0"/>
          <a:ea typeface="ＭＳ Ｐゴシック" pitchFamily="-110" charset="-128"/>
          <a:cs typeface="ＭＳ Ｐゴシック" pitchFamily="-110" charset="-128"/>
        </a:defRPr>
      </a:lvl2pPr>
      <a:lvl3pPr algn="l" rtl="0" eaLnBrk="0" fontAlgn="base" hangingPunct="0">
        <a:spcBef>
          <a:spcPct val="0"/>
        </a:spcBef>
        <a:spcAft>
          <a:spcPct val="0"/>
        </a:spcAft>
        <a:defRPr sz="3600">
          <a:solidFill>
            <a:schemeClr val="bg1"/>
          </a:solidFill>
          <a:latin typeface="Calibri" pitchFamily="-110" charset="0"/>
          <a:ea typeface="ＭＳ Ｐゴシック" pitchFamily="-110" charset="-128"/>
          <a:cs typeface="ＭＳ Ｐゴシック" pitchFamily="-110" charset="-128"/>
        </a:defRPr>
      </a:lvl3pPr>
      <a:lvl4pPr algn="l" rtl="0" eaLnBrk="0" fontAlgn="base" hangingPunct="0">
        <a:spcBef>
          <a:spcPct val="0"/>
        </a:spcBef>
        <a:spcAft>
          <a:spcPct val="0"/>
        </a:spcAft>
        <a:defRPr sz="3600">
          <a:solidFill>
            <a:schemeClr val="bg1"/>
          </a:solidFill>
          <a:latin typeface="Calibri" pitchFamily="-110" charset="0"/>
          <a:ea typeface="ＭＳ Ｐゴシック" pitchFamily="-110" charset="-128"/>
          <a:cs typeface="ＭＳ Ｐゴシック" pitchFamily="-110" charset="-128"/>
        </a:defRPr>
      </a:lvl4pPr>
      <a:lvl5pPr algn="l" rtl="0" eaLnBrk="0" fontAlgn="base" hangingPunct="0">
        <a:spcBef>
          <a:spcPct val="0"/>
        </a:spcBef>
        <a:spcAft>
          <a:spcPct val="0"/>
        </a:spcAft>
        <a:defRPr sz="3600">
          <a:solidFill>
            <a:schemeClr val="bg1"/>
          </a:solidFill>
          <a:latin typeface="Calibri" pitchFamily="-110" charset="0"/>
          <a:ea typeface="ＭＳ Ｐゴシック" pitchFamily="-110" charset="-128"/>
          <a:cs typeface="ＭＳ Ｐゴシック" pitchFamily="-110" charset="-128"/>
        </a:defRPr>
      </a:lvl5pPr>
      <a:lvl6pPr marL="457200" algn="l" rtl="0" eaLnBrk="0" fontAlgn="base" hangingPunct="0">
        <a:spcBef>
          <a:spcPct val="0"/>
        </a:spcBef>
        <a:spcAft>
          <a:spcPct val="0"/>
        </a:spcAft>
        <a:defRPr sz="3600">
          <a:solidFill>
            <a:schemeClr val="bg1"/>
          </a:solidFill>
          <a:latin typeface="Calibri" pitchFamily="-110" charset="0"/>
        </a:defRPr>
      </a:lvl6pPr>
      <a:lvl7pPr marL="914400" algn="l" rtl="0" eaLnBrk="0" fontAlgn="base" hangingPunct="0">
        <a:spcBef>
          <a:spcPct val="0"/>
        </a:spcBef>
        <a:spcAft>
          <a:spcPct val="0"/>
        </a:spcAft>
        <a:defRPr sz="3600">
          <a:solidFill>
            <a:schemeClr val="bg1"/>
          </a:solidFill>
          <a:latin typeface="Calibri" pitchFamily="-110" charset="0"/>
        </a:defRPr>
      </a:lvl7pPr>
      <a:lvl8pPr marL="1371600" algn="l" rtl="0" eaLnBrk="0" fontAlgn="base" hangingPunct="0">
        <a:spcBef>
          <a:spcPct val="0"/>
        </a:spcBef>
        <a:spcAft>
          <a:spcPct val="0"/>
        </a:spcAft>
        <a:defRPr sz="3600">
          <a:solidFill>
            <a:schemeClr val="bg1"/>
          </a:solidFill>
          <a:latin typeface="Calibri" pitchFamily="-110" charset="0"/>
        </a:defRPr>
      </a:lvl8pPr>
      <a:lvl9pPr marL="1828800" algn="l" rtl="0" eaLnBrk="0" fontAlgn="base" hangingPunct="0">
        <a:spcBef>
          <a:spcPct val="0"/>
        </a:spcBef>
        <a:spcAft>
          <a:spcPct val="0"/>
        </a:spcAft>
        <a:defRPr sz="3600">
          <a:solidFill>
            <a:schemeClr val="bg1"/>
          </a:solidFill>
          <a:latin typeface="Calibri" pitchFamily="-110" charset="0"/>
        </a:defRPr>
      </a:lvl9pPr>
    </p:titleStyle>
    <p:bodyStyle>
      <a:lvl1pPr marL="342900" indent="-342900" algn="l" rtl="0" eaLnBrk="0" fontAlgn="base" hangingPunct="0">
        <a:spcBef>
          <a:spcPct val="20000"/>
        </a:spcBef>
        <a:spcAft>
          <a:spcPct val="0"/>
        </a:spcAft>
        <a:buClr>
          <a:srgbClr val="FACA00"/>
        </a:buClr>
        <a:buFont typeface="Wingdings" pitchFamily="-106" charset="2"/>
        <a:buChar char="§"/>
        <a:defRPr sz="2400">
          <a:solidFill>
            <a:srgbClr val="2B2B2B"/>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rgbClr val="FACA00"/>
        </a:buClr>
        <a:buFont typeface="Wingdings" pitchFamily="-106" charset="2"/>
        <a:buChar char="§"/>
        <a:defRPr>
          <a:solidFill>
            <a:srgbClr val="2B2B2B"/>
          </a:solidFill>
          <a:latin typeface="+mn-lt"/>
          <a:ea typeface="ＭＳ Ｐゴシック" pitchFamily="-110" charset="-128"/>
        </a:defRPr>
      </a:lvl2pPr>
      <a:lvl3pPr marL="1143000" indent="-228600" algn="l" rtl="0" eaLnBrk="0" fontAlgn="base" hangingPunct="0">
        <a:spcBef>
          <a:spcPct val="20000"/>
        </a:spcBef>
        <a:spcAft>
          <a:spcPct val="0"/>
        </a:spcAft>
        <a:buClr>
          <a:srgbClr val="FACA00"/>
        </a:buClr>
        <a:buFont typeface="Wingdings" pitchFamily="-106" charset="2"/>
        <a:buChar char="§"/>
        <a:defRPr sz="1600">
          <a:solidFill>
            <a:srgbClr val="2B2B2B"/>
          </a:solidFill>
          <a:latin typeface="+mn-lt"/>
          <a:ea typeface="ＭＳ Ｐゴシック" pitchFamily="-110" charset="-128"/>
        </a:defRPr>
      </a:lvl3pPr>
      <a:lvl4pPr marL="1600200" indent="-228600" algn="l" rtl="0" eaLnBrk="0" fontAlgn="base" hangingPunct="0">
        <a:spcBef>
          <a:spcPct val="20000"/>
        </a:spcBef>
        <a:spcAft>
          <a:spcPct val="0"/>
        </a:spcAft>
        <a:buClr>
          <a:srgbClr val="FACA00"/>
        </a:buClr>
        <a:buFont typeface="Wingdings" pitchFamily="-106" charset="2"/>
        <a:buChar char="§"/>
        <a:defRPr sz="1600">
          <a:solidFill>
            <a:srgbClr val="2B2B2B"/>
          </a:solidFill>
          <a:latin typeface="+mn-lt"/>
          <a:ea typeface="ＭＳ Ｐゴシック" pitchFamily="-110" charset="-128"/>
        </a:defRPr>
      </a:lvl4pPr>
      <a:lvl5pPr marL="2057400" indent="-228600" algn="l" rtl="0" eaLnBrk="0" fontAlgn="base" hangingPunct="0">
        <a:spcBef>
          <a:spcPct val="20000"/>
        </a:spcBef>
        <a:spcAft>
          <a:spcPct val="0"/>
        </a:spcAft>
        <a:buClr>
          <a:srgbClr val="FACA00"/>
        </a:buClr>
        <a:buFont typeface="Wingdings" pitchFamily="-106" charset="2"/>
        <a:buChar char="§"/>
        <a:defRPr sz="1600">
          <a:solidFill>
            <a:srgbClr val="2B2B2B"/>
          </a:solidFill>
          <a:latin typeface="+mn-lt"/>
          <a:ea typeface="ＭＳ Ｐゴシック" pitchFamily="-110" charset="-128"/>
        </a:defRPr>
      </a:lvl5pPr>
      <a:lvl6pPr marL="2514600" indent="-228600" algn="l" rtl="0" eaLnBrk="0" fontAlgn="base" hangingPunct="0">
        <a:spcBef>
          <a:spcPct val="20000"/>
        </a:spcBef>
        <a:spcAft>
          <a:spcPct val="0"/>
        </a:spcAft>
        <a:buClr>
          <a:srgbClr val="FACA00"/>
        </a:buClr>
        <a:buFont typeface="Wingdings" pitchFamily="-110" charset="2"/>
        <a:buChar char="§"/>
        <a:defRPr sz="1600">
          <a:solidFill>
            <a:srgbClr val="002147"/>
          </a:solidFill>
          <a:latin typeface="+mn-lt"/>
          <a:ea typeface="ＭＳ Ｐゴシック" pitchFamily="-110" charset="-128"/>
        </a:defRPr>
      </a:lvl6pPr>
      <a:lvl7pPr marL="2971800" indent="-228600" algn="l" rtl="0" eaLnBrk="0" fontAlgn="base" hangingPunct="0">
        <a:spcBef>
          <a:spcPct val="20000"/>
        </a:spcBef>
        <a:spcAft>
          <a:spcPct val="0"/>
        </a:spcAft>
        <a:buClr>
          <a:srgbClr val="FACA00"/>
        </a:buClr>
        <a:buFont typeface="Wingdings" pitchFamily="-110" charset="2"/>
        <a:buChar char="§"/>
        <a:defRPr sz="1600">
          <a:solidFill>
            <a:srgbClr val="002147"/>
          </a:solidFill>
          <a:latin typeface="+mn-lt"/>
          <a:ea typeface="ＭＳ Ｐゴシック" pitchFamily="-110" charset="-128"/>
        </a:defRPr>
      </a:lvl7pPr>
      <a:lvl8pPr marL="3429000" indent="-228600" algn="l" rtl="0" eaLnBrk="0" fontAlgn="base" hangingPunct="0">
        <a:spcBef>
          <a:spcPct val="20000"/>
        </a:spcBef>
        <a:spcAft>
          <a:spcPct val="0"/>
        </a:spcAft>
        <a:buClr>
          <a:srgbClr val="FACA00"/>
        </a:buClr>
        <a:buFont typeface="Wingdings" pitchFamily="-110" charset="2"/>
        <a:buChar char="§"/>
        <a:defRPr sz="1600">
          <a:solidFill>
            <a:srgbClr val="002147"/>
          </a:solidFill>
          <a:latin typeface="+mn-lt"/>
          <a:ea typeface="ＭＳ Ｐゴシック" pitchFamily="-110" charset="-128"/>
        </a:defRPr>
      </a:lvl8pPr>
      <a:lvl9pPr marL="3886200" indent="-228600" algn="l" rtl="0" eaLnBrk="0" fontAlgn="base" hangingPunct="0">
        <a:spcBef>
          <a:spcPct val="20000"/>
        </a:spcBef>
        <a:spcAft>
          <a:spcPct val="0"/>
        </a:spcAft>
        <a:buClr>
          <a:srgbClr val="FACA00"/>
        </a:buClr>
        <a:buFont typeface="Wingdings" pitchFamily="-110" charset="2"/>
        <a:buChar char="§"/>
        <a:defRPr sz="1600">
          <a:solidFill>
            <a:srgbClr val="002147"/>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0900"/>
            <a:ext cx="9144000" cy="4737100"/>
          </a:xfrm>
          <a:prstGeom prst="rect">
            <a:avLst/>
          </a:prstGeom>
          <a:solidFill>
            <a:schemeClr val="bg1"/>
          </a:solidFill>
          <a:ln w="22225" cap="flat" cmpd="sng" algn="ctr">
            <a:noFill/>
            <a:prstDash val="solid"/>
            <a:round/>
            <a:headEnd type="none" w="lg" len="lg"/>
            <a:tailEnd type="none" w="lg" len="lg"/>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000099"/>
              </a:solidFill>
              <a:effectLst/>
              <a:latin typeface="Calibri" pitchFamily="-110" charset="0"/>
            </a:endParaRPr>
          </a:p>
        </p:txBody>
      </p:sp>
      <p:sp>
        <p:nvSpPr>
          <p:cNvPr id="6" name="Subtitle 5"/>
          <p:cNvSpPr>
            <a:spLocks noGrp="1"/>
          </p:cNvSpPr>
          <p:nvPr>
            <p:ph type="subTitle" idx="1"/>
          </p:nvPr>
        </p:nvSpPr>
        <p:spPr>
          <a:xfrm>
            <a:off x="203200" y="2301875"/>
            <a:ext cx="8712200" cy="962025"/>
          </a:xfrm>
        </p:spPr>
        <p:txBody>
          <a:bodyPr/>
          <a:lstStyle/>
          <a:p>
            <a:pPr algn="r"/>
            <a:r>
              <a:rPr lang="en-US" sz="1800" dirty="0" smtClean="0">
                <a:solidFill>
                  <a:schemeClr val="tx1">
                    <a:lumMod val="75000"/>
                    <a:lumOff val="25000"/>
                  </a:schemeClr>
                </a:solidFill>
              </a:rPr>
              <a:t>Kristian Zarb </a:t>
            </a:r>
            <a:r>
              <a:rPr lang="en-US" sz="1800" dirty="0" smtClean="0">
                <a:solidFill>
                  <a:schemeClr val="tx1">
                    <a:lumMod val="75000"/>
                    <a:lumOff val="25000"/>
                  </a:schemeClr>
                </a:solidFill>
              </a:rPr>
              <a:t>Adami</a:t>
            </a:r>
          </a:p>
          <a:p>
            <a:pPr algn="r"/>
            <a:r>
              <a:rPr lang="en-US" sz="1800" dirty="0" smtClean="0">
                <a:solidFill>
                  <a:schemeClr val="tx1">
                    <a:lumMod val="75000"/>
                    <a:lumOff val="25000"/>
                  </a:schemeClr>
                </a:solidFill>
              </a:rPr>
              <a:t>Danny Price</a:t>
            </a:r>
          </a:p>
          <a:p>
            <a:pPr algn="r"/>
            <a:r>
              <a:rPr lang="en-US" sz="1800" dirty="0" smtClean="0">
                <a:solidFill>
                  <a:schemeClr val="tx1">
                    <a:lumMod val="75000"/>
                    <a:lumOff val="25000"/>
                  </a:schemeClr>
                </a:solidFill>
              </a:rPr>
              <a:t>M E Jones</a:t>
            </a:r>
          </a:p>
          <a:p>
            <a:pPr algn="r"/>
            <a:r>
              <a:rPr lang="en-US" sz="1800" dirty="0" smtClean="0">
                <a:solidFill>
                  <a:schemeClr val="tx1">
                    <a:lumMod val="75000"/>
                    <a:lumOff val="25000"/>
                  </a:schemeClr>
                </a:solidFill>
              </a:rPr>
              <a:t>&amp; the AADC</a:t>
            </a:r>
            <a:endParaRPr lang="en-US" sz="1800" dirty="0" smtClean="0">
              <a:solidFill>
                <a:schemeClr val="tx1">
                  <a:lumMod val="75000"/>
                  <a:lumOff val="25000"/>
                </a:schemeClr>
              </a:solidFill>
            </a:endParaRPr>
          </a:p>
        </p:txBody>
      </p:sp>
      <p:sp>
        <p:nvSpPr>
          <p:cNvPr id="2" name="Title 1"/>
          <p:cNvSpPr>
            <a:spLocks noGrp="1"/>
          </p:cNvSpPr>
          <p:nvPr>
            <p:ph type="ctrTitle"/>
          </p:nvPr>
        </p:nvSpPr>
        <p:spPr>
          <a:xfrm>
            <a:off x="485775" y="1092200"/>
            <a:ext cx="8455025" cy="728663"/>
          </a:xfrm>
        </p:spPr>
        <p:txBody>
          <a:bodyPr/>
          <a:lstStyle/>
          <a:p>
            <a:pPr algn="r"/>
            <a:r>
              <a:rPr lang="en-US" sz="4000" dirty="0" smtClean="0">
                <a:cs typeface="Georgia"/>
              </a:rPr>
              <a:t>Single </a:t>
            </a:r>
            <a:r>
              <a:rPr lang="en-US" sz="4000" dirty="0" err="1" smtClean="0">
                <a:cs typeface="Georgia"/>
              </a:rPr>
              <a:t>vs</a:t>
            </a:r>
            <a:r>
              <a:rPr lang="en-US" sz="4000" dirty="0" smtClean="0">
                <a:cs typeface="Georgia"/>
              </a:rPr>
              <a:t> Dual Band Considerations</a:t>
            </a:r>
            <a:endParaRPr lang="en-US" sz="4000" dirty="0">
              <a:cs typeface="Georgia"/>
            </a:endParaRPr>
          </a:p>
        </p:txBody>
      </p:sp>
      <p:pic>
        <p:nvPicPr>
          <p:cNvPr id="12" name="Picture 11"/>
          <p:cNvPicPr>
            <a:picLocks noChangeAspect="1"/>
          </p:cNvPicPr>
          <p:nvPr/>
        </p:nvPicPr>
        <p:blipFill>
          <a:blip r:embed="rId3">
            <a:alphaModFix amt="19000"/>
          </a:blip>
          <a:stretch>
            <a:fillRect/>
          </a:stretch>
        </p:blipFill>
        <p:spPr>
          <a:xfrm>
            <a:off x="5369630" y="3098800"/>
            <a:ext cx="4676069" cy="5587999"/>
          </a:xfrm>
          <a:prstGeom prst="rect">
            <a:avLst/>
          </a:prstGeom>
        </p:spPr>
      </p:pic>
      <p:sp>
        <p:nvSpPr>
          <p:cNvPr id="13" name="Subtitle 5"/>
          <p:cNvSpPr txBox="1">
            <a:spLocks/>
          </p:cNvSpPr>
          <p:nvPr/>
        </p:nvSpPr>
        <p:spPr bwMode="auto">
          <a:xfrm>
            <a:off x="266700" y="4854575"/>
            <a:ext cx="2908300" cy="49212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algn="l">
              <a:spcBef>
                <a:spcPct val="20000"/>
              </a:spcBef>
              <a:buClr>
                <a:srgbClr val="FACA00"/>
              </a:buClr>
            </a:pPr>
            <a:r>
              <a:rPr kumimoji="0" lang="en-US" sz="1800" b="0" i="0" u="none" strike="noStrike" kern="0" cap="none" spc="0" normalizeH="0" baseline="0" noProof="0" dirty="0" smtClean="0">
                <a:ln>
                  <a:noFill/>
                </a:ln>
                <a:solidFill>
                  <a:schemeClr val="tx1">
                    <a:lumMod val="75000"/>
                    <a:lumOff val="25000"/>
                  </a:schemeClr>
                </a:solidFill>
                <a:effectLst/>
                <a:uLnTx/>
                <a:uFillTx/>
                <a:latin typeface="+mn-lt"/>
                <a:ea typeface="ＭＳ Ｐゴシック" pitchFamily="-110" charset="-128"/>
                <a:cs typeface="ＭＳ Ｐゴシック" pitchFamily="-110" charset="-128"/>
              </a:rPr>
              <a:t>Instruments:</a:t>
            </a:r>
          </a:p>
        </p:txBody>
      </p:sp>
      <p:pic>
        <p:nvPicPr>
          <p:cNvPr id="54274" name="Picture 2"/>
          <p:cNvPicPr>
            <a:picLocks noChangeAspect="1" noChangeArrowheads="1"/>
          </p:cNvPicPr>
          <p:nvPr/>
        </p:nvPicPr>
        <p:blipFill>
          <a:blip r:embed="rId4"/>
          <a:srcRect/>
          <a:stretch>
            <a:fillRect/>
          </a:stretch>
        </p:blipFill>
        <p:spPr bwMode="auto">
          <a:xfrm>
            <a:off x="1104635" y="5554359"/>
            <a:ext cx="1476111" cy="1108378"/>
          </a:xfrm>
          <a:prstGeom prst="rect">
            <a:avLst/>
          </a:prstGeom>
          <a:noFill/>
          <a:ln w="9525">
            <a:noFill/>
            <a:miter lim="800000"/>
            <a:headEnd/>
            <a:tailEnd/>
          </a:ln>
        </p:spPr>
      </p:pic>
      <p:pic>
        <p:nvPicPr>
          <p:cNvPr id="21" name="Picture 1"/>
          <p:cNvPicPr>
            <a:picLocks noChangeAspect="1" noChangeArrowheads="1"/>
          </p:cNvPicPr>
          <p:nvPr/>
        </p:nvPicPr>
        <p:blipFill>
          <a:blip r:embed="rId5"/>
          <a:srcRect/>
          <a:stretch>
            <a:fillRect/>
          </a:stretch>
        </p:blipFill>
        <p:spPr bwMode="auto">
          <a:xfrm>
            <a:off x="4116656" y="5658673"/>
            <a:ext cx="1515336" cy="1055637"/>
          </a:xfrm>
          <a:prstGeom prst="rect">
            <a:avLst/>
          </a:prstGeom>
          <a:noFill/>
          <a:ln w="9525">
            <a:noFill/>
            <a:miter lim="800000"/>
            <a:headEnd/>
            <a:tailEnd/>
          </a:ln>
        </p:spPr>
      </p:pic>
      <p:pic>
        <p:nvPicPr>
          <p:cNvPr id="24" name="Picture 3"/>
          <p:cNvPicPr>
            <a:picLocks noChangeAspect="1" noChangeArrowheads="1"/>
          </p:cNvPicPr>
          <p:nvPr/>
        </p:nvPicPr>
        <p:blipFill>
          <a:blip r:embed="rId6"/>
          <a:srcRect/>
          <a:stretch>
            <a:fillRect/>
          </a:stretch>
        </p:blipFill>
        <p:spPr bwMode="auto">
          <a:xfrm>
            <a:off x="60889" y="5462978"/>
            <a:ext cx="893101" cy="1190372"/>
          </a:xfrm>
          <a:prstGeom prst="rect">
            <a:avLst/>
          </a:prstGeom>
          <a:noFill/>
          <a:ln w="9525">
            <a:noFill/>
            <a:miter lim="800000"/>
            <a:headEnd/>
            <a:tailEnd/>
          </a:ln>
        </p:spPr>
      </p:pic>
      <p:pic>
        <p:nvPicPr>
          <p:cNvPr id="54279" name="Picture 7"/>
          <p:cNvPicPr>
            <a:picLocks noChangeAspect="1" noChangeArrowheads="1"/>
          </p:cNvPicPr>
          <p:nvPr/>
        </p:nvPicPr>
        <p:blipFill>
          <a:blip r:embed="rId7"/>
          <a:srcRect/>
          <a:stretch>
            <a:fillRect/>
          </a:stretch>
        </p:blipFill>
        <p:spPr bwMode="auto">
          <a:xfrm>
            <a:off x="2677885" y="5669280"/>
            <a:ext cx="1397726" cy="1005840"/>
          </a:xfrm>
          <a:prstGeom prst="rect">
            <a:avLst/>
          </a:prstGeom>
          <a:noFill/>
          <a:ln w="9525">
            <a:noFill/>
            <a:miter lim="800000"/>
            <a:headEnd/>
            <a:tailEnd/>
          </a:ln>
        </p:spPr>
      </p:pic>
      <p:pic>
        <p:nvPicPr>
          <p:cNvPr id="15" name="Picture 4" descr="http://www.atnf.csiro.au/projects/askap/ASKAP_topview.jpg"/>
          <p:cNvPicPr>
            <a:picLocks noChangeAspect="1" noChangeArrowheads="1"/>
          </p:cNvPicPr>
          <p:nvPr/>
        </p:nvPicPr>
        <p:blipFill>
          <a:blip r:embed="rId8"/>
          <a:srcRect/>
          <a:stretch>
            <a:fillRect/>
          </a:stretch>
        </p:blipFill>
        <p:spPr bwMode="auto">
          <a:xfrm>
            <a:off x="5784860" y="5633727"/>
            <a:ext cx="1387466" cy="1109973"/>
          </a:xfrm>
          <a:prstGeom prst="rect">
            <a:avLst/>
          </a:prstGeom>
          <a:noFill/>
        </p:spPr>
      </p:pic>
      <p:pic>
        <p:nvPicPr>
          <p:cNvPr id="16" name="Picture 2" descr="http://www.nature.com/news/2010/100203/images/news.2010.meerkat_vision.jpg"/>
          <p:cNvPicPr>
            <a:picLocks noChangeAspect="1" noChangeArrowheads="1"/>
          </p:cNvPicPr>
          <p:nvPr/>
        </p:nvPicPr>
        <p:blipFill>
          <a:blip r:embed="rId9"/>
          <a:srcRect/>
          <a:stretch>
            <a:fillRect/>
          </a:stretch>
        </p:blipFill>
        <p:spPr bwMode="auto">
          <a:xfrm>
            <a:off x="7254034" y="5657780"/>
            <a:ext cx="1792558" cy="985907"/>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Epoch of Re-ionisation</a:t>
            </a:r>
            <a:endParaRPr lang="en-GB" dirty="0"/>
          </a:p>
        </p:txBody>
      </p:sp>
      <p:pic>
        <p:nvPicPr>
          <p:cNvPr id="3074" name="Picture 2"/>
          <p:cNvPicPr>
            <a:picLocks noChangeAspect="1" noChangeArrowheads="1"/>
          </p:cNvPicPr>
          <p:nvPr/>
        </p:nvPicPr>
        <p:blipFill>
          <a:blip r:embed="rId2"/>
          <a:srcRect/>
          <a:stretch>
            <a:fillRect/>
          </a:stretch>
        </p:blipFill>
        <p:spPr bwMode="auto">
          <a:xfrm>
            <a:off x="0" y="1044366"/>
            <a:ext cx="5823284" cy="3676817"/>
          </a:xfrm>
          <a:prstGeom prst="rect">
            <a:avLst/>
          </a:prstGeom>
          <a:noFill/>
          <a:ln w="9525">
            <a:noFill/>
            <a:miter lim="800000"/>
            <a:headEnd/>
            <a:tailEnd/>
          </a:ln>
        </p:spPr>
      </p:pic>
      <p:pic>
        <p:nvPicPr>
          <p:cNvPr id="5" name="Picture 2"/>
          <p:cNvPicPr>
            <a:picLocks noChangeAspect="1" noChangeArrowheads="1"/>
          </p:cNvPicPr>
          <p:nvPr/>
        </p:nvPicPr>
        <p:blipFill>
          <a:blip r:embed="rId3"/>
          <a:srcRect/>
          <a:stretch>
            <a:fillRect/>
          </a:stretch>
        </p:blipFill>
        <p:spPr bwMode="auto">
          <a:xfrm>
            <a:off x="5113621" y="1459832"/>
            <a:ext cx="3517032" cy="3064042"/>
          </a:xfrm>
          <a:prstGeom prst="rect">
            <a:avLst/>
          </a:prstGeom>
          <a:noFill/>
          <a:ln w="9525">
            <a:noFill/>
            <a:miter lim="800000"/>
            <a:headEnd/>
            <a:tailEnd/>
          </a:ln>
        </p:spPr>
      </p:pic>
      <p:pic>
        <p:nvPicPr>
          <p:cNvPr id="3075" name="Picture 3"/>
          <p:cNvPicPr>
            <a:picLocks noChangeAspect="1" noChangeArrowheads="1"/>
          </p:cNvPicPr>
          <p:nvPr/>
        </p:nvPicPr>
        <p:blipFill>
          <a:blip r:embed="rId4"/>
          <a:srcRect/>
          <a:stretch>
            <a:fillRect/>
          </a:stretch>
        </p:blipFill>
        <p:spPr bwMode="auto">
          <a:xfrm>
            <a:off x="882316" y="1594699"/>
            <a:ext cx="7315200" cy="3636699"/>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linds(horizontal)">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However...</a:t>
            </a:r>
            <a:endParaRPr lang="en-GB" dirty="0"/>
          </a:p>
        </p:txBody>
      </p:sp>
      <p:sp>
        <p:nvSpPr>
          <p:cNvPr id="3" name="Content Placeholder 2"/>
          <p:cNvSpPr>
            <a:spLocks noGrp="1"/>
          </p:cNvSpPr>
          <p:nvPr>
            <p:ph idx="1"/>
          </p:nvPr>
        </p:nvSpPr>
        <p:spPr>
          <a:xfrm>
            <a:off x="689812" y="908050"/>
            <a:ext cx="8292264" cy="5446713"/>
          </a:xfrm>
        </p:spPr>
        <p:txBody>
          <a:bodyPr/>
          <a:lstStyle/>
          <a:p>
            <a:r>
              <a:rPr lang="en-GB" dirty="0" smtClean="0"/>
              <a:t>The Science Case between 200-450MHz seems rather weak except for (</a:t>
            </a:r>
            <a:r>
              <a:rPr lang="en-GB" dirty="0" err="1" smtClean="0"/>
              <a:t>Wyithe</a:t>
            </a:r>
            <a:r>
              <a:rPr lang="en-GB" dirty="0" smtClean="0"/>
              <a:t> and Loeb): “ </a:t>
            </a:r>
            <a:r>
              <a:rPr lang="en-GB" dirty="0" smtClean="0"/>
              <a:t>Our novel result implies that future </a:t>
            </a:r>
            <a:r>
              <a:rPr lang="en-GB" dirty="0" smtClean="0"/>
              <a:t>radio experiments </a:t>
            </a:r>
            <a:r>
              <a:rPr lang="en-GB" dirty="0" smtClean="0"/>
              <a:t>should be tuned to a characteristic angular scale of ∼ 0.5◦ and </a:t>
            </a:r>
            <a:r>
              <a:rPr lang="en-GB" dirty="0" smtClean="0"/>
              <a:t>have a </a:t>
            </a:r>
            <a:r>
              <a:rPr lang="en-GB" dirty="0" smtClean="0"/>
              <a:t>minimum frequency band-width of ∼ 8 MHz for an optimal detection of </a:t>
            </a:r>
            <a:r>
              <a:rPr lang="en-GB" dirty="0" smtClean="0"/>
              <a:t>21cm flux </a:t>
            </a:r>
            <a:r>
              <a:rPr lang="en-GB" dirty="0" smtClean="0"/>
              <a:t>fluctuations near the end of </a:t>
            </a:r>
            <a:r>
              <a:rPr lang="en-GB" dirty="0" err="1" smtClean="0"/>
              <a:t>reionization</a:t>
            </a:r>
            <a:r>
              <a:rPr lang="en-GB" dirty="0" smtClean="0"/>
              <a:t>.”</a:t>
            </a:r>
            <a:endParaRPr lang="en-GB" dirty="0"/>
          </a:p>
        </p:txBody>
      </p:sp>
      <p:pic>
        <p:nvPicPr>
          <p:cNvPr id="39938" name="Picture 2"/>
          <p:cNvPicPr>
            <a:picLocks noChangeAspect="1" noChangeArrowheads="1"/>
          </p:cNvPicPr>
          <p:nvPr/>
        </p:nvPicPr>
        <p:blipFill>
          <a:blip r:embed="rId2"/>
          <a:srcRect/>
          <a:stretch>
            <a:fillRect/>
          </a:stretch>
        </p:blipFill>
        <p:spPr bwMode="auto">
          <a:xfrm>
            <a:off x="2053390" y="3287683"/>
            <a:ext cx="4855996" cy="334372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a:xfrm>
            <a:off x="657726" y="908050"/>
            <a:ext cx="8324349" cy="5446713"/>
          </a:xfrm>
        </p:spPr>
        <p:txBody>
          <a:bodyPr/>
          <a:lstStyle/>
          <a:p>
            <a:r>
              <a:rPr lang="en-GB" dirty="0" smtClean="0"/>
              <a:t>Progress the Single </a:t>
            </a:r>
            <a:r>
              <a:rPr lang="en-GB" dirty="0" err="1" smtClean="0"/>
              <a:t>vs</a:t>
            </a:r>
            <a:r>
              <a:rPr lang="en-GB" dirty="0" smtClean="0"/>
              <a:t> Dual Considerations Document with </a:t>
            </a:r>
            <a:r>
              <a:rPr lang="en-GB" dirty="0" err="1" smtClean="0"/>
              <a:t>realisitc</a:t>
            </a:r>
            <a:r>
              <a:rPr lang="en-GB" dirty="0" smtClean="0"/>
              <a:t> OSKAR-2 dynamic range simulations </a:t>
            </a:r>
          </a:p>
          <a:p>
            <a:endParaRPr lang="en-GB" dirty="0" smtClean="0"/>
          </a:p>
          <a:p>
            <a:r>
              <a:rPr lang="en-GB" dirty="0" smtClean="0"/>
              <a:t>Feedback into the DRM process requirements for Brightness Sensitivity and Brightness Sensitivity Survey metrics</a:t>
            </a:r>
          </a:p>
          <a:p>
            <a:endParaRPr lang="en-GB" dirty="0" smtClean="0"/>
          </a:p>
          <a:p>
            <a:r>
              <a:rPr lang="en-GB" dirty="0" smtClean="0"/>
              <a:t>Discuss in detail the 50MHz requirements and produce an engineering response to the Cosmic Dawn/EOR Paper</a:t>
            </a:r>
          </a:p>
          <a:p>
            <a:endParaRPr lang="en-GB" dirty="0" smtClean="0"/>
          </a:p>
          <a:p>
            <a:r>
              <a:rPr lang="en-GB" dirty="0" smtClean="0"/>
              <a:t>Discuss in detail the 200-450MHz science requirements and the requirements for Intensity Mapping Experiments at these frequencies</a:t>
            </a:r>
            <a:endParaRPr lang="en-GB"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395543" y="260648"/>
            <a:ext cx="7920880" cy="738664"/>
          </a:xfrm>
          <a:prstGeom prst="rect">
            <a:avLst/>
          </a:prstGeom>
        </p:spPr>
        <p:txBody>
          <a:bodyPr wrap="square">
            <a:spAutoFit/>
          </a:bodyPr>
          <a:lstStyle/>
          <a:p>
            <a:r>
              <a:rPr lang="en-GB" sz="1400" dirty="0" smtClean="0">
                <a:latin typeface="Arial" pitchFamily="34" charset="0"/>
                <a:cs typeface="Arial" pitchFamily="34" charset="0"/>
              </a:rPr>
              <a:t>Fitness Functions</a:t>
            </a:r>
          </a:p>
          <a:p>
            <a:pPr algn="just">
              <a:spcBef>
                <a:spcPts val="0"/>
              </a:spcBef>
              <a:buClr>
                <a:schemeClr val="bg2">
                  <a:lumMod val="25000"/>
                </a:schemeClr>
              </a:buClr>
            </a:pPr>
            <a:r>
              <a:rPr lang="en-GB" sz="1400" dirty="0" smtClean="0">
                <a:latin typeface="Arial" pitchFamily="34" charset="0"/>
                <a:cs typeface="Arial" pitchFamily="34" charset="0"/>
              </a:rPr>
              <a:t>Correlation with Ideal Baseline Histogram (user defined)</a:t>
            </a:r>
          </a:p>
          <a:p>
            <a:endParaRPr lang="en-GB" sz="1400" dirty="0">
              <a:latin typeface="Arial" pitchFamily="34" charset="0"/>
              <a:cs typeface="Arial" pitchFamily="34" charset="0"/>
            </a:endParaRPr>
          </a:p>
        </p:txBody>
      </p:sp>
      <p:pic>
        <p:nvPicPr>
          <p:cNvPr id="1026" name="Picture 2" descr="C:\Users\Adam Gauci\Desktop\AntennaOptimisation\PlotsOutput\generation XX\1_Baseline.jpg"/>
          <p:cNvPicPr>
            <a:picLocks noChangeAspect="1" noChangeArrowheads="1"/>
          </p:cNvPicPr>
          <p:nvPr/>
        </p:nvPicPr>
        <p:blipFill>
          <a:blip r:embed="rId2" cstate="print"/>
          <a:srcRect/>
          <a:stretch>
            <a:fillRect/>
          </a:stretch>
        </p:blipFill>
        <p:spPr bwMode="auto">
          <a:xfrm>
            <a:off x="1547664" y="1412776"/>
            <a:ext cx="6321896" cy="4741422"/>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8124" t="8511" r="6570" b="8511"/>
          <a:stretch>
            <a:fillRect/>
          </a:stretch>
        </p:blipFill>
        <p:spPr bwMode="auto">
          <a:xfrm>
            <a:off x="251520" y="476672"/>
            <a:ext cx="5797152" cy="2691535"/>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l="15000" t="5290" r="13333"/>
          <a:stretch>
            <a:fillRect/>
          </a:stretch>
        </p:blipFill>
        <p:spPr bwMode="auto">
          <a:xfrm>
            <a:off x="6156176" y="548680"/>
            <a:ext cx="2987824" cy="29614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l="4050" t="19800" r="6186" b="17201"/>
          <a:stretch>
            <a:fillRect/>
          </a:stretch>
        </p:blipFill>
        <p:spPr bwMode="auto">
          <a:xfrm>
            <a:off x="0" y="3387299"/>
            <a:ext cx="6084168" cy="3202533"/>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l="12759" r="12731"/>
          <a:stretch>
            <a:fillRect/>
          </a:stretch>
        </p:blipFill>
        <p:spPr bwMode="auto">
          <a:xfrm>
            <a:off x="6012160" y="3501008"/>
            <a:ext cx="3131840" cy="2880320"/>
          </a:xfrm>
          <a:prstGeom prst="rect">
            <a:avLst/>
          </a:prstGeom>
          <a:noFill/>
          <a:ln w="9525">
            <a:noFill/>
            <a:miter lim="800000"/>
            <a:headEnd/>
            <a:tailEnd/>
          </a:ln>
        </p:spPr>
      </p:pic>
      <p:sp>
        <p:nvSpPr>
          <p:cNvPr id="6" name="Rectangle 5"/>
          <p:cNvSpPr/>
          <p:nvPr/>
        </p:nvSpPr>
        <p:spPr>
          <a:xfrm>
            <a:off x="395536" y="116632"/>
            <a:ext cx="7920880" cy="307777"/>
          </a:xfrm>
          <a:prstGeom prst="rect">
            <a:avLst/>
          </a:prstGeom>
        </p:spPr>
        <p:txBody>
          <a:bodyPr wrap="square">
            <a:spAutoFit/>
          </a:bodyPr>
          <a:lstStyle/>
          <a:p>
            <a:r>
              <a:rPr lang="en-GB" sz="1400" dirty="0" smtClean="0">
                <a:latin typeface="Arial" pitchFamily="34" charset="0"/>
                <a:cs typeface="Arial" pitchFamily="34" charset="0"/>
              </a:rPr>
              <a:t>Typical Chromosomes (golden ratio elements in stations)</a:t>
            </a:r>
            <a:endParaRPr lang="en-GB" sz="14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t="19115" r="4836" b="16086"/>
          <a:stretch>
            <a:fillRect/>
          </a:stretch>
        </p:blipFill>
        <p:spPr bwMode="auto">
          <a:xfrm>
            <a:off x="0" y="404664"/>
            <a:ext cx="6063067" cy="3096344"/>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l="9500" t="5001" r="12201" b="-399"/>
          <a:stretch>
            <a:fillRect/>
          </a:stretch>
        </p:blipFill>
        <p:spPr bwMode="auto">
          <a:xfrm>
            <a:off x="5918414" y="692696"/>
            <a:ext cx="2758042" cy="252028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t="19800" r="6186" b="17201"/>
          <a:stretch>
            <a:fillRect/>
          </a:stretch>
        </p:blipFill>
        <p:spPr bwMode="auto">
          <a:xfrm>
            <a:off x="0" y="3356992"/>
            <a:ext cx="6012160" cy="3028014"/>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l="10850" t="5001" r="12201" b="-399"/>
          <a:stretch>
            <a:fillRect/>
          </a:stretch>
        </p:blipFill>
        <p:spPr bwMode="auto">
          <a:xfrm>
            <a:off x="6012160" y="3573016"/>
            <a:ext cx="2736304" cy="2544282"/>
          </a:xfrm>
          <a:prstGeom prst="rect">
            <a:avLst/>
          </a:prstGeom>
          <a:noFill/>
          <a:ln w="9525">
            <a:noFill/>
            <a:miter lim="800000"/>
            <a:headEnd/>
            <a:tailEnd/>
          </a:ln>
        </p:spPr>
      </p:pic>
      <p:sp>
        <p:nvSpPr>
          <p:cNvPr id="6" name="Rectangle 5"/>
          <p:cNvSpPr/>
          <p:nvPr/>
        </p:nvSpPr>
        <p:spPr>
          <a:xfrm>
            <a:off x="395536" y="116632"/>
            <a:ext cx="7920880" cy="307777"/>
          </a:xfrm>
          <a:prstGeom prst="rect">
            <a:avLst/>
          </a:prstGeom>
        </p:spPr>
        <p:txBody>
          <a:bodyPr wrap="square">
            <a:spAutoFit/>
          </a:bodyPr>
          <a:lstStyle/>
          <a:p>
            <a:r>
              <a:rPr lang="en-GB" sz="1400" dirty="0" smtClean="0">
                <a:latin typeface="Arial" pitchFamily="34" charset="0"/>
                <a:cs typeface="Arial" pitchFamily="34" charset="0"/>
              </a:rPr>
              <a:t>Typical Chromosomes (random elements in stations)</a:t>
            </a:r>
            <a:endParaRPr lang="en-GB" sz="14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7187" y="2886891"/>
            <a:ext cx="5984875" cy="720725"/>
          </a:xfrm>
        </p:spPr>
        <p:txBody>
          <a:bodyPr/>
          <a:lstStyle/>
          <a:p>
            <a:pPr algn="ctr"/>
            <a:r>
              <a:rPr lang="en-GB" dirty="0" smtClean="0">
                <a:solidFill>
                  <a:srgbClr val="002060"/>
                </a:solidFill>
              </a:rPr>
              <a:t>Antenna Design</a:t>
            </a:r>
            <a:endParaRPr lang="en-GB"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new shopping list</a:t>
            </a:r>
            <a:endParaRPr lang="en-GB" dirty="0"/>
          </a:p>
        </p:txBody>
      </p:sp>
      <p:pic>
        <p:nvPicPr>
          <p:cNvPr id="40962" name="Picture 2"/>
          <p:cNvPicPr>
            <a:picLocks noChangeAspect="1" noChangeArrowheads="1"/>
          </p:cNvPicPr>
          <p:nvPr/>
        </p:nvPicPr>
        <p:blipFill>
          <a:blip r:embed="rId2"/>
          <a:srcRect/>
          <a:stretch>
            <a:fillRect/>
          </a:stretch>
        </p:blipFill>
        <p:spPr bwMode="auto">
          <a:xfrm rot="16200000">
            <a:off x="-363888" y="2102758"/>
            <a:ext cx="3282309" cy="2073267"/>
          </a:xfrm>
          <a:prstGeom prst="rect">
            <a:avLst/>
          </a:prstGeom>
          <a:noFill/>
          <a:ln w="9525">
            <a:noFill/>
            <a:miter lim="800000"/>
            <a:headEnd/>
            <a:tailEnd/>
          </a:ln>
        </p:spPr>
      </p:pic>
      <p:pic>
        <p:nvPicPr>
          <p:cNvPr id="40963" name="Picture 3"/>
          <p:cNvPicPr>
            <a:picLocks noChangeAspect="1" noChangeArrowheads="1"/>
          </p:cNvPicPr>
          <p:nvPr/>
        </p:nvPicPr>
        <p:blipFill>
          <a:blip r:embed="rId3"/>
          <a:srcRect/>
          <a:stretch>
            <a:fillRect/>
          </a:stretch>
        </p:blipFill>
        <p:spPr bwMode="auto">
          <a:xfrm>
            <a:off x="2239377" y="1418731"/>
            <a:ext cx="6686550" cy="876300"/>
          </a:xfrm>
          <a:prstGeom prst="rect">
            <a:avLst/>
          </a:prstGeom>
          <a:noFill/>
          <a:ln w="9525">
            <a:noFill/>
            <a:miter lim="800000"/>
            <a:headEnd/>
            <a:tailEnd/>
          </a:ln>
        </p:spPr>
      </p:pic>
      <p:pic>
        <p:nvPicPr>
          <p:cNvPr id="40964" name="Picture 4"/>
          <p:cNvPicPr>
            <a:picLocks noChangeAspect="1" noChangeArrowheads="1"/>
          </p:cNvPicPr>
          <p:nvPr/>
        </p:nvPicPr>
        <p:blipFill>
          <a:blip r:embed="rId4"/>
          <a:srcRect/>
          <a:stretch>
            <a:fillRect/>
          </a:stretch>
        </p:blipFill>
        <p:spPr bwMode="auto">
          <a:xfrm>
            <a:off x="2320842" y="2451191"/>
            <a:ext cx="6619875" cy="28860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DRM Current Requirements</a:t>
            </a:r>
            <a:endParaRPr lang="en-GB" dirty="0"/>
          </a:p>
        </p:txBody>
      </p:sp>
      <p:graphicFrame>
        <p:nvGraphicFramePr>
          <p:cNvPr id="6" name="Table 5"/>
          <p:cNvGraphicFramePr>
            <a:graphicFrameLocks noGrp="1"/>
          </p:cNvGraphicFramePr>
          <p:nvPr/>
        </p:nvGraphicFramePr>
        <p:xfrm>
          <a:off x="1363578" y="2390272"/>
          <a:ext cx="6721643" cy="2695075"/>
        </p:xfrm>
        <a:graphic>
          <a:graphicData uri="http://schemas.openxmlformats.org/drawingml/2006/table">
            <a:tbl>
              <a:tblPr/>
              <a:tblGrid>
                <a:gridCol w="1814290"/>
                <a:gridCol w="1070250"/>
                <a:gridCol w="1338800"/>
                <a:gridCol w="1161873"/>
                <a:gridCol w="1336430"/>
              </a:tblGrid>
              <a:tr h="841651">
                <a:tc>
                  <a:txBody>
                    <a:bodyPr/>
                    <a:lstStyle/>
                    <a:p>
                      <a:pPr>
                        <a:lnSpc>
                          <a:spcPct val="115000"/>
                        </a:lnSpc>
                        <a:spcAft>
                          <a:spcPts val="1000"/>
                        </a:spcAft>
                        <a:tabLst>
                          <a:tab pos="660400" algn="ctr"/>
                        </a:tabLst>
                      </a:pPr>
                      <a:endParaRPr lang="en-GB" sz="1000">
                        <a:latin typeface="Calibri"/>
                        <a:ea typeface="Cambria"/>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b="1">
                          <a:latin typeface="Cambria"/>
                          <a:ea typeface="Cambria"/>
                          <a:cs typeface="Times New Roman"/>
                        </a:rPr>
                        <a:t>Frequency</a:t>
                      </a:r>
                      <a:endParaRPr lang="en-GB" sz="1100">
                        <a:latin typeface="Calibri"/>
                        <a:ea typeface="ＭＳ ゴシック"/>
                        <a:cs typeface="Times New Roman"/>
                      </a:endParaRPr>
                    </a:p>
                    <a:p>
                      <a:pPr algn="ctr">
                        <a:lnSpc>
                          <a:spcPct val="115000"/>
                        </a:lnSpc>
                        <a:spcAft>
                          <a:spcPts val="1000"/>
                        </a:spcAft>
                      </a:pPr>
                      <a:r>
                        <a:rPr lang="en-GB" sz="1000" b="1">
                          <a:latin typeface="Cambria"/>
                          <a:ea typeface="Cambria"/>
                          <a:cs typeface="Times New Roman"/>
                        </a:rPr>
                        <a:t>(MHz)</a:t>
                      </a:r>
                      <a:endParaRPr lang="en-GB" sz="1100">
                        <a:latin typeface="Calibri"/>
                        <a:ea typeface="ＭＳ 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b="1">
                          <a:latin typeface="Cambria"/>
                          <a:ea typeface="Cambria"/>
                          <a:cs typeface="Times New Roman"/>
                        </a:rPr>
                        <a:t>Sky Coverage</a:t>
                      </a:r>
                      <a:endParaRPr lang="en-GB" sz="1100">
                        <a:latin typeface="Calibri"/>
                        <a:ea typeface="ＭＳ ゴシック"/>
                        <a:cs typeface="Times New Roman"/>
                      </a:endParaRPr>
                    </a:p>
                    <a:p>
                      <a:pPr algn="ctr">
                        <a:lnSpc>
                          <a:spcPct val="115000"/>
                        </a:lnSpc>
                        <a:spcAft>
                          <a:spcPts val="1000"/>
                        </a:spcAft>
                      </a:pPr>
                      <a:r>
                        <a:rPr lang="en-GB" sz="1000" b="1">
                          <a:latin typeface="Cambria"/>
                          <a:ea typeface="Cambria"/>
                          <a:cs typeface="Times New Roman"/>
                        </a:rPr>
                        <a:t>(deg</a:t>
                      </a:r>
                      <a:r>
                        <a:rPr lang="en-GB" sz="1000" b="1" baseline="30000">
                          <a:latin typeface="Cambria"/>
                          <a:ea typeface="Cambria"/>
                          <a:cs typeface="Times New Roman"/>
                        </a:rPr>
                        <a:t>2</a:t>
                      </a:r>
                      <a:r>
                        <a:rPr lang="en-GB" sz="1000" b="1">
                          <a:latin typeface="Cambria"/>
                          <a:ea typeface="Cambria"/>
                          <a:cs typeface="Times New Roman"/>
                        </a:rPr>
                        <a:t>)</a:t>
                      </a:r>
                      <a:endParaRPr lang="en-GB" sz="1100">
                        <a:latin typeface="Calibri"/>
                        <a:ea typeface="ＭＳ 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b="1">
                          <a:latin typeface="Cambria"/>
                          <a:ea typeface="Cambria"/>
                          <a:cs typeface="Times New Roman"/>
                        </a:rPr>
                        <a:t>Survey speed</a:t>
                      </a:r>
                      <a:endParaRPr lang="en-GB" sz="1100">
                        <a:latin typeface="Calibri"/>
                        <a:ea typeface="ＭＳ ゴシック"/>
                        <a:cs typeface="Times New Roman"/>
                      </a:endParaRPr>
                    </a:p>
                    <a:p>
                      <a:pPr algn="ctr">
                        <a:lnSpc>
                          <a:spcPct val="115000"/>
                        </a:lnSpc>
                        <a:spcAft>
                          <a:spcPts val="1000"/>
                        </a:spcAft>
                      </a:pPr>
                      <a:r>
                        <a:rPr lang="en-GB" sz="1000" b="1">
                          <a:latin typeface="Cambria"/>
                          <a:ea typeface="Cambria"/>
                          <a:cs typeface="Times New Roman"/>
                        </a:rPr>
                        <a:t>(m</a:t>
                      </a:r>
                      <a:r>
                        <a:rPr lang="en-GB" sz="1000" b="1" baseline="30000">
                          <a:latin typeface="Cambria"/>
                          <a:ea typeface="Cambria"/>
                          <a:cs typeface="Times New Roman"/>
                        </a:rPr>
                        <a:t>2</a:t>
                      </a:r>
                      <a:r>
                        <a:rPr lang="en-GB" sz="1000" b="1">
                          <a:latin typeface="Cambria"/>
                          <a:ea typeface="Cambria"/>
                          <a:cs typeface="Times New Roman"/>
                        </a:rPr>
                        <a:t>K</a:t>
                      </a:r>
                      <a:r>
                        <a:rPr lang="en-GB" sz="1000" b="1" baseline="30000">
                          <a:latin typeface="Cambria"/>
                          <a:ea typeface="Cambria"/>
                          <a:cs typeface="Times New Roman"/>
                        </a:rPr>
                        <a:t>-1</a:t>
                      </a:r>
                      <a:r>
                        <a:rPr lang="en-GB" sz="1000" b="1">
                          <a:latin typeface="Cambria"/>
                          <a:ea typeface="Cambria"/>
                          <a:cs typeface="Times New Roman"/>
                        </a:rPr>
                        <a:t>)</a:t>
                      </a:r>
                      <a:endParaRPr lang="en-GB" sz="1100">
                        <a:latin typeface="Calibri"/>
                        <a:ea typeface="ＭＳ 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b="1">
                          <a:latin typeface="Cambria"/>
                          <a:ea typeface="Cambria"/>
                          <a:cs typeface="Times New Roman"/>
                        </a:rPr>
                        <a:t>Relevant FoM</a:t>
                      </a:r>
                      <a:endParaRPr lang="en-GB" sz="1100">
                        <a:latin typeface="Calibri"/>
                        <a:ea typeface="ＭＳ 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904">
                <a:tc>
                  <a:txBody>
                    <a:bodyPr/>
                    <a:lstStyle/>
                    <a:p>
                      <a:pPr>
                        <a:lnSpc>
                          <a:spcPct val="115000"/>
                        </a:lnSpc>
                        <a:spcAft>
                          <a:spcPts val="1000"/>
                        </a:spcAft>
                      </a:pPr>
                      <a:r>
                        <a:rPr lang="en-GB" sz="1000" b="1">
                          <a:latin typeface="Cambria"/>
                          <a:ea typeface="Cambria"/>
                          <a:cs typeface="Times New Roman"/>
                        </a:rPr>
                        <a:t>EoR</a:t>
                      </a:r>
                      <a:endParaRPr lang="en-GB" sz="1100">
                        <a:latin typeface="Calibri"/>
                        <a:ea typeface="ＭＳ 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n-GB" sz="1000">
                          <a:latin typeface="Calibri"/>
                          <a:ea typeface="Cambria"/>
                          <a:cs typeface="Times New Roman"/>
                        </a:rPr>
                        <a:t>70-200</a:t>
                      </a:r>
                      <a:endParaRPr lang="en-GB" sz="1100">
                        <a:latin typeface="Calibri"/>
                        <a:ea typeface="ＭＳ 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n-GB" sz="1000">
                          <a:latin typeface="Calibri"/>
                          <a:ea typeface="Cambria"/>
                          <a:cs typeface="Times New Roman"/>
                        </a:rPr>
                        <a:t>25</a:t>
                      </a:r>
                      <a:endParaRPr lang="en-GB" sz="1100">
                        <a:latin typeface="Calibri"/>
                        <a:ea typeface="ＭＳ 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n-GB" sz="1000">
                          <a:latin typeface="Calibri"/>
                          <a:ea typeface="Cambria"/>
                          <a:cs typeface="Times New Roman"/>
                        </a:rPr>
                        <a:t>2060 - 10400</a:t>
                      </a:r>
                      <a:endParaRPr lang="en-GB" sz="1100">
                        <a:latin typeface="Calibri"/>
                        <a:ea typeface="ＭＳ 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n-GB" sz="1000">
                          <a:latin typeface="Calibri"/>
                          <a:ea typeface="Cambria"/>
                          <a:cs typeface="Times New Roman"/>
                        </a:rPr>
                        <a:t>Extended</a:t>
                      </a:r>
                      <a:endParaRPr lang="en-GB" sz="1100">
                        <a:latin typeface="Calibri"/>
                        <a:ea typeface="ＭＳ 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08904">
                <a:tc>
                  <a:txBody>
                    <a:bodyPr/>
                    <a:lstStyle/>
                    <a:p>
                      <a:pPr>
                        <a:lnSpc>
                          <a:spcPct val="115000"/>
                        </a:lnSpc>
                        <a:spcAft>
                          <a:spcPts val="1000"/>
                        </a:spcAft>
                      </a:pPr>
                      <a:r>
                        <a:rPr lang="en-GB" sz="1000" b="1">
                          <a:latin typeface="Cambria"/>
                          <a:ea typeface="Cambria"/>
                          <a:cs typeface="Times New Roman"/>
                        </a:rPr>
                        <a:t>EoR - 21-cm forest</a:t>
                      </a:r>
                      <a:endParaRPr lang="en-GB" sz="1100">
                        <a:latin typeface="Calibri"/>
                        <a:ea typeface="ＭＳ 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GB" sz="1000">
                          <a:latin typeface="Calibri"/>
                          <a:ea typeface="Cambria"/>
                          <a:cs typeface="Times New Roman"/>
                        </a:rPr>
                        <a:t>70-200</a:t>
                      </a:r>
                      <a:endParaRPr lang="en-GB" sz="1100">
                        <a:latin typeface="Calibri"/>
                        <a:ea typeface="ＭＳ 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GB" sz="1000">
                          <a:latin typeface="Calibri"/>
                          <a:ea typeface="Cambria"/>
                          <a:cs typeface="Times New Roman"/>
                        </a:rPr>
                        <a:t>20,000</a:t>
                      </a:r>
                      <a:endParaRPr lang="en-GB" sz="1100">
                        <a:latin typeface="Calibri"/>
                        <a:ea typeface="ＭＳ 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GB" sz="1000">
                          <a:latin typeface="Calibri"/>
                          <a:ea typeface="Cambria"/>
                          <a:cs typeface="Times New Roman"/>
                        </a:rPr>
                        <a:t>1300</a:t>
                      </a:r>
                      <a:endParaRPr lang="en-GB" sz="1100">
                        <a:latin typeface="Calibri"/>
                        <a:ea typeface="ＭＳ 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GB" sz="1000">
                          <a:latin typeface="Calibri"/>
                          <a:ea typeface="Cambria"/>
                          <a:cs typeface="Times New Roman"/>
                        </a:rPr>
                        <a:t>Extended?</a:t>
                      </a:r>
                      <a:endParaRPr lang="en-GB" sz="1100">
                        <a:latin typeface="Calibri"/>
                        <a:ea typeface="ＭＳ 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08904">
                <a:tc>
                  <a:txBody>
                    <a:bodyPr/>
                    <a:lstStyle/>
                    <a:p>
                      <a:pPr>
                        <a:lnSpc>
                          <a:spcPct val="115000"/>
                        </a:lnSpc>
                        <a:spcAft>
                          <a:spcPts val="1000"/>
                        </a:spcAft>
                      </a:pPr>
                      <a:r>
                        <a:rPr lang="en-GB" sz="1000" b="1">
                          <a:latin typeface="Cambria"/>
                          <a:ea typeface="Cambria"/>
                          <a:cs typeface="Times New Roman"/>
                        </a:rPr>
                        <a:t>HI Absorption</a:t>
                      </a:r>
                      <a:endParaRPr lang="en-GB" sz="1100">
                        <a:latin typeface="Calibri"/>
                        <a:ea typeface="ＭＳ 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GB" sz="1000">
                          <a:latin typeface="Calibri"/>
                          <a:ea typeface="Cambria"/>
                          <a:cs typeface="Times New Roman"/>
                        </a:rPr>
                        <a:t>200-450</a:t>
                      </a:r>
                      <a:endParaRPr lang="en-GB" sz="1100">
                        <a:latin typeface="Calibri"/>
                        <a:ea typeface="ＭＳ 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GB" sz="1000">
                          <a:latin typeface="Calibri"/>
                          <a:ea typeface="Cambria"/>
                          <a:cs typeface="Times New Roman"/>
                        </a:rPr>
                        <a:t>10,000</a:t>
                      </a:r>
                      <a:endParaRPr lang="en-GB" sz="1100">
                        <a:latin typeface="Calibri"/>
                        <a:ea typeface="ＭＳ 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GB" sz="1000">
                          <a:latin typeface="Calibri"/>
                          <a:ea typeface="Cambria"/>
                          <a:cs typeface="Times New Roman"/>
                        </a:rPr>
                        <a:t>10</a:t>
                      </a:r>
                      <a:r>
                        <a:rPr lang="en-GB" sz="1000" baseline="30000">
                          <a:latin typeface="Calibri"/>
                          <a:ea typeface="Cambria"/>
                          <a:cs typeface="Times New Roman"/>
                        </a:rPr>
                        <a:t>6</a:t>
                      </a:r>
                      <a:r>
                        <a:rPr lang="en-GB" sz="1000">
                          <a:latin typeface="Calibri"/>
                          <a:ea typeface="Cambria"/>
                          <a:cs typeface="Times New Roman"/>
                        </a:rPr>
                        <a:t>m</a:t>
                      </a:r>
                      <a:r>
                        <a:rPr lang="en-GB" sz="1000" baseline="30000">
                          <a:latin typeface="Calibri"/>
                          <a:ea typeface="Cambria"/>
                          <a:cs typeface="Times New Roman"/>
                        </a:rPr>
                        <a:t>4</a:t>
                      </a:r>
                      <a:r>
                        <a:rPr lang="en-GB" sz="1000">
                          <a:latin typeface="Calibri"/>
                          <a:ea typeface="Cambria"/>
                          <a:cs typeface="Times New Roman"/>
                        </a:rPr>
                        <a:t>K</a:t>
                      </a:r>
                      <a:r>
                        <a:rPr lang="en-GB" sz="1000" baseline="30000">
                          <a:latin typeface="Calibri"/>
                          <a:ea typeface="Cambria"/>
                          <a:cs typeface="Times New Roman"/>
                        </a:rPr>
                        <a:t>-2</a:t>
                      </a:r>
                      <a:r>
                        <a:rPr lang="en-GB" sz="1000">
                          <a:latin typeface="Calibri"/>
                          <a:ea typeface="Cambria"/>
                          <a:cs typeface="Times New Roman"/>
                        </a:rPr>
                        <a:t> deg</a:t>
                      </a:r>
                      <a:r>
                        <a:rPr lang="en-GB" sz="1000" baseline="30000">
                          <a:latin typeface="Calibri"/>
                          <a:ea typeface="Cambria"/>
                          <a:cs typeface="Times New Roman"/>
                        </a:rPr>
                        <a:t>2</a:t>
                      </a:r>
                      <a:endParaRPr lang="en-GB" sz="1100">
                        <a:latin typeface="Calibri"/>
                        <a:ea typeface="ＭＳ 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GB" sz="1000">
                          <a:latin typeface="Calibri"/>
                          <a:ea typeface="Cambria"/>
                          <a:cs typeface="Times New Roman"/>
                        </a:rPr>
                        <a:t>Point source</a:t>
                      </a:r>
                      <a:endParaRPr lang="en-GB" sz="1100">
                        <a:latin typeface="Calibri"/>
                        <a:ea typeface="ＭＳ 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08904">
                <a:tc>
                  <a:txBody>
                    <a:bodyPr/>
                    <a:lstStyle/>
                    <a:p>
                      <a:pPr>
                        <a:lnSpc>
                          <a:spcPct val="115000"/>
                        </a:lnSpc>
                        <a:spcAft>
                          <a:spcPts val="1000"/>
                        </a:spcAft>
                      </a:pPr>
                      <a:r>
                        <a:rPr lang="en-GB" sz="1000" b="1">
                          <a:latin typeface="Cambria"/>
                          <a:ea typeface="Cambria"/>
                          <a:cs typeface="Times New Roman"/>
                        </a:rPr>
                        <a:t>Pulsar surveys</a:t>
                      </a:r>
                      <a:endParaRPr lang="en-GB" sz="1100">
                        <a:latin typeface="Calibri"/>
                        <a:ea typeface="ＭＳ 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GB" sz="1000">
                          <a:latin typeface="Calibri"/>
                          <a:ea typeface="Cambria"/>
                          <a:cs typeface="Times New Roman"/>
                        </a:rPr>
                        <a:t>300-450</a:t>
                      </a:r>
                      <a:endParaRPr lang="en-GB" sz="1100">
                        <a:latin typeface="Calibri"/>
                        <a:ea typeface="ＭＳ 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GB" sz="1000">
                          <a:latin typeface="Calibri"/>
                          <a:ea typeface="Cambria"/>
                          <a:cs typeface="Times New Roman"/>
                        </a:rPr>
                        <a:t>20,000</a:t>
                      </a:r>
                      <a:endParaRPr lang="en-GB" sz="1100">
                        <a:latin typeface="Calibri"/>
                        <a:ea typeface="ＭＳ 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GB" sz="1000">
                          <a:latin typeface="Calibri"/>
                          <a:ea typeface="Cambria"/>
                          <a:cs typeface="Times New Roman"/>
                        </a:rPr>
                        <a:t>500</a:t>
                      </a:r>
                      <a:endParaRPr lang="en-GB" sz="1100">
                        <a:latin typeface="Calibri"/>
                        <a:ea typeface="ＭＳ 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GB" sz="1000">
                          <a:latin typeface="Calibri"/>
                          <a:ea typeface="Cambria"/>
                          <a:cs typeface="Times New Roman"/>
                        </a:rPr>
                        <a:t>Pulsar</a:t>
                      </a:r>
                      <a:endParaRPr lang="en-GB" sz="1100">
                        <a:latin typeface="Calibri"/>
                        <a:ea typeface="ＭＳ 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08904">
                <a:tc>
                  <a:txBody>
                    <a:bodyPr/>
                    <a:lstStyle/>
                    <a:p>
                      <a:pPr>
                        <a:lnSpc>
                          <a:spcPct val="115000"/>
                        </a:lnSpc>
                        <a:spcAft>
                          <a:spcPts val="1000"/>
                        </a:spcAft>
                      </a:pPr>
                      <a:r>
                        <a:rPr lang="en-GB" sz="1000" b="1">
                          <a:latin typeface="Cambria"/>
                          <a:ea typeface="Cambria"/>
                          <a:cs typeface="Times New Roman"/>
                        </a:rPr>
                        <a:t>Continuum deep-field</a:t>
                      </a:r>
                      <a:endParaRPr lang="en-GB" sz="1100">
                        <a:latin typeface="Calibri"/>
                        <a:ea typeface="ＭＳ 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GB" sz="1000">
                          <a:latin typeface="Calibri"/>
                          <a:ea typeface="Cambria"/>
                          <a:cs typeface="Times New Roman"/>
                        </a:rPr>
                        <a:t>300-3000</a:t>
                      </a:r>
                      <a:endParaRPr lang="en-GB" sz="1100">
                        <a:latin typeface="Calibri"/>
                        <a:ea typeface="ＭＳ 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GB" sz="1000">
                          <a:latin typeface="Calibri"/>
                          <a:ea typeface="Cambria"/>
                          <a:cs typeface="Times New Roman"/>
                        </a:rPr>
                        <a:t>10</a:t>
                      </a:r>
                      <a:endParaRPr lang="en-GB" sz="1100">
                        <a:latin typeface="Calibri"/>
                        <a:ea typeface="ＭＳ 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GB" sz="1000">
                          <a:latin typeface="Calibri"/>
                          <a:ea typeface="Cambria"/>
                          <a:cs typeface="Times New Roman"/>
                        </a:rPr>
                        <a:t>10000</a:t>
                      </a:r>
                      <a:endParaRPr lang="en-GB" sz="1100">
                        <a:latin typeface="Calibri"/>
                        <a:ea typeface="ＭＳ 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GB" sz="1000">
                          <a:latin typeface="Calibri"/>
                          <a:ea typeface="Cambria"/>
                          <a:cs typeface="Times New Roman"/>
                        </a:rPr>
                        <a:t>Point source</a:t>
                      </a:r>
                      <a:endParaRPr lang="en-GB" sz="1100">
                        <a:latin typeface="Calibri"/>
                        <a:ea typeface="ＭＳ 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08904">
                <a:tc>
                  <a:txBody>
                    <a:bodyPr/>
                    <a:lstStyle/>
                    <a:p>
                      <a:pPr>
                        <a:lnSpc>
                          <a:spcPct val="115000"/>
                        </a:lnSpc>
                        <a:spcAft>
                          <a:spcPts val="1000"/>
                        </a:spcAft>
                      </a:pPr>
                      <a:r>
                        <a:rPr lang="en-GB" sz="1000" b="1" i="1">
                          <a:latin typeface="Cambria"/>
                          <a:ea typeface="Cambria"/>
                          <a:cs typeface="Times New Roman"/>
                        </a:rPr>
                        <a:t>Intensity mapping</a:t>
                      </a:r>
                      <a:endParaRPr lang="en-GB" sz="1100">
                        <a:latin typeface="Calibri"/>
                        <a:ea typeface="ＭＳ 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a:latin typeface="Calibri"/>
                          <a:ea typeface="Cambria"/>
                          <a:cs typeface="Times New Roman"/>
                        </a:rPr>
                        <a:t>200-1420</a:t>
                      </a:r>
                      <a:endParaRPr lang="en-GB" sz="1100">
                        <a:latin typeface="Calibri"/>
                        <a:ea typeface="ＭＳ 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GB" sz="10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GB" sz="10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dirty="0">
                          <a:latin typeface="Calibri"/>
                          <a:ea typeface="Cambria"/>
                          <a:cs typeface="Times New Roman"/>
                        </a:rPr>
                        <a:t>Extended</a:t>
                      </a:r>
                      <a:endParaRPr lang="en-GB" sz="1100" dirty="0">
                        <a:latin typeface="Calibri"/>
                        <a:ea typeface="ＭＳ 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Important to...</a:t>
            </a:r>
            <a:endParaRPr lang="en-GB" dirty="0"/>
          </a:p>
        </p:txBody>
      </p:sp>
      <p:sp>
        <p:nvSpPr>
          <p:cNvPr id="3" name="Content Placeholder 2"/>
          <p:cNvSpPr>
            <a:spLocks noGrp="1"/>
          </p:cNvSpPr>
          <p:nvPr>
            <p:ph idx="1"/>
          </p:nvPr>
        </p:nvSpPr>
        <p:spPr>
          <a:xfrm>
            <a:off x="737938" y="908050"/>
            <a:ext cx="8244138" cy="5446713"/>
          </a:xfrm>
        </p:spPr>
        <p:txBody>
          <a:bodyPr/>
          <a:lstStyle/>
          <a:p>
            <a:r>
              <a:rPr lang="en-GB" dirty="0" smtClean="0"/>
              <a:t>Distinguish between Point Source Sensitivity:</a:t>
            </a:r>
          </a:p>
          <a:p>
            <a:endParaRPr lang="en-GB" dirty="0" smtClean="0"/>
          </a:p>
          <a:p>
            <a:endParaRPr lang="en-GB" dirty="0" smtClean="0"/>
          </a:p>
          <a:p>
            <a:endParaRPr lang="en-GB" dirty="0" smtClean="0"/>
          </a:p>
          <a:p>
            <a:endParaRPr lang="en-GB" dirty="0" smtClean="0"/>
          </a:p>
          <a:p>
            <a:endParaRPr lang="en-GB" dirty="0" smtClean="0"/>
          </a:p>
          <a:p>
            <a:r>
              <a:rPr lang="en-GB" dirty="0" smtClean="0"/>
              <a:t>And Brightness Sensitivity:</a:t>
            </a:r>
          </a:p>
          <a:p>
            <a:endParaRPr lang="en-GB" dirty="0" smtClean="0"/>
          </a:p>
          <a:p>
            <a:endParaRPr lang="en-GB" dirty="0"/>
          </a:p>
        </p:txBody>
      </p:sp>
      <p:sp>
        <p:nvSpPr>
          <p:cNvPr id="358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584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58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35850" name="Picture 10"/>
          <p:cNvPicPr>
            <a:picLocks noChangeAspect="1" noChangeArrowheads="1"/>
          </p:cNvPicPr>
          <p:nvPr/>
        </p:nvPicPr>
        <p:blipFill>
          <a:blip r:embed="rId2"/>
          <a:srcRect/>
          <a:stretch>
            <a:fillRect/>
          </a:stretch>
        </p:blipFill>
        <p:spPr bwMode="auto">
          <a:xfrm>
            <a:off x="1563855" y="1736309"/>
            <a:ext cx="1676650" cy="804247"/>
          </a:xfrm>
          <a:prstGeom prst="rect">
            <a:avLst/>
          </a:prstGeom>
          <a:noFill/>
          <a:ln w="9525">
            <a:noFill/>
            <a:miter lim="800000"/>
            <a:headEnd/>
            <a:tailEnd/>
          </a:ln>
        </p:spPr>
      </p:pic>
      <p:pic>
        <p:nvPicPr>
          <p:cNvPr id="35852" name="Picture 12"/>
          <p:cNvPicPr>
            <a:picLocks noChangeAspect="1" noChangeArrowheads="1"/>
          </p:cNvPicPr>
          <p:nvPr/>
        </p:nvPicPr>
        <p:blipFill>
          <a:blip r:embed="rId3"/>
          <a:srcRect/>
          <a:stretch>
            <a:fillRect/>
          </a:stretch>
        </p:blipFill>
        <p:spPr bwMode="auto">
          <a:xfrm>
            <a:off x="3606967" y="1820780"/>
            <a:ext cx="1732211" cy="585536"/>
          </a:xfrm>
          <a:prstGeom prst="rect">
            <a:avLst/>
          </a:prstGeom>
          <a:noFill/>
          <a:ln w="9525">
            <a:noFill/>
            <a:miter lim="800000"/>
            <a:headEnd/>
            <a:tailEnd/>
          </a:ln>
        </p:spPr>
      </p:pic>
      <p:pic>
        <p:nvPicPr>
          <p:cNvPr id="35853" name="Picture 13"/>
          <p:cNvPicPr>
            <a:picLocks noChangeAspect="1" noChangeArrowheads="1"/>
          </p:cNvPicPr>
          <p:nvPr/>
        </p:nvPicPr>
        <p:blipFill>
          <a:blip r:embed="rId4"/>
          <a:srcRect/>
          <a:stretch>
            <a:fillRect/>
          </a:stretch>
        </p:blipFill>
        <p:spPr bwMode="auto">
          <a:xfrm>
            <a:off x="5769895" y="1771400"/>
            <a:ext cx="2165915" cy="650958"/>
          </a:xfrm>
          <a:prstGeom prst="rect">
            <a:avLst/>
          </a:prstGeom>
          <a:noFill/>
          <a:ln w="9525">
            <a:noFill/>
            <a:miter lim="800000"/>
            <a:headEnd/>
            <a:tailEnd/>
          </a:ln>
        </p:spPr>
      </p:pic>
      <p:pic>
        <p:nvPicPr>
          <p:cNvPr id="35854" name="Picture 14"/>
          <p:cNvPicPr>
            <a:picLocks noChangeAspect="1" noChangeArrowheads="1"/>
          </p:cNvPicPr>
          <p:nvPr/>
        </p:nvPicPr>
        <p:blipFill>
          <a:blip r:embed="rId5"/>
          <a:srcRect/>
          <a:stretch>
            <a:fillRect/>
          </a:stretch>
        </p:blipFill>
        <p:spPr bwMode="auto">
          <a:xfrm>
            <a:off x="1390148" y="2644191"/>
            <a:ext cx="1979394" cy="772777"/>
          </a:xfrm>
          <a:prstGeom prst="rect">
            <a:avLst/>
          </a:prstGeom>
          <a:noFill/>
          <a:ln w="9525">
            <a:noFill/>
            <a:miter lim="800000"/>
            <a:headEnd/>
            <a:tailEnd/>
          </a:ln>
        </p:spPr>
      </p:pic>
      <p:pic>
        <p:nvPicPr>
          <p:cNvPr id="35856" name="Picture 16"/>
          <p:cNvPicPr>
            <a:picLocks noChangeAspect="1" noChangeArrowheads="1"/>
          </p:cNvPicPr>
          <p:nvPr/>
        </p:nvPicPr>
        <p:blipFill>
          <a:blip r:embed="rId6"/>
          <a:srcRect/>
          <a:stretch>
            <a:fillRect/>
          </a:stretch>
        </p:blipFill>
        <p:spPr bwMode="auto">
          <a:xfrm>
            <a:off x="3757862" y="2709610"/>
            <a:ext cx="1215189" cy="759493"/>
          </a:xfrm>
          <a:prstGeom prst="rect">
            <a:avLst/>
          </a:prstGeom>
          <a:noFill/>
          <a:ln w="9525">
            <a:noFill/>
            <a:miter lim="800000"/>
            <a:headEnd/>
            <a:tailEnd/>
          </a:ln>
        </p:spPr>
      </p:pic>
      <p:pic>
        <p:nvPicPr>
          <p:cNvPr id="35858" name="Picture 18"/>
          <p:cNvPicPr>
            <a:picLocks noChangeAspect="1" noChangeArrowheads="1"/>
          </p:cNvPicPr>
          <p:nvPr/>
        </p:nvPicPr>
        <p:blipFill>
          <a:blip r:embed="rId7"/>
          <a:srcRect/>
          <a:stretch>
            <a:fillRect/>
          </a:stretch>
        </p:blipFill>
        <p:spPr bwMode="auto">
          <a:xfrm>
            <a:off x="5795964" y="2804613"/>
            <a:ext cx="2337384" cy="697544"/>
          </a:xfrm>
          <a:prstGeom prst="rect">
            <a:avLst/>
          </a:prstGeom>
          <a:noFill/>
          <a:ln w="9525">
            <a:noFill/>
            <a:miter lim="800000"/>
            <a:headEnd/>
            <a:tailEnd/>
          </a:ln>
        </p:spPr>
      </p:pic>
      <p:pic>
        <p:nvPicPr>
          <p:cNvPr id="35859" name="Picture 19"/>
          <p:cNvPicPr>
            <a:picLocks noChangeAspect="1" noChangeArrowheads="1"/>
          </p:cNvPicPr>
          <p:nvPr/>
        </p:nvPicPr>
        <p:blipFill>
          <a:blip r:embed="rId8"/>
          <a:srcRect/>
          <a:stretch>
            <a:fillRect/>
          </a:stretch>
        </p:blipFill>
        <p:spPr bwMode="auto">
          <a:xfrm>
            <a:off x="1564859" y="4321592"/>
            <a:ext cx="1815302" cy="571249"/>
          </a:xfrm>
          <a:prstGeom prst="rect">
            <a:avLst/>
          </a:prstGeom>
          <a:noFill/>
          <a:ln w="9525">
            <a:noFill/>
            <a:miter lim="800000"/>
            <a:headEnd/>
            <a:tailEnd/>
          </a:ln>
        </p:spPr>
      </p:pic>
      <p:pic>
        <p:nvPicPr>
          <p:cNvPr id="35860" name="Picture 20"/>
          <p:cNvPicPr>
            <a:picLocks noChangeAspect="1" noChangeArrowheads="1"/>
          </p:cNvPicPr>
          <p:nvPr/>
        </p:nvPicPr>
        <p:blipFill>
          <a:blip r:embed="rId9"/>
          <a:srcRect/>
          <a:stretch>
            <a:fillRect/>
          </a:stretch>
        </p:blipFill>
        <p:spPr bwMode="auto">
          <a:xfrm>
            <a:off x="4020552" y="4185485"/>
            <a:ext cx="1064795" cy="739441"/>
          </a:xfrm>
          <a:prstGeom prst="rect">
            <a:avLst/>
          </a:prstGeom>
          <a:noFill/>
          <a:ln w="9525">
            <a:noFill/>
            <a:miter lim="800000"/>
            <a:headEnd/>
            <a:tailEnd/>
          </a:ln>
        </p:spPr>
      </p:pic>
      <p:pic>
        <p:nvPicPr>
          <p:cNvPr id="35861" name="Picture 21"/>
          <p:cNvPicPr>
            <a:picLocks noChangeAspect="1" noChangeArrowheads="1"/>
          </p:cNvPicPr>
          <p:nvPr/>
        </p:nvPicPr>
        <p:blipFill>
          <a:blip r:embed="rId10"/>
          <a:srcRect/>
          <a:stretch>
            <a:fillRect/>
          </a:stretch>
        </p:blipFill>
        <p:spPr bwMode="auto">
          <a:xfrm>
            <a:off x="5803482" y="4169442"/>
            <a:ext cx="2299145" cy="771525"/>
          </a:xfrm>
          <a:prstGeom prst="rect">
            <a:avLst/>
          </a:prstGeom>
          <a:noFill/>
          <a:ln w="9525">
            <a:noFill/>
            <a:miter lim="800000"/>
            <a:headEnd/>
            <a:tailEnd/>
          </a:ln>
        </p:spPr>
      </p:pic>
      <p:pic>
        <p:nvPicPr>
          <p:cNvPr id="35862" name="Picture 22"/>
          <p:cNvPicPr>
            <a:picLocks noChangeAspect="1" noChangeArrowheads="1"/>
          </p:cNvPicPr>
          <p:nvPr/>
        </p:nvPicPr>
        <p:blipFill>
          <a:blip r:embed="rId11"/>
          <a:srcRect/>
          <a:stretch>
            <a:fillRect/>
          </a:stretch>
        </p:blipFill>
        <p:spPr bwMode="auto">
          <a:xfrm>
            <a:off x="3002632" y="5525253"/>
            <a:ext cx="3790393" cy="74721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Comparing</a:t>
            </a:r>
            <a:endParaRPr lang="en-GB" dirty="0"/>
          </a:p>
        </p:txBody>
      </p:sp>
      <p:sp>
        <p:nvSpPr>
          <p:cNvPr id="3" name="Content Placeholder 2"/>
          <p:cNvSpPr>
            <a:spLocks noGrp="1"/>
          </p:cNvSpPr>
          <p:nvPr>
            <p:ph idx="1"/>
          </p:nvPr>
        </p:nvSpPr>
        <p:spPr>
          <a:xfrm>
            <a:off x="609600" y="908050"/>
            <a:ext cx="8372476" cy="5446713"/>
          </a:xfrm>
        </p:spPr>
        <p:txBody>
          <a:bodyPr/>
          <a:lstStyle/>
          <a:p>
            <a:r>
              <a:rPr lang="en-GB" dirty="0" smtClean="0"/>
              <a:t>Point Source Sensitivity Survey Speed</a:t>
            </a:r>
          </a:p>
          <a:p>
            <a:endParaRPr lang="en-GB" dirty="0" smtClean="0"/>
          </a:p>
          <a:p>
            <a:endParaRPr lang="en-GB" dirty="0" smtClean="0"/>
          </a:p>
          <a:p>
            <a:r>
              <a:rPr lang="en-GB" dirty="0" smtClean="0"/>
              <a:t>with Temperature Sensitivity Survey Speed</a:t>
            </a:r>
          </a:p>
          <a:p>
            <a:endParaRPr lang="en-GB" dirty="0" smtClean="0"/>
          </a:p>
          <a:p>
            <a:endParaRPr lang="en-GB" dirty="0" smtClean="0"/>
          </a:p>
          <a:p>
            <a:r>
              <a:rPr lang="en-GB" dirty="0" smtClean="0"/>
              <a:t>Increasing the collecting area </a:t>
            </a:r>
            <a:r>
              <a:rPr lang="en-GB" i="1" dirty="0" err="1" smtClean="0"/>
              <a:t>A</a:t>
            </a:r>
            <a:r>
              <a:rPr lang="en-GB" sz="1400" i="1" dirty="0" err="1" smtClean="0"/>
              <a:t>e</a:t>
            </a:r>
            <a:r>
              <a:rPr lang="en-GB" sz="1400" i="1" dirty="0" smtClean="0"/>
              <a:t> </a:t>
            </a:r>
            <a:r>
              <a:rPr lang="en-GB" i="1" dirty="0" smtClean="0"/>
              <a:t>while keeping f constant will increase the </a:t>
            </a:r>
            <a:r>
              <a:rPr lang="en-GB" i="1" dirty="0" err="1" smtClean="0"/>
              <a:t>PFoM</a:t>
            </a:r>
            <a:r>
              <a:rPr lang="en-GB" i="1" dirty="0" smtClean="0"/>
              <a:t>, but will </a:t>
            </a:r>
            <a:r>
              <a:rPr lang="en-GB" dirty="0" smtClean="0"/>
              <a:t>not increase the </a:t>
            </a:r>
            <a:r>
              <a:rPr lang="en-GB" dirty="0" err="1" smtClean="0"/>
              <a:t>BFoM</a:t>
            </a:r>
            <a:r>
              <a:rPr lang="en-GB" dirty="0" smtClean="0"/>
              <a:t>.</a:t>
            </a:r>
          </a:p>
          <a:p>
            <a:endParaRPr lang="en-GB" dirty="0" smtClean="0"/>
          </a:p>
          <a:p>
            <a:r>
              <a:rPr lang="en-GB" dirty="0" smtClean="0"/>
              <a:t>Increasing the filling factor </a:t>
            </a:r>
            <a:r>
              <a:rPr lang="en-GB" i="1" dirty="0" smtClean="0"/>
              <a:t>f while keeping the collecting area </a:t>
            </a:r>
            <a:r>
              <a:rPr lang="en-GB" i="1" dirty="0" err="1" smtClean="0"/>
              <a:t>A</a:t>
            </a:r>
            <a:r>
              <a:rPr lang="en-GB" i="1" baseline="-25000" dirty="0" err="1" smtClean="0"/>
              <a:t>e</a:t>
            </a:r>
            <a:r>
              <a:rPr lang="en-GB" i="1" dirty="0" smtClean="0"/>
              <a:t> constant will increase </a:t>
            </a:r>
            <a:r>
              <a:rPr lang="en-GB" dirty="0" smtClean="0"/>
              <a:t>the </a:t>
            </a:r>
            <a:r>
              <a:rPr lang="en-GB" dirty="0" err="1" smtClean="0"/>
              <a:t>BFoM</a:t>
            </a:r>
            <a:r>
              <a:rPr lang="en-GB" dirty="0" smtClean="0"/>
              <a:t>, but not the </a:t>
            </a:r>
            <a:r>
              <a:rPr lang="en-GB" dirty="0" err="1" smtClean="0"/>
              <a:t>PFoM</a:t>
            </a:r>
            <a:r>
              <a:rPr lang="en-GB" dirty="0" smtClean="0"/>
              <a:t> (so long as the source remains resolved).</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68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687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0" name="Picture 18"/>
          <p:cNvPicPr>
            <a:picLocks noChangeAspect="1" noChangeArrowheads="1"/>
          </p:cNvPicPr>
          <p:nvPr/>
        </p:nvPicPr>
        <p:blipFill>
          <a:blip r:embed="rId2"/>
          <a:srcRect/>
          <a:stretch>
            <a:fillRect/>
          </a:stretch>
        </p:blipFill>
        <p:spPr bwMode="auto">
          <a:xfrm>
            <a:off x="3100890" y="1392907"/>
            <a:ext cx="2658226" cy="793293"/>
          </a:xfrm>
          <a:prstGeom prst="rect">
            <a:avLst/>
          </a:prstGeom>
          <a:noFill/>
          <a:ln w="9525">
            <a:noFill/>
            <a:miter lim="800000"/>
            <a:headEnd/>
            <a:tailEnd/>
          </a:ln>
        </p:spPr>
      </p:pic>
      <p:pic>
        <p:nvPicPr>
          <p:cNvPr id="11" name="Picture 22"/>
          <p:cNvPicPr>
            <a:picLocks noChangeAspect="1" noChangeArrowheads="1"/>
          </p:cNvPicPr>
          <p:nvPr/>
        </p:nvPicPr>
        <p:blipFill>
          <a:blip r:embed="rId3"/>
          <a:srcRect/>
          <a:stretch>
            <a:fillRect/>
          </a:stretch>
        </p:blipFill>
        <p:spPr bwMode="auto">
          <a:xfrm>
            <a:off x="2778043" y="2701842"/>
            <a:ext cx="3790393" cy="74721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descr="Macintosh HD:Users:danny:lab-data:ska-dual-band:filling-factor-geometry.pdf"/>
          <p:cNvPicPr/>
          <p:nvPr/>
        </p:nvPicPr>
        <p:blipFill>
          <a:blip r:embed="rId2">
            <a:extLst>
              <a:ext uri="{28A0092B-C50C-407E-A947-70E740481C1C}">
                <a14:useLocalDpi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68969" y="1362927"/>
            <a:ext cx="3657600" cy="2592104"/>
          </a:xfrm>
          <a:prstGeom prst="rect">
            <a:avLst/>
          </a:prstGeom>
          <a:noFill/>
          <a:ln>
            <a:noFill/>
          </a:ln>
        </p:spPr>
      </p:pic>
      <p:pic>
        <p:nvPicPr>
          <p:cNvPr id="5" name="Picture 4" descr="Macintosh HD:Users:danny:lab-data:ska-dual-band:filling-factor.pdf"/>
          <p:cNvPicPr/>
          <p:nvPr/>
        </p:nvPicPr>
        <p:blipFill>
          <a:blip r:embed="rId3">
            <a:extLst>
              <a:ext uri="{28A0092B-C50C-407E-A947-70E740481C1C}">
                <a14:useLocalDpi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465476" y="1440031"/>
            <a:ext cx="4319826" cy="3240000"/>
          </a:xfrm>
          <a:prstGeom prst="rect">
            <a:avLst/>
          </a:prstGeom>
          <a:noFill/>
          <a:ln>
            <a:noFill/>
          </a:ln>
        </p:spPr>
      </p:pic>
      <p:sp>
        <p:nvSpPr>
          <p:cNvPr id="6" name="Rectangle 5"/>
          <p:cNvSpPr/>
          <p:nvPr/>
        </p:nvSpPr>
        <p:spPr>
          <a:xfrm>
            <a:off x="248653" y="4171147"/>
            <a:ext cx="4572000" cy="954107"/>
          </a:xfrm>
          <a:prstGeom prst="rect">
            <a:avLst/>
          </a:prstGeom>
        </p:spPr>
        <p:txBody>
          <a:bodyPr>
            <a:spAutoFit/>
          </a:bodyPr>
          <a:lstStyle/>
          <a:p>
            <a:r>
              <a:rPr lang="en-US" dirty="0" smtClean="0"/>
              <a:t>A </a:t>
            </a:r>
            <a:r>
              <a:rPr lang="en-US" dirty="0" smtClean="0"/>
              <a:t>3x3 gridded array with spacing d. In the regime where the collecting areas of individual antennas do not overlap, the overall collecting area is the sum of all individual collecting areas.</a:t>
            </a:r>
            <a:endParaRPr lang="en-GB"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a:t>
            </a:r>
            <a:r>
              <a:rPr lang="en-GB" baseline="-25000" dirty="0" err="1" smtClean="0"/>
              <a:t>sys</a:t>
            </a:r>
            <a:r>
              <a:rPr lang="en-GB" baseline="-25000" dirty="0" smtClean="0"/>
              <a:t> </a:t>
            </a:r>
            <a:r>
              <a:rPr lang="en-GB" dirty="0" smtClean="0"/>
              <a:t> </a:t>
            </a:r>
            <a:r>
              <a:rPr lang="en-GB" dirty="0" err="1" smtClean="0"/>
              <a:t>vs</a:t>
            </a:r>
            <a:r>
              <a:rPr lang="en-GB" dirty="0" smtClean="0"/>
              <a:t> frequency</a:t>
            </a:r>
            <a:endParaRPr lang="en-GB" dirty="0"/>
          </a:p>
        </p:txBody>
      </p:sp>
      <p:pic>
        <p:nvPicPr>
          <p:cNvPr id="4" name="Content Placeholder 3" descr="sky_temp.png"/>
          <p:cNvPicPr>
            <a:picLocks noGrp="1" noChangeAspect="1"/>
          </p:cNvPicPr>
          <p:nvPr>
            <p:ph idx="1"/>
          </p:nvPr>
        </p:nvPicPr>
        <p:blipFill>
          <a:blip r:embed="rId2"/>
          <a:stretch>
            <a:fillRect/>
          </a:stretch>
        </p:blipFill>
        <p:spPr>
          <a:xfrm>
            <a:off x="439174" y="1042737"/>
            <a:ext cx="8542902" cy="4668252"/>
          </a:xfrm>
        </p:spPr>
      </p:pic>
      <p:pic>
        <p:nvPicPr>
          <p:cNvPr id="6"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828673" y="2406315"/>
            <a:ext cx="2520070" cy="433137"/>
          </a:xfrm>
          <a:prstGeom prst="rect">
            <a:avLst/>
          </a:prstGeom>
          <a:noFill/>
        </p:spPr>
      </p:pic>
      <p:pic>
        <p:nvPicPr>
          <p:cNvPr id="7"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668254" y="2831432"/>
            <a:ext cx="2438400" cy="953193"/>
          </a:xfrm>
          <a:prstGeom prst="rect">
            <a:avLst/>
          </a:prstGeom>
          <a:noFill/>
        </p:spPr>
      </p:pic>
      <p:pic>
        <p:nvPicPr>
          <p:cNvPr id="8" name="Picture 1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042611" y="3970419"/>
            <a:ext cx="4070684" cy="922421"/>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descr="Macintosh HD:Users:danny:lab-data:ska-dual-band:brightness-sensitivity.pdf"/>
          <p:cNvPicPr/>
          <p:nvPr/>
        </p:nvPicPr>
        <p:blipFill>
          <a:blip r:embed="rId2">
            <a:extLst>
              <a:ext uri="{28A0092B-C50C-407E-A947-70E740481C1C}">
                <a14:useLocalDpi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716505" y="1090863"/>
            <a:ext cx="5775158" cy="4251158"/>
          </a:xfrm>
          <a:prstGeom prst="rect">
            <a:avLst/>
          </a:prstGeom>
          <a:noFill/>
          <a:ln>
            <a:noFill/>
          </a:ln>
        </p:spPr>
      </p:pic>
      <p:sp>
        <p:nvSpPr>
          <p:cNvPr id="5" name="Rectangle 4"/>
          <p:cNvSpPr/>
          <p:nvPr/>
        </p:nvSpPr>
        <p:spPr>
          <a:xfrm>
            <a:off x="2398294" y="5498068"/>
            <a:ext cx="4572000" cy="738664"/>
          </a:xfrm>
          <a:prstGeom prst="rect">
            <a:avLst/>
          </a:prstGeom>
        </p:spPr>
        <p:txBody>
          <a:bodyPr>
            <a:spAutoFit/>
          </a:bodyPr>
          <a:lstStyle/>
          <a:p>
            <a:r>
              <a:rPr lang="en-US" dirty="0" smtClean="0"/>
              <a:t>Comparison of brightness sensitivity between single (dashed) and dual (continuous) band implementations for SKA-low.  An antenna gain of 9dBi has been used.</a:t>
            </a:r>
            <a:endParaRPr lang="en-GB"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descr="Macintosh HD:Users:danny:lab-data:ska-dual-band:bs-ratio.pdf"/>
          <p:cNvPicPr/>
          <p:nvPr/>
        </p:nvPicPr>
        <p:blipFill>
          <a:blip r:embed="rId2">
            <a:extLst>
              <a:ext uri="{28A0092B-C50C-407E-A947-70E740481C1C}">
                <a14:useLocalDpi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270434" y="852523"/>
            <a:ext cx="4731468" cy="3548743"/>
          </a:xfrm>
          <a:prstGeom prst="rect">
            <a:avLst/>
          </a:prstGeom>
          <a:noFill/>
          <a:ln>
            <a:noFill/>
          </a:ln>
        </p:spPr>
      </p:pic>
      <p:sp>
        <p:nvSpPr>
          <p:cNvPr id="5" name="Rectangle 4"/>
          <p:cNvSpPr/>
          <p:nvPr/>
        </p:nvSpPr>
        <p:spPr>
          <a:xfrm>
            <a:off x="2189748" y="4549261"/>
            <a:ext cx="4572000" cy="1384995"/>
          </a:xfrm>
          <a:prstGeom prst="rect">
            <a:avLst/>
          </a:prstGeom>
        </p:spPr>
        <p:txBody>
          <a:bodyPr>
            <a:spAutoFit/>
          </a:bodyPr>
          <a:lstStyle/>
          <a:p>
            <a:r>
              <a:rPr lang="en-US" dirty="0" smtClean="0"/>
              <a:t>Ratio of brightness sensitivity survey speed between the dual and single band implementations. At 200MHz, the single implementation is sparse while the dual band is fully filled; at about 320MHz, the dual band becomes sparse also, and the ratio becomes constant. An antenna gain of 9dBi has been used.</a:t>
            </a:r>
            <a:endParaRPr lang="en-GB"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AMBLE" val="\documentclass{article}&#10;\pagestyle{empty}&#10;\usepackage{xspace,amssymb,amsfonts,amsmath}&#10;\usepackage{color}&#10;\usepackage{TeX4PPT}&#10;"/>
  <p:tag name="MAGPC" val="200"/>
  <p:tag name="FONTSIZE" val="10"/>
</p:tagLst>
</file>

<file path=ppt/theme/theme1.xml><?xml version="1.0" encoding="utf-8"?>
<a:theme xmlns:a="http://schemas.openxmlformats.org/drawingml/2006/main" name="Oxford Slideshow">
  <a:themeElements>
    <a:clrScheme name="Sascha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fontScheme name="Sascha 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rgbClr val="FCB91C"/>
          </a:solidFill>
          <a:prstDash val="solid"/>
          <a:round/>
          <a:headEnd type="none" w="lg" len="lg"/>
          <a:tailEnd type="none" w="lg" len="lg"/>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a:ln>
              <a:noFill/>
            </a:ln>
            <a:solidFill>
              <a:srgbClr val="000099"/>
            </a:solidFill>
            <a:effectLst/>
            <a:latin typeface="Calibri" pitchFamily="-110" charset="0"/>
          </a:defRPr>
        </a:defPPr>
      </a:lstStyle>
    </a:spDef>
    <a:lnDef>
      <a:spPr bwMode="auto">
        <a:xfrm>
          <a:off x="0" y="0"/>
          <a:ext cx="1" cy="1"/>
        </a:xfrm>
        <a:custGeom>
          <a:avLst/>
          <a:gdLst/>
          <a:ahLst/>
          <a:cxnLst/>
          <a:rect l="0" t="0" r="0" b="0"/>
          <a:pathLst/>
        </a:custGeom>
        <a:noFill/>
        <a:ln w="22225" cap="flat" cmpd="sng" algn="ctr">
          <a:solidFill>
            <a:srgbClr val="FCB91C"/>
          </a:solidFill>
          <a:prstDash val="solid"/>
          <a:round/>
          <a:headEnd type="none" w="lg" len="lg"/>
          <a:tailEnd type="none" w="lg" len="lg"/>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a:ln>
              <a:noFill/>
            </a:ln>
            <a:solidFill>
              <a:srgbClr val="000099"/>
            </a:solidFill>
            <a:effectLst/>
            <a:latin typeface="Calibri" pitchFamily="-110" charset="0"/>
          </a:defRPr>
        </a:defPPr>
      </a:lstStyle>
    </a:lnDef>
  </a:objectDefaults>
  <a:extraClrSchemeLst>
    <a:extraClrScheme>
      <a:clrScheme name="Sascha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scha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ascha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scha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scha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scha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ascha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Ye Olde BW">
  <a:themeElements>
    <a:clrScheme name="Sascha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fontScheme name="Sascha 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rgbClr val="FCB91C"/>
          </a:solidFill>
          <a:prstDash val="solid"/>
          <a:round/>
          <a:headEnd type="none" w="lg" len="lg"/>
          <a:tailEnd type="none" w="lg" len="lg"/>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a:ln>
              <a:noFill/>
            </a:ln>
            <a:solidFill>
              <a:srgbClr val="000099"/>
            </a:solidFill>
            <a:effectLst/>
            <a:latin typeface="Calibri" pitchFamily="-110" charset="0"/>
          </a:defRPr>
        </a:defPPr>
      </a:lstStyle>
    </a:spDef>
    <a:lnDef>
      <a:spPr bwMode="auto">
        <a:xfrm>
          <a:off x="0" y="0"/>
          <a:ext cx="1" cy="1"/>
        </a:xfrm>
        <a:custGeom>
          <a:avLst/>
          <a:gdLst/>
          <a:ahLst/>
          <a:cxnLst/>
          <a:rect l="0" t="0" r="0" b="0"/>
          <a:pathLst/>
        </a:custGeom>
        <a:noFill/>
        <a:ln w="22225" cap="flat" cmpd="sng" algn="ctr">
          <a:solidFill>
            <a:srgbClr val="FCB91C"/>
          </a:solidFill>
          <a:prstDash val="solid"/>
          <a:round/>
          <a:headEnd type="none" w="lg" len="lg"/>
          <a:tailEnd type="none" w="lg" len="lg"/>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a:ln>
              <a:noFill/>
            </a:ln>
            <a:solidFill>
              <a:srgbClr val="000099"/>
            </a:solidFill>
            <a:effectLst/>
            <a:latin typeface="Calibri" pitchFamily="-110" charset="0"/>
          </a:defRPr>
        </a:defPPr>
      </a:lstStyle>
    </a:lnDef>
  </a:objectDefaults>
  <a:extraClrSchemeLst>
    <a:extraClrScheme>
      <a:clrScheme name="Sascha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scha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ascha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scha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scha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scha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ascha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Jet Black">
  <a:themeElements>
    <a:clrScheme name="Sascha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fontScheme name="Sascha 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rgbClr val="FCB91C"/>
          </a:solidFill>
          <a:prstDash val="solid"/>
          <a:round/>
          <a:headEnd type="none" w="lg" len="lg"/>
          <a:tailEnd type="none" w="lg" len="lg"/>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a:ln>
              <a:noFill/>
            </a:ln>
            <a:solidFill>
              <a:srgbClr val="000099"/>
            </a:solidFill>
            <a:effectLst/>
            <a:latin typeface="Calibri" pitchFamily="-110" charset="0"/>
          </a:defRPr>
        </a:defPPr>
      </a:lstStyle>
    </a:spDef>
    <a:lnDef>
      <a:spPr bwMode="auto">
        <a:xfrm>
          <a:off x="0" y="0"/>
          <a:ext cx="1" cy="1"/>
        </a:xfrm>
        <a:custGeom>
          <a:avLst/>
          <a:gdLst/>
          <a:ahLst/>
          <a:cxnLst/>
          <a:rect l="0" t="0" r="0" b="0"/>
          <a:pathLst/>
        </a:custGeom>
        <a:noFill/>
        <a:ln w="22225" cap="flat" cmpd="sng" algn="ctr">
          <a:solidFill>
            <a:srgbClr val="FCB91C"/>
          </a:solidFill>
          <a:prstDash val="solid"/>
          <a:round/>
          <a:headEnd type="none" w="lg" len="lg"/>
          <a:tailEnd type="none" w="lg" len="lg"/>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a:ln>
              <a:noFill/>
            </a:ln>
            <a:solidFill>
              <a:srgbClr val="000099"/>
            </a:solidFill>
            <a:effectLst/>
            <a:latin typeface="Calibri" pitchFamily="-110" charset="0"/>
          </a:defRPr>
        </a:defPPr>
      </a:lstStyle>
    </a:lnDef>
  </a:objectDefaults>
  <a:extraClrSchemeLst>
    <a:extraClrScheme>
      <a:clrScheme name="Sascha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scha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ascha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scha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scha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scha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ascha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35893</TotalTime>
  <Words>445</Words>
  <Application>Microsoft Office PowerPoint</Application>
  <PresentationFormat>On-screen Show (4:3)</PresentationFormat>
  <Paragraphs>88</Paragraphs>
  <Slides>16</Slides>
  <Notes>1</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Oxford Slideshow</vt:lpstr>
      <vt:lpstr>Ye Olde BW</vt:lpstr>
      <vt:lpstr>Jet Black</vt:lpstr>
      <vt:lpstr>Single vs Dual Band Considerations</vt:lpstr>
      <vt:lpstr>The new shopping list</vt:lpstr>
      <vt:lpstr>DRM Current Requirements</vt:lpstr>
      <vt:lpstr>Important to...</vt:lpstr>
      <vt:lpstr>Comparing</vt:lpstr>
      <vt:lpstr>Slide 6</vt:lpstr>
      <vt:lpstr>Tsys  vs frequency</vt:lpstr>
      <vt:lpstr>Slide 8</vt:lpstr>
      <vt:lpstr>Slide 9</vt:lpstr>
      <vt:lpstr>Epoch of Re-ionisation</vt:lpstr>
      <vt:lpstr>However...</vt:lpstr>
      <vt:lpstr>Next Steps...</vt:lpstr>
      <vt:lpstr>Slide 13</vt:lpstr>
      <vt:lpstr>Slide 14</vt:lpstr>
      <vt:lpstr>Slide 15</vt:lpstr>
      <vt:lpstr>Antenna Design</vt:lpstr>
    </vt:vector>
  </TitlesOfParts>
  <Company>The University of Oxford</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Danny Price</dc:creator>
  <cp:lastModifiedBy>Kristian Zarb Adami</cp:lastModifiedBy>
  <cp:revision>240</cp:revision>
  <cp:lastPrinted>2001-08-11T23:14:52Z</cp:lastPrinted>
  <dcterms:created xsi:type="dcterms:W3CDTF">2010-08-11T10:01:22Z</dcterms:created>
  <dcterms:modified xsi:type="dcterms:W3CDTF">2012-10-23T11:44:43Z</dcterms:modified>
</cp:coreProperties>
</file>