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73" r:id="rId3"/>
    <p:sldMasterId id="2147483685" r:id="rId4"/>
  </p:sldMasterIdLst>
  <p:notesMasterIdLst>
    <p:notesMasterId r:id="rId59"/>
  </p:notesMasterIdLst>
  <p:handoutMasterIdLst>
    <p:handoutMasterId r:id="rId60"/>
  </p:handoutMasterIdLst>
  <p:sldIdLst>
    <p:sldId id="423" r:id="rId5"/>
    <p:sldId id="531" r:id="rId6"/>
    <p:sldId id="534" r:id="rId7"/>
    <p:sldId id="532" r:id="rId8"/>
    <p:sldId id="535" r:id="rId9"/>
    <p:sldId id="537" r:id="rId10"/>
    <p:sldId id="536" r:id="rId11"/>
    <p:sldId id="538" r:id="rId12"/>
    <p:sldId id="539" r:id="rId13"/>
    <p:sldId id="437" r:id="rId14"/>
    <p:sldId id="513" r:id="rId15"/>
    <p:sldId id="533" r:id="rId16"/>
    <p:sldId id="540" r:id="rId17"/>
    <p:sldId id="484" r:id="rId18"/>
    <p:sldId id="512" r:id="rId19"/>
    <p:sldId id="401" r:id="rId20"/>
    <p:sldId id="500" r:id="rId21"/>
    <p:sldId id="541" r:id="rId22"/>
    <p:sldId id="476" r:id="rId23"/>
    <p:sldId id="411" r:id="rId24"/>
    <p:sldId id="552" r:id="rId25"/>
    <p:sldId id="553" r:id="rId26"/>
    <p:sldId id="425" r:id="rId27"/>
    <p:sldId id="465" r:id="rId28"/>
    <p:sldId id="468" r:id="rId29"/>
    <p:sldId id="519" r:id="rId30"/>
    <p:sldId id="520" r:id="rId31"/>
    <p:sldId id="528" r:id="rId32"/>
    <p:sldId id="407" r:id="rId33"/>
    <p:sldId id="491" r:id="rId34"/>
    <p:sldId id="561" r:id="rId35"/>
    <p:sldId id="523" r:id="rId36"/>
    <p:sldId id="558" r:id="rId37"/>
    <p:sldId id="524" r:id="rId38"/>
    <p:sldId id="560" r:id="rId39"/>
    <p:sldId id="559" r:id="rId40"/>
    <p:sldId id="555" r:id="rId41"/>
    <p:sldId id="556" r:id="rId42"/>
    <p:sldId id="557" r:id="rId43"/>
    <p:sldId id="525" r:id="rId44"/>
    <p:sldId id="515" r:id="rId45"/>
    <p:sldId id="498" r:id="rId46"/>
    <p:sldId id="526" r:id="rId47"/>
    <p:sldId id="527" r:id="rId48"/>
    <p:sldId id="543" r:id="rId49"/>
    <p:sldId id="544" r:id="rId50"/>
    <p:sldId id="545" r:id="rId51"/>
    <p:sldId id="546" r:id="rId52"/>
    <p:sldId id="547" r:id="rId53"/>
    <p:sldId id="548" r:id="rId54"/>
    <p:sldId id="549" r:id="rId55"/>
    <p:sldId id="550" r:id="rId56"/>
    <p:sldId id="551" r:id="rId57"/>
    <p:sldId id="554" r:id="rId58"/>
  </p:sldIdLst>
  <p:sldSz cx="10080625" cy="7559675"/>
  <p:notesSz cx="7772400" cy="100584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sz="3100" kern="1200">
        <a:solidFill>
          <a:schemeClr val="tx1"/>
        </a:solidFill>
        <a:latin typeface="Arial" charset="0"/>
        <a:ea typeface="+mn-ea"/>
        <a:cs typeface="+mn-cs"/>
      </a:defRPr>
    </a:lvl1pPr>
    <a:lvl2pPr marL="431800" indent="-2159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sz="3100" kern="1200">
        <a:solidFill>
          <a:schemeClr val="tx1"/>
        </a:solidFill>
        <a:latin typeface="Arial" charset="0"/>
        <a:ea typeface="+mn-ea"/>
        <a:cs typeface="+mn-cs"/>
      </a:defRPr>
    </a:lvl2pPr>
    <a:lvl3pPr marL="647700" indent="-2159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sz="3100" kern="1200">
        <a:solidFill>
          <a:schemeClr val="tx1"/>
        </a:solidFill>
        <a:latin typeface="Arial" charset="0"/>
        <a:ea typeface="+mn-ea"/>
        <a:cs typeface="+mn-cs"/>
      </a:defRPr>
    </a:lvl3pPr>
    <a:lvl4pPr marL="863600" indent="-2159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sz="3100" kern="1200">
        <a:solidFill>
          <a:schemeClr val="tx1"/>
        </a:solidFill>
        <a:latin typeface="Arial" charset="0"/>
        <a:ea typeface="+mn-ea"/>
        <a:cs typeface="+mn-cs"/>
      </a:defRPr>
    </a:lvl4pPr>
    <a:lvl5pPr marL="1079500" indent="-2159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sz="31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1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1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1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1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A50021"/>
    <a:srgbClr val="66FF33"/>
    <a:srgbClr val="660033"/>
    <a:srgbClr val="83DDFD"/>
    <a:srgbClr val="FF6600"/>
    <a:srgbClr val="66FFFF"/>
    <a:srgbClr val="FFFF00"/>
    <a:srgbClr val="00009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5501" autoAdjust="0"/>
  </p:normalViewPr>
  <p:slideViewPr>
    <p:cSldViewPr>
      <p:cViewPr varScale="1">
        <p:scale>
          <a:sx n="84" d="100"/>
          <a:sy n="84" d="100"/>
        </p:scale>
        <p:origin x="1338" y="60"/>
      </p:cViewPr>
      <p:guideLst>
        <p:guide orient="horz" pos="2160"/>
        <p:guide pos="2880"/>
      </p:guideLst>
    </p:cSldViewPr>
  </p:slideViewPr>
  <p:outlineViewPr>
    <p:cViewPr>
      <p:scale>
        <a:sx n="100" d="100"/>
        <a:sy n="100" d="100"/>
      </p:scale>
      <p:origin x="-780" y="-84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2874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54.xml"/><Relationship Id="rId2" Type="http://schemas.openxmlformats.org/officeDocument/2006/relationships/slide" Target="slides/slide53.xml"/><Relationship Id="rId1" Type="http://schemas.openxmlformats.org/officeDocument/2006/relationships/slide" Target="slides/slide5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7.wmf"/><Relationship Id="rId1" Type="http://schemas.openxmlformats.org/officeDocument/2006/relationships/image" Target="../media/image36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buFont typeface="Wingdings" charset="2"/>
              <a:buNone/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buFont typeface="Wingdings" charset="2"/>
              <a:buNone/>
              <a:defRPr sz="1200"/>
            </a:lvl1pPr>
          </a:lstStyle>
          <a:p>
            <a:pPr>
              <a:defRPr/>
            </a:pPr>
            <a:fld id="{4B614193-5806-40BA-B63E-696705C63745}" type="datetimeFigureOut">
              <a:rPr lang="en-US"/>
              <a:pPr>
                <a:defRPr/>
              </a:pPr>
              <a:t>6/24/2015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buFont typeface="Wingdings" charset="2"/>
              <a:buNone/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buFont typeface="Wingdings" charset="2"/>
              <a:buNone/>
              <a:defRPr sz="1200"/>
            </a:lvl1pPr>
          </a:lstStyle>
          <a:p>
            <a:pPr>
              <a:defRPr/>
            </a:pPr>
            <a:fld id="{7478F79C-8DDD-4AD7-93AC-F0F171A592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720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67088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402138" y="0"/>
            <a:ext cx="3367087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3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95400" y="754063"/>
            <a:ext cx="5180013" cy="3770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9553575"/>
            <a:ext cx="3367088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402138" y="9553575"/>
            <a:ext cx="3367087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0B47EFEB-D8CE-4402-80FD-E2F571146D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7212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B20B0FC-96C7-463D-AE2F-4432E7EC397B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4690" name="Rectangle 1026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Text Box 1027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0" rIns="0" bIns="0"/>
          <a:lstStyle/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A historical note: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for the first time for sample of galaxies, explanations,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importance: sfr estimation, scaling &amp; calibration studies at hihg z..  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necessity in studying nearby galaxies to understand dependence on the ISM like SFR, gas density, magnetic field, turbulence, and so on.. 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studies in galaxies, M33, M31, LMC, M51, SINGS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what we had shown in M33 and now what we have for both M33 and M31</a:t>
            </a:r>
          </a:p>
        </p:txBody>
      </p:sp>
    </p:spTree>
    <p:extLst>
      <p:ext uri="{BB962C8B-B14F-4D97-AF65-F5344CB8AC3E}">
        <p14:creationId xmlns:p14="http://schemas.microsoft.com/office/powerpoint/2010/main" val="851133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A1F208A-EB9F-4327-92EA-1F8B2B3555B7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58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0" rIns="0" bIns="0"/>
          <a:lstStyle/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1800">
                <a:latin typeface="Arial" charset="0"/>
              </a:rPr>
              <a:t>A historical note: if </a:t>
            </a:r>
            <a:r>
              <a:rPr lang="en-US" sz="1000"/>
              <a:t>SFE~N(CRe) and warm dust is a better tracer of SF then a better synchrotron-warm dust than synchrotron-cold dust expected? What is the role of magnetic field?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18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18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1800">
                <a:latin typeface="Arial" charset="0"/>
              </a:rPr>
              <a:t>for the first time for sample of galaxies, explanations,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18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1800">
                <a:latin typeface="Arial" charset="0"/>
              </a:rPr>
              <a:t>importance: sfr estimation, scaling &amp; calibration studies at hihg z..  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18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1800">
                <a:latin typeface="Arial" charset="0"/>
              </a:rPr>
              <a:t>necessity in studying nearby galaxies to understand dependence on the ISM like SFR, gas density, magnetic field, turbulence, and so on.. 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18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1800">
                <a:latin typeface="Arial" charset="0"/>
              </a:rPr>
              <a:t>studies in galaxies, M33, M31, LMC, M51, SINGS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18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1800">
                <a:latin typeface="Arial" charset="0"/>
              </a:rPr>
              <a:t>what we had shown in M33 and now what we have for both M33 and M31</a:t>
            </a:r>
          </a:p>
        </p:txBody>
      </p:sp>
    </p:spTree>
    <p:extLst>
      <p:ext uri="{BB962C8B-B14F-4D97-AF65-F5344CB8AC3E}">
        <p14:creationId xmlns:p14="http://schemas.microsoft.com/office/powerpoint/2010/main" val="3005753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B20B0FC-96C7-463D-AE2F-4432E7EC397B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4690" name="Rectangle 1026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Text Box 1027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0" rIns="0" bIns="0"/>
          <a:lstStyle/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A historical note: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for the first time for sample of galaxies, explanations,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importance: sfr estimation, scaling &amp; calibration studies at hihg z..  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necessity in studying nearby galaxies to understand dependence on the ISM like SFR, gas density, magnetic field, turbulence, and so on.. 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studies in galaxies, M33, M31, LMC, M51, SINGS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what we had shown in M33 and now what we have for both M33 and M31</a:t>
            </a:r>
          </a:p>
        </p:txBody>
      </p:sp>
    </p:spTree>
    <p:extLst>
      <p:ext uri="{BB962C8B-B14F-4D97-AF65-F5344CB8AC3E}">
        <p14:creationId xmlns:p14="http://schemas.microsoft.com/office/powerpoint/2010/main" val="39564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B20B0FC-96C7-463D-AE2F-4432E7EC397B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4690" name="Rectangle 1026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Text Box 1027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0" rIns="0" bIns="0"/>
          <a:lstStyle/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A historical note: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for the first time for sample of galaxies, explanations,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importance: sfr estimation, scaling &amp; calibration studies at hihg z..  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necessity in studying nearby galaxies to understand dependence on the ISM like SFR, gas density, magnetic field, turbulence, and so on.. 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studies in galaxies, M33, M31, LMC, M51, SINGS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what we had shown in M33 and now what we have for both M33 and M31</a:t>
            </a:r>
          </a:p>
        </p:txBody>
      </p:sp>
    </p:spTree>
    <p:extLst>
      <p:ext uri="{BB962C8B-B14F-4D97-AF65-F5344CB8AC3E}">
        <p14:creationId xmlns:p14="http://schemas.microsoft.com/office/powerpoint/2010/main" val="33419640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82782FC-51F7-44E8-9B34-BA40F06AD97C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0114" name="Rectangle 1026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</p:spPr>
      </p:sp>
      <p:sp>
        <p:nvSpPr>
          <p:cNvPr id="90115" name="Rectangle 1027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29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3263D67-B1AC-4A5F-B689-C6B82B9E398B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4915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9156" name="Text Box 1027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9825" cy="4525962"/>
          </a:xfrm>
          <a:noFill/>
          <a:ln/>
        </p:spPr>
        <p:txBody>
          <a:bodyPr/>
          <a:lstStyle/>
          <a:p>
            <a:pPr marL="215900" indent="-215900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1800" smtClean="0"/>
              <a:t>A historical note: if </a:t>
            </a:r>
            <a:r>
              <a:rPr lang="en-US" sz="1000" smtClean="0"/>
              <a:t>SFE~N(CRe) and warm dust is a better tracer of SF then a better synchrotron-warm dust than synchrotron-cold dust expected? What is the role of magnetic field?</a:t>
            </a:r>
          </a:p>
          <a:p>
            <a:pPr marL="215900" indent="-215900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1800" smtClean="0"/>
          </a:p>
          <a:p>
            <a:pPr marL="215900" indent="-215900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1800" smtClean="0"/>
          </a:p>
          <a:p>
            <a:pPr marL="215900" indent="-215900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1800" smtClean="0"/>
              <a:t>for the first time for sample of galaxies, explanations,</a:t>
            </a:r>
          </a:p>
          <a:p>
            <a:pPr marL="215900" indent="-215900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1800" smtClean="0"/>
          </a:p>
          <a:p>
            <a:pPr marL="215900" indent="-215900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1800" smtClean="0"/>
              <a:t>importance: sfr estimation, scaling &amp; calibration studies at hihg z..  </a:t>
            </a:r>
          </a:p>
          <a:p>
            <a:pPr marL="215900" indent="-215900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1800" smtClean="0"/>
          </a:p>
          <a:p>
            <a:pPr marL="215900" indent="-215900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1800" smtClean="0"/>
              <a:t>necessity in studying nearby galaxies to understand dependence on the ISM like SFR, gas density, magnetic field, turbulence, and so on.. </a:t>
            </a:r>
          </a:p>
          <a:p>
            <a:pPr marL="215900" indent="-215900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1800" smtClean="0"/>
          </a:p>
          <a:p>
            <a:pPr marL="215900" indent="-215900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1800" smtClean="0"/>
              <a:t>studies in galaxies, M33, M31, LMC, M51, SINGS</a:t>
            </a:r>
          </a:p>
          <a:p>
            <a:pPr marL="215900" indent="-215900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1800" smtClean="0"/>
          </a:p>
          <a:p>
            <a:pPr marL="215900" indent="-215900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1800" smtClean="0"/>
              <a:t>what we had shown in M33 and now what we have for both M33 and M31</a:t>
            </a:r>
          </a:p>
        </p:txBody>
      </p:sp>
    </p:spTree>
    <p:extLst>
      <p:ext uri="{BB962C8B-B14F-4D97-AF65-F5344CB8AC3E}">
        <p14:creationId xmlns:p14="http://schemas.microsoft.com/office/powerpoint/2010/main" val="29942261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3263D67-B1AC-4A5F-B689-C6B82B9E398B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4915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9156" name="Text Box 1027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9825" cy="4525962"/>
          </a:xfrm>
          <a:noFill/>
          <a:ln/>
        </p:spPr>
        <p:txBody>
          <a:bodyPr/>
          <a:lstStyle/>
          <a:p>
            <a:pPr marL="215900" indent="-215900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1800" smtClean="0"/>
              <a:t>A historical note: if </a:t>
            </a:r>
            <a:r>
              <a:rPr lang="en-US" sz="1000" smtClean="0"/>
              <a:t>SFE~N(CRe) and warm dust is a better tracer of SF then a better synchrotron-warm dust than synchrotron-cold dust expected? What is the role of magnetic field?</a:t>
            </a:r>
          </a:p>
          <a:p>
            <a:pPr marL="215900" indent="-215900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1800" smtClean="0"/>
          </a:p>
          <a:p>
            <a:pPr marL="215900" indent="-215900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1800" smtClean="0"/>
          </a:p>
          <a:p>
            <a:pPr marL="215900" indent="-215900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1800" smtClean="0"/>
              <a:t>for the first time for sample of galaxies, explanations,</a:t>
            </a:r>
          </a:p>
          <a:p>
            <a:pPr marL="215900" indent="-215900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1800" smtClean="0"/>
          </a:p>
          <a:p>
            <a:pPr marL="215900" indent="-215900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1800" smtClean="0"/>
              <a:t>importance: sfr estimation, scaling &amp; calibration studies at hihg z..  </a:t>
            </a:r>
          </a:p>
          <a:p>
            <a:pPr marL="215900" indent="-215900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1800" smtClean="0"/>
          </a:p>
          <a:p>
            <a:pPr marL="215900" indent="-215900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1800" smtClean="0"/>
              <a:t>necessity in studying nearby galaxies to understand dependence on the ISM like SFR, gas density, magnetic field, turbulence, and so on.. </a:t>
            </a:r>
          </a:p>
          <a:p>
            <a:pPr marL="215900" indent="-215900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1800" smtClean="0"/>
          </a:p>
          <a:p>
            <a:pPr marL="215900" indent="-215900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1800" smtClean="0"/>
              <a:t>studies in galaxies, M33, M31, LMC, M51, SINGS</a:t>
            </a:r>
          </a:p>
          <a:p>
            <a:pPr marL="215900" indent="-215900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1800" smtClean="0"/>
          </a:p>
          <a:p>
            <a:pPr marL="215900" indent="-215900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1800" smtClean="0"/>
              <a:t>what we had shown in M33 and now what we have for both M33 and M31</a:t>
            </a:r>
          </a:p>
        </p:txBody>
      </p:sp>
    </p:spTree>
    <p:extLst>
      <p:ext uri="{BB962C8B-B14F-4D97-AF65-F5344CB8AC3E}">
        <p14:creationId xmlns:p14="http://schemas.microsoft.com/office/powerpoint/2010/main" val="5029058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82782FC-51F7-44E8-9B34-BA40F06AD97C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0114" name="Rectangle 1026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</p:spPr>
      </p:sp>
      <p:sp>
        <p:nvSpPr>
          <p:cNvPr id="90115" name="Rectangle 1027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976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82782FC-51F7-44E8-9B34-BA40F06AD97C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0114" name="Rectangle 1026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</p:spPr>
      </p:sp>
      <p:sp>
        <p:nvSpPr>
          <p:cNvPr id="90115" name="Rectangle 1027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3690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82782FC-51F7-44E8-9B34-BA40F06AD97C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0114" name="Rectangle 1026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</p:spPr>
      </p:sp>
      <p:sp>
        <p:nvSpPr>
          <p:cNvPr id="90115" name="Rectangle 1027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926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754063"/>
            <a:ext cx="5027613" cy="37703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A static</a:t>
            </a:r>
          </a:p>
          <a:p>
            <a:r>
              <a:rPr lang="en-US" sz="1200" dirty="0" smtClean="0"/>
              <a:t>pressure equilibrium could then be achieved when</a:t>
            </a:r>
          </a:p>
          <a:p>
            <a:r>
              <a:rPr lang="en-US" sz="1200" dirty="0" smtClean="0"/>
              <a:t>the components of the interstellar medium have</a:t>
            </a:r>
          </a:p>
          <a:p>
            <a:r>
              <a:rPr lang="en-US" sz="1200" dirty="0" smtClean="0"/>
              <a:t>been relaxed on larger scales</a:t>
            </a:r>
            <a:endParaRPr lang="en-US" sz="12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B47EFEB-D8CE-4402-80FD-E2F571146D4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152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B20B0FC-96C7-463D-AE2F-4432E7EC397B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4690" name="Rectangle 1026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Text Box 1027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0" rIns="0" bIns="0"/>
          <a:lstStyle/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A historical note: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for the first time for sample of galaxies, explanations,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importance: sfr estimation, scaling &amp; calibration studies at hihg z..  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necessity in studying nearby galaxies to understand dependence on the ISM like SFR, gas density, magnetic field, turbulence, and so on.. 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studies in galaxies, M33, M31, LMC, M51, SINGS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what we had shown in M33 and now what we have for both M33 and M31</a:t>
            </a:r>
          </a:p>
        </p:txBody>
      </p:sp>
    </p:spTree>
    <p:extLst>
      <p:ext uri="{BB962C8B-B14F-4D97-AF65-F5344CB8AC3E}">
        <p14:creationId xmlns:p14="http://schemas.microsoft.com/office/powerpoint/2010/main" val="18609803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57A6325-B55F-4452-B9E4-9B112AD5BDE6}" type="slidenum">
              <a:rPr lang="en-US"/>
              <a:pPr/>
              <a:t>26</a:t>
            </a:fld>
            <a:endParaRPr lang="en-US"/>
          </a:p>
        </p:txBody>
      </p:sp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040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A59D3A7-AE59-4367-A8F7-39D0648DEA77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51203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1204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939587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82782FC-51F7-44E8-9B34-BA40F06AD97C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0114" name="Rectangle 1026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</p:spPr>
      </p:sp>
      <p:sp>
        <p:nvSpPr>
          <p:cNvPr id="90115" name="Rectangle 1027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9589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82782FC-51F7-44E8-9B34-BA40F06AD97C}" type="slidenum">
              <a:rPr lang="en-US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0114" name="Rectangle 1026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</p:spPr>
      </p:sp>
      <p:sp>
        <p:nvSpPr>
          <p:cNvPr id="90115" name="Rectangle 1027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3953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3263D67-B1AC-4A5F-B689-C6B82B9E398B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4915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9156" name="Text Box 1027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9825" cy="4525962"/>
          </a:xfrm>
          <a:noFill/>
          <a:ln/>
        </p:spPr>
        <p:txBody>
          <a:bodyPr/>
          <a:lstStyle/>
          <a:p>
            <a:pPr marL="215900" indent="-215900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1800" smtClean="0"/>
              <a:t>A historical note: if </a:t>
            </a:r>
            <a:r>
              <a:rPr lang="en-US" sz="1000" smtClean="0"/>
              <a:t>SFE~N(CRe) and warm dust is a better tracer of SF then a better synchrotron-warm dust than synchrotron-cold dust expected? What is the role of magnetic field?</a:t>
            </a:r>
          </a:p>
          <a:p>
            <a:pPr marL="215900" indent="-215900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1800" smtClean="0"/>
          </a:p>
          <a:p>
            <a:pPr marL="215900" indent="-215900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1800" smtClean="0"/>
          </a:p>
          <a:p>
            <a:pPr marL="215900" indent="-215900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1800" smtClean="0"/>
              <a:t>for the first time for sample of galaxies, explanations,</a:t>
            </a:r>
          </a:p>
          <a:p>
            <a:pPr marL="215900" indent="-215900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1800" smtClean="0"/>
          </a:p>
          <a:p>
            <a:pPr marL="215900" indent="-215900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1800" smtClean="0"/>
              <a:t>importance: sfr estimation, scaling &amp; calibration studies at hihg z..  </a:t>
            </a:r>
          </a:p>
          <a:p>
            <a:pPr marL="215900" indent="-215900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1800" smtClean="0"/>
          </a:p>
          <a:p>
            <a:pPr marL="215900" indent="-215900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1800" smtClean="0"/>
              <a:t>necessity in studying nearby galaxies to understand dependence on the ISM like SFR, gas density, magnetic field, turbulence, and so on.. </a:t>
            </a:r>
          </a:p>
          <a:p>
            <a:pPr marL="215900" indent="-215900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1800" smtClean="0"/>
          </a:p>
          <a:p>
            <a:pPr marL="215900" indent="-215900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1800" smtClean="0"/>
              <a:t>studies in galaxies, M33, M31, LMC, M51, SINGS</a:t>
            </a:r>
          </a:p>
          <a:p>
            <a:pPr marL="215900" indent="-215900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1800" smtClean="0"/>
          </a:p>
          <a:p>
            <a:pPr marL="215900" indent="-215900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1800" smtClean="0"/>
              <a:t>what we had shown in M33 and now what we have for both M33 and M31</a:t>
            </a:r>
          </a:p>
        </p:txBody>
      </p:sp>
    </p:spTree>
    <p:extLst>
      <p:ext uri="{BB962C8B-B14F-4D97-AF65-F5344CB8AC3E}">
        <p14:creationId xmlns:p14="http://schemas.microsoft.com/office/powerpoint/2010/main" val="38123012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709665A-48C5-43D1-AAF5-AB3E27A17A2C}" type="slidenum">
              <a:rPr lang="en-US"/>
              <a:pPr/>
              <a:t>47</a:t>
            </a:fld>
            <a:endParaRPr lang="en-US"/>
          </a:p>
        </p:txBody>
      </p:sp>
      <p:sp>
        <p:nvSpPr>
          <p:cNvPr id="389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9916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102CE2F-C7F9-4F83-B8A7-D813565AD0EA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406605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102CE2F-C7F9-4F83-B8A7-D813565AD0EA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768095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102CE2F-C7F9-4F83-B8A7-D813565AD0EA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87830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B20B0FC-96C7-463D-AE2F-4432E7EC397B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4690" name="Rectangle 1026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Text Box 1027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0" rIns="0" bIns="0"/>
          <a:lstStyle/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A historical note: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for the first time for sample of galaxies, explanations,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importance: sfr estimation, scaling &amp; calibration studies at hihg z..  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necessity in studying nearby galaxies to understand dependence on the ISM like SFR, gas density, magnetic field, turbulence, and so on.. 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studies in galaxies, M33, M31, LMC, M51, SINGS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what we had shown in M33 and now what we have for both M33 and M31</a:t>
            </a:r>
          </a:p>
        </p:txBody>
      </p:sp>
    </p:spTree>
    <p:extLst>
      <p:ext uri="{BB962C8B-B14F-4D97-AF65-F5344CB8AC3E}">
        <p14:creationId xmlns:p14="http://schemas.microsoft.com/office/powerpoint/2010/main" val="768071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B20B0FC-96C7-463D-AE2F-4432E7EC397B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4690" name="Rectangle 1026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Text Box 1027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0" rIns="0" bIns="0"/>
          <a:lstStyle/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A historical note: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for the first time for sample of galaxies, explanations,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importance: sfr estimation, scaling &amp; calibration studies at hihg z..  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necessity in studying nearby galaxies to understand dependence on the ISM like SFR, gas density, magnetic field, turbulence, and so on.. 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studies in galaxies, M33, M31, LMC, M51, SINGS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what we had shown in M33 and now what we have for both M33 and M31</a:t>
            </a:r>
          </a:p>
        </p:txBody>
      </p:sp>
    </p:spTree>
    <p:extLst>
      <p:ext uri="{BB962C8B-B14F-4D97-AF65-F5344CB8AC3E}">
        <p14:creationId xmlns:p14="http://schemas.microsoft.com/office/powerpoint/2010/main" val="2952945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B20B0FC-96C7-463D-AE2F-4432E7EC397B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4690" name="Rectangle 1026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Text Box 1027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0" rIns="0" bIns="0"/>
          <a:lstStyle/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A historical note: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for the first time for sample of galaxies, explanations,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importance: sfr estimation, scaling &amp; calibration studies at hihg z..  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necessity in studying nearby galaxies to understand dependence on the ISM like SFR, gas density, magnetic field, turbulence, and so on.. 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studies in galaxies, M33, M31, LMC, M51, SINGS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what we had shown in M33 and now what we have for both M33 and M31</a:t>
            </a:r>
          </a:p>
        </p:txBody>
      </p:sp>
    </p:spTree>
    <p:extLst>
      <p:ext uri="{BB962C8B-B14F-4D97-AF65-F5344CB8AC3E}">
        <p14:creationId xmlns:p14="http://schemas.microsoft.com/office/powerpoint/2010/main" val="2510196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B20B0FC-96C7-463D-AE2F-4432E7EC397B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4690" name="Rectangle 1026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Text Box 1027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0" rIns="0" bIns="0"/>
          <a:lstStyle/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A historical note: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for the first time for sample of galaxies, explanations,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importance: sfr estimation, scaling &amp; calibration studies at hihg z..  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necessity in studying nearby galaxies to understand dependence on the ISM like SFR, gas density, magnetic field, turbulence, and so on.. 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studies in galaxies, M33, M31, LMC, M51, SINGS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what we had shown in M33 and now what we have for both M33 and M31</a:t>
            </a:r>
          </a:p>
        </p:txBody>
      </p:sp>
    </p:spTree>
    <p:extLst>
      <p:ext uri="{BB962C8B-B14F-4D97-AF65-F5344CB8AC3E}">
        <p14:creationId xmlns:p14="http://schemas.microsoft.com/office/powerpoint/2010/main" val="781840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B20B0FC-96C7-463D-AE2F-4432E7EC397B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4690" name="Rectangle 1026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Text Box 1027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0" rIns="0" bIns="0"/>
          <a:lstStyle/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A historical note: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for the first time for sample of galaxies, explanations,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importance: sfr estimation, scaling &amp; calibration studies at hihg z..  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necessity in studying nearby galaxies to understand dependence on the ISM like SFR, gas density, magnetic field, turbulence, and so on.. 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studies in galaxies, M33, M31, LMC, M51, SINGS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what we had shown in M33 and now what we have for both M33 and M31</a:t>
            </a:r>
          </a:p>
        </p:txBody>
      </p:sp>
    </p:spTree>
    <p:extLst>
      <p:ext uri="{BB962C8B-B14F-4D97-AF65-F5344CB8AC3E}">
        <p14:creationId xmlns:p14="http://schemas.microsoft.com/office/powerpoint/2010/main" val="1458626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B20B0FC-96C7-463D-AE2F-4432E7EC397B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4690" name="Rectangle 1026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Text Box 1027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0" rIns="0" bIns="0"/>
          <a:lstStyle/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A historical note: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for the first time for sample of galaxies, explanations,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importance: sfr estimation, scaling &amp; calibration studies at hihg z..  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necessity in studying nearby galaxies to understand dependence on the ISM like SFR, gas density, magnetic field, turbulence, and so on.. 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studies in galaxies, M33, M31, LMC, M51, SINGS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0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000">
                <a:latin typeface="Arial" charset="0"/>
              </a:rPr>
              <a:t>what we had shown in M33 and now what we have for both M33 and M31</a:t>
            </a:r>
          </a:p>
        </p:txBody>
      </p:sp>
    </p:spTree>
    <p:extLst>
      <p:ext uri="{BB962C8B-B14F-4D97-AF65-F5344CB8AC3E}">
        <p14:creationId xmlns:p14="http://schemas.microsoft.com/office/powerpoint/2010/main" val="1677164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A1F208A-EB9F-4327-92EA-1F8B2B3555B7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58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0" rIns="0" bIns="0"/>
          <a:lstStyle/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1800">
                <a:latin typeface="Arial" charset="0"/>
              </a:rPr>
              <a:t>A historical note: if </a:t>
            </a:r>
            <a:r>
              <a:rPr lang="en-US" sz="1000"/>
              <a:t>SFE~N(CRe) and warm dust is a better tracer of SF then a better synchrotron-warm dust than synchrotron-cold dust expected? What is the role of magnetic field?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18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18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1800">
                <a:latin typeface="Arial" charset="0"/>
              </a:rPr>
              <a:t>for the first time for sample of galaxies, explanations,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18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1800">
                <a:latin typeface="Arial" charset="0"/>
              </a:rPr>
              <a:t>importance: sfr estimation, scaling &amp; calibration studies at hihg z..  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18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1800">
                <a:latin typeface="Arial" charset="0"/>
              </a:rPr>
              <a:t>necessity in studying nearby galaxies to understand dependence on the ISM like SFR, gas density, magnetic field, turbulence, and so on.. 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18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1800">
                <a:latin typeface="Arial" charset="0"/>
              </a:rPr>
              <a:t>studies in galaxies, M33, M31, LMC, M51, SINGS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1800">
              <a:latin typeface="Arial" charset="0"/>
            </a:endParaRP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1800">
                <a:latin typeface="Arial" charset="0"/>
              </a:rPr>
              <a:t>what we had shown in M33 and now what we have for both M33 and M31</a:t>
            </a:r>
          </a:p>
        </p:txBody>
      </p:sp>
    </p:spTree>
    <p:extLst>
      <p:ext uri="{BB962C8B-B14F-4D97-AF65-F5344CB8AC3E}">
        <p14:creationId xmlns:p14="http://schemas.microsoft.com/office/powerpoint/2010/main" val="1521225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9EF54-978F-4156-A24F-EF715137F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65E12-84F0-40DE-B417-421186B0DA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2F6CE0-3A78-43ED-98BB-13DEC395E7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7" cy="1260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92CE7-9C17-45ED-8FD5-EB61F0B7D2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AC2DB-E206-4215-9BF6-4726A0AC8B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EE317-B9F6-4053-9E33-31D291FD3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F89C0-C0FE-42C5-AD9D-104E7F2BF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FB483-04D1-42F7-8058-131DAF53CF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848FB-DEC2-4A33-B90F-35EC02602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9E504-D3EC-4D6F-8220-3EA2E63979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3B21C-CABE-4C62-8109-8C066C86CD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8774A-11B2-43D3-A353-659171E9DA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4F860-1DAC-421C-ADF2-53989875C3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67ED7-9620-45DB-ABB9-11B4BB254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083C3-1598-4A91-80A3-897DDB212C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5675" y="1768475"/>
            <a:ext cx="2266950" cy="49879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1768475"/>
            <a:ext cx="6650037" cy="49879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F23F4-67D5-4539-9BF2-F7E1E83F1F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436688F-B49F-4255-B11E-2FAA42CA60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57C6AEE-F34A-4CCA-8C7A-D480F784D0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6C71874-9C69-4AD8-B52F-09C339D3820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56DDD17-047E-4FBD-AD3E-46D2166D93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3496657-1C8E-49ED-97DF-BCCFFBB73A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800AA8E-87AF-4BDB-889D-BEDD8A4CFC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ADFFC-C2AC-441D-870F-6A78CBCF12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2EAD2A7-388B-4729-9226-AEE2B28E68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25F19F0-1F98-4301-BD01-011FF61631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7E8FB52-6015-4776-8775-FB0F5913CF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98209F5-1151-48A1-9E3D-14FF1A39F7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A679924-2A1D-4551-B66D-0A1F6A0801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9C62D96-2133-4736-80BE-7FEBB90187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3A46A07-AC3C-4071-8FA7-487C6DCE73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958A00B-DD5E-401F-99D9-672CD5445F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A027BF0-D591-428F-9426-B93D1A05A6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32A7E13-D6F6-484F-84ED-B12228377D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A8A7B-8F8F-4E6A-87D0-DA2C03E5E5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0F159A2-A026-4D2A-8667-DAC84FF4E7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2644ABF-4B60-4F9B-8FAE-A4EA81D3880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A22F98E-02EB-4EF5-B2DA-18D79878D2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0740C1F-986E-4A2D-95ED-9E57154AA0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BBF825B-B0C9-456C-B059-F0DB647396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7728E99-9E9F-4D34-9AEF-5EBFC845BA3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5429A-9E83-496A-9A41-685CCBFE3E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08847-D139-40AD-B07C-DA52E52A5D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6F990-2F38-414C-B8C8-9177A9755A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A3426-6CA1-4D50-965D-129A0344DB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A7277-505D-4613-9CDC-272EE00655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6463" y="6886575"/>
            <a:ext cx="3194050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51CF2E36-63B3-4424-BE2B-B34D93CB46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charset="0"/>
        </a:defRPr>
      </a:lvl2pPr>
      <a:lvl3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charset="0"/>
        </a:defRPr>
      </a:lvl3pPr>
      <a:lvl4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charset="0"/>
        </a:defRPr>
      </a:lvl4pPr>
      <a:lvl5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charset="0"/>
        </a:defRPr>
      </a:lvl5pPr>
      <a:lvl6pPr marL="1536700" indent="-2159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charset="0"/>
        </a:defRPr>
      </a:lvl6pPr>
      <a:lvl7pPr marL="1993900" indent="-2159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charset="0"/>
        </a:defRPr>
      </a:lvl7pPr>
      <a:lvl8pPr marL="2451100" indent="-2159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charset="0"/>
        </a:defRPr>
      </a:lvl8pPr>
      <a:lvl9pPr marL="2908300" indent="-2159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charset="0"/>
        </a:defRPr>
      </a:lvl9pPr>
    </p:titleStyle>
    <p:bodyStyle>
      <a:lvl1pPr marL="431800" indent="-323850" algn="l" defTabSz="457200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45000"/>
        <a:buFont typeface="Wingdings" pitchFamily="2" charset="2"/>
        <a:buChar char="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863600" indent="-287338" algn="l" defTabSz="457200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75000"/>
        <a:buFont typeface="Symbol" pitchFamily="18" charset="2"/>
        <a:buChar char=""/>
        <a:defRPr sz="2800">
          <a:solidFill>
            <a:srgbClr val="000000"/>
          </a:solidFill>
          <a:latin typeface="+mn-lt"/>
        </a:defRPr>
      </a:lvl2pPr>
      <a:lvl3pPr marL="1295400" indent="-215900" algn="l" defTabSz="457200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Wingdings" pitchFamily="2" charset="2"/>
        <a:buChar char=""/>
        <a:defRPr sz="2400">
          <a:solidFill>
            <a:srgbClr val="000000"/>
          </a:solidFill>
          <a:latin typeface="+mn-lt"/>
        </a:defRPr>
      </a:lvl3pPr>
      <a:lvl4pPr marL="1727200" indent="-215900" algn="l" defTabSz="457200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75000"/>
        <a:buFont typeface="Symbol" pitchFamily="18" charset="2"/>
        <a:buChar char=""/>
        <a:defRPr sz="2000">
          <a:solidFill>
            <a:srgbClr val="000000"/>
          </a:solidFill>
          <a:latin typeface="+mn-lt"/>
        </a:defRPr>
      </a:lvl4pPr>
      <a:lvl5pPr marL="2159000" indent="-2159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5pPr>
      <a:lvl6pPr marL="2616200" indent="-2159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3400" indent="-2159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30600" indent="-2159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7800" indent="-2159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1847850"/>
            <a:ext cx="8566150" cy="2014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3400"/>
            <a:ext cx="2351087" cy="523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ftr"/>
          </p:nvPr>
        </p:nvSpPr>
        <p:spPr bwMode="auto">
          <a:xfrm>
            <a:off x="3443288" y="6883400"/>
            <a:ext cx="3190875" cy="523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7223125" y="6883400"/>
            <a:ext cx="2351088" cy="523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3714322D-14FF-4C67-AF1B-4AF1106DB0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45720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E5FFFF"/>
        </a:buClr>
        <a:buSzPct val="100000"/>
        <a:buFont typeface="Tahoma" pitchFamily="34" charset="0"/>
        <a:defRPr sz="4400">
          <a:solidFill>
            <a:srgbClr val="E5FFFF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E5FFFF"/>
        </a:buClr>
        <a:buSzPct val="100000"/>
        <a:buFont typeface="Tahoma" pitchFamily="34" charset="0"/>
        <a:defRPr sz="4400">
          <a:solidFill>
            <a:srgbClr val="E5FFFF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2pPr>
      <a:lvl3pPr algn="ctr" defTabSz="45720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E5FFFF"/>
        </a:buClr>
        <a:buSzPct val="100000"/>
        <a:buFont typeface="Tahoma" pitchFamily="34" charset="0"/>
        <a:defRPr sz="4400">
          <a:solidFill>
            <a:srgbClr val="E5FFFF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3pPr>
      <a:lvl4pPr algn="ctr" defTabSz="45720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E5FFFF"/>
        </a:buClr>
        <a:buSzPct val="100000"/>
        <a:buFont typeface="Tahoma" pitchFamily="34" charset="0"/>
        <a:defRPr sz="4400">
          <a:solidFill>
            <a:srgbClr val="E5FFFF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4pPr>
      <a:lvl5pPr algn="ctr" defTabSz="45720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E5FFFF"/>
        </a:buClr>
        <a:buSzPct val="100000"/>
        <a:buFont typeface="Tahoma" pitchFamily="34" charset="0"/>
        <a:defRPr sz="4400">
          <a:solidFill>
            <a:srgbClr val="E5FFFF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5pPr>
      <a:lvl6pPr marL="1536700" indent="-215900" algn="ctr" defTabSz="457200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E5FFFF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6pPr>
      <a:lvl7pPr marL="1993900" indent="-215900" algn="ctr" defTabSz="457200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E5FFFF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7pPr>
      <a:lvl8pPr marL="2451100" indent="-215900" algn="ctr" defTabSz="457200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E5FFFF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8pPr>
      <a:lvl9pPr marL="2908300" indent="-215900" algn="ctr" defTabSz="457200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E5FFFF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9pPr>
    </p:titleStyle>
    <p:bodyStyle>
      <a:lvl1pPr marL="341313" indent="-341313" algn="l" defTabSz="457200" rtl="0" eaLnBrk="0" fontAlgn="base" hangingPunct="0">
        <a:lnSpc>
          <a:spcPct val="97000"/>
        </a:lnSpc>
        <a:spcBef>
          <a:spcPts val="800"/>
        </a:spcBef>
        <a:spcAft>
          <a:spcPct val="0"/>
        </a:spcAft>
        <a:buClr>
          <a:srgbClr val="00CCFF"/>
        </a:buClr>
        <a:buSzPct val="65000"/>
        <a:buFont typeface="Wingdings" pitchFamily="2" charset="2"/>
        <a:buChar char=""/>
        <a:defRPr sz="3200">
          <a:solidFill>
            <a:srgbClr val="FFFFFF"/>
          </a:solidFill>
          <a:effectLst>
            <a:outerShdw blurRad="38100" dist="38100" dir="2700000" algn="tl">
              <a:srgbClr val="808080"/>
            </a:outerShdw>
          </a:effectLst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lnSpc>
          <a:spcPct val="97000"/>
        </a:lnSpc>
        <a:spcBef>
          <a:spcPts val="700"/>
        </a:spcBef>
        <a:spcAft>
          <a:spcPct val="0"/>
        </a:spcAft>
        <a:buClr>
          <a:srgbClr val="FFCC00"/>
        </a:buClr>
        <a:buSzPct val="65000"/>
        <a:buFont typeface="Wingdings" pitchFamily="2" charset="2"/>
        <a:buChar char=""/>
        <a:defRPr sz="2800">
          <a:solidFill>
            <a:srgbClr val="FFFFFF"/>
          </a:solidFill>
          <a:effectLst>
            <a:outerShdw blurRad="38100" dist="38100" dir="2700000" algn="tl">
              <a:srgbClr val="808080"/>
            </a:outerShdw>
          </a:effectLst>
          <a:latin typeface="+mn-lt"/>
        </a:defRPr>
      </a:lvl2pPr>
      <a:lvl3pPr marL="1143000" indent="-228600" algn="l" defTabSz="457200" rtl="0" eaLnBrk="0" fontAlgn="base" hangingPunct="0">
        <a:lnSpc>
          <a:spcPct val="97000"/>
        </a:lnSpc>
        <a:spcBef>
          <a:spcPts val="600"/>
        </a:spcBef>
        <a:spcAft>
          <a:spcPct val="0"/>
        </a:spcAft>
        <a:buClr>
          <a:srgbClr val="00CCFF"/>
        </a:buClr>
        <a:buSzPct val="65000"/>
        <a:buFont typeface="Wingdings" pitchFamily="2" charset="2"/>
        <a:buChar char=""/>
        <a:defRPr sz="2400">
          <a:solidFill>
            <a:srgbClr val="FFFFFF"/>
          </a:solidFill>
          <a:effectLst>
            <a:outerShdw blurRad="38100" dist="38100" dir="2700000" algn="tl">
              <a:srgbClr val="808080"/>
            </a:outerShdw>
          </a:effectLst>
          <a:latin typeface="+mn-lt"/>
        </a:defRPr>
      </a:lvl3pPr>
      <a:lvl4pPr marL="1600200" indent="-228600" algn="l" defTabSz="457200" rtl="0" eaLnBrk="0" fontAlgn="base" hangingPunct="0">
        <a:lnSpc>
          <a:spcPct val="97000"/>
        </a:lnSpc>
        <a:spcBef>
          <a:spcPts val="500"/>
        </a:spcBef>
        <a:spcAft>
          <a:spcPct val="0"/>
        </a:spcAft>
        <a:buClr>
          <a:srgbClr val="FFCC00"/>
        </a:buClr>
        <a:buSzPct val="65000"/>
        <a:buFont typeface="Wingdings" pitchFamily="2" charset="2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808080"/>
            </a:outerShdw>
          </a:effectLst>
          <a:latin typeface="+mn-lt"/>
        </a:defRPr>
      </a:lvl4pPr>
      <a:lvl5pPr marL="2057400" indent="-228600" algn="l" defTabSz="457200" rtl="0" eaLnBrk="0" fontAlgn="base" hangingPunct="0">
        <a:lnSpc>
          <a:spcPct val="97000"/>
        </a:lnSpc>
        <a:spcBef>
          <a:spcPts val="500"/>
        </a:spcBef>
        <a:spcAft>
          <a:spcPct val="0"/>
        </a:spcAft>
        <a:buClr>
          <a:srgbClr val="FFCC00"/>
        </a:buClr>
        <a:buSzPct val="65000"/>
        <a:buFont typeface="Wingdings" pitchFamily="2" charset="2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808080"/>
            </a:outerShdw>
          </a:effectLst>
          <a:latin typeface="+mn-lt"/>
        </a:defRPr>
      </a:lvl5pPr>
      <a:lvl6pPr marL="2514600" indent="-228600" algn="l" defTabSz="457200" rtl="0" fontAlgn="base">
        <a:lnSpc>
          <a:spcPct val="97000"/>
        </a:lnSpc>
        <a:spcBef>
          <a:spcPts val="500"/>
        </a:spcBef>
        <a:spcAft>
          <a:spcPct val="0"/>
        </a:spcAft>
        <a:buClr>
          <a:srgbClr val="FFCC00"/>
        </a:buClr>
        <a:buSzPct val="65000"/>
        <a:buFont typeface="Wingdings" pitchFamily="2" charset="2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808080"/>
            </a:outerShdw>
          </a:effectLst>
          <a:latin typeface="+mn-lt"/>
        </a:defRPr>
      </a:lvl6pPr>
      <a:lvl7pPr marL="2971800" indent="-228600" algn="l" defTabSz="457200" rtl="0" fontAlgn="base">
        <a:lnSpc>
          <a:spcPct val="97000"/>
        </a:lnSpc>
        <a:spcBef>
          <a:spcPts val="500"/>
        </a:spcBef>
        <a:spcAft>
          <a:spcPct val="0"/>
        </a:spcAft>
        <a:buClr>
          <a:srgbClr val="FFCC00"/>
        </a:buClr>
        <a:buSzPct val="65000"/>
        <a:buFont typeface="Wingdings" pitchFamily="2" charset="2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808080"/>
            </a:outerShdw>
          </a:effectLst>
          <a:latin typeface="+mn-lt"/>
        </a:defRPr>
      </a:lvl7pPr>
      <a:lvl8pPr marL="3429000" indent="-228600" algn="l" defTabSz="457200" rtl="0" fontAlgn="base">
        <a:lnSpc>
          <a:spcPct val="97000"/>
        </a:lnSpc>
        <a:spcBef>
          <a:spcPts val="500"/>
        </a:spcBef>
        <a:spcAft>
          <a:spcPct val="0"/>
        </a:spcAft>
        <a:buClr>
          <a:srgbClr val="FFCC00"/>
        </a:buClr>
        <a:buSzPct val="65000"/>
        <a:buFont typeface="Wingdings" pitchFamily="2" charset="2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808080"/>
            </a:outerShdw>
          </a:effectLst>
          <a:latin typeface="+mn-lt"/>
        </a:defRPr>
      </a:lvl8pPr>
      <a:lvl9pPr marL="3886200" indent="-228600" algn="l" defTabSz="457200" rtl="0" fontAlgn="base">
        <a:lnSpc>
          <a:spcPct val="97000"/>
        </a:lnSpc>
        <a:spcBef>
          <a:spcPts val="500"/>
        </a:spcBef>
        <a:spcAft>
          <a:spcPct val="0"/>
        </a:spcAft>
        <a:buClr>
          <a:srgbClr val="FFCC00"/>
        </a:buClr>
        <a:buSzPct val="65000"/>
        <a:buFont typeface="Wingdings" pitchFamily="2" charset="2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80808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6463" y="6886575"/>
            <a:ext cx="3194050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US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0D1051F9-1264-4A18-82F5-A0C3286A33EE}" type="slidenum">
              <a:rPr lang="en-US" smtClean="0"/>
              <a:pPr/>
              <a:t>‹#›</a:t>
            </a:fld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431800" indent="-2159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charset="0"/>
        </a:defRPr>
      </a:lvl2pPr>
      <a:lvl3pPr marL="647700" indent="-2159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charset="0"/>
        </a:defRPr>
      </a:lvl3pPr>
      <a:lvl4pPr marL="863600" indent="-2159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charset="0"/>
        </a:defRPr>
      </a:lvl4pPr>
      <a:lvl5pPr marL="1079500" indent="-2159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charset="0"/>
        </a:defRPr>
      </a:lvl5pPr>
      <a:lvl6pPr marL="1536700" indent="-2159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charset="0"/>
        </a:defRPr>
      </a:lvl6pPr>
      <a:lvl7pPr marL="1993900" indent="-2159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charset="0"/>
        </a:defRPr>
      </a:lvl7pPr>
      <a:lvl8pPr marL="2451100" indent="-2159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charset="0"/>
        </a:defRPr>
      </a:lvl8pPr>
      <a:lvl9pPr marL="2908300" indent="-2159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charset="0"/>
        </a:defRPr>
      </a:lvl9pPr>
    </p:titleStyle>
    <p:bodyStyle>
      <a:lvl1pPr marL="431800" indent="-32385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45000"/>
        <a:buFont typeface="Wingdings" pitchFamily="2" charset="2"/>
        <a:buChar char="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863600" indent="-287338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75000"/>
        <a:buFont typeface="Symbol" pitchFamily="18" charset="2"/>
        <a:buChar char=""/>
        <a:defRPr sz="2800">
          <a:solidFill>
            <a:srgbClr val="000000"/>
          </a:solidFill>
          <a:latin typeface="+mn-lt"/>
        </a:defRPr>
      </a:lvl2pPr>
      <a:lvl3pPr marL="1295400" indent="-2159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Wingdings" pitchFamily="2" charset="2"/>
        <a:buChar char=""/>
        <a:defRPr sz="2400">
          <a:solidFill>
            <a:srgbClr val="000000"/>
          </a:solidFill>
          <a:latin typeface="+mn-lt"/>
        </a:defRPr>
      </a:lvl3pPr>
      <a:lvl4pPr marL="1727200" indent="-2159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75000"/>
        <a:buFont typeface="Symbol" pitchFamily="18" charset="2"/>
        <a:buChar char=""/>
        <a:defRPr sz="2000">
          <a:solidFill>
            <a:srgbClr val="000000"/>
          </a:solidFill>
          <a:latin typeface="+mn-lt"/>
        </a:defRPr>
      </a:lvl4pPr>
      <a:lvl5pPr marL="2159000" indent="-2159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5pPr>
      <a:lvl6pPr marL="2616200" indent="-2159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3400" indent="-2159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30600" indent="-2159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7800" indent="-2159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6463" y="6886575"/>
            <a:ext cx="3194050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US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84C6108A-22E2-486F-97F6-61ACD3CF62C0}" type="slidenum">
              <a:rPr lang="en-US" smtClean="0"/>
              <a:pPr/>
              <a:t>‹#›</a:t>
            </a:fld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431800" indent="-2159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charset="0"/>
        </a:defRPr>
      </a:lvl2pPr>
      <a:lvl3pPr marL="647700" indent="-2159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charset="0"/>
        </a:defRPr>
      </a:lvl3pPr>
      <a:lvl4pPr marL="863600" indent="-2159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charset="0"/>
        </a:defRPr>
      </a:lvl4pPr>
      <a:lvl5pPr marL="1079500" indent="-2159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charset="0"/>
        </a:defRPr>
      </a:lvl5pPr>
      <a:lvl6pPr marL="1536700" indent="-2159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charset="0"/>
        </a:defRPr>
      </a:lvl6pPr>
      <a:lvl7pPr marL="1993900" indent="-2159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charset="0"/>
        </a:defRPr>
      </a:lvl7pPr>
      <a:lvl8pPr marL="2451100" indent="-2159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charset="0"/>
        </a:defRPr>
      </a:lvl8pPr>
      <a:lvl9pPr marL="2908300" indent="-2159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charset="0"/>
        </a:defRPr>
      </a:lvl9pPr>
    </p:titleStyle>
    <p:bodyStyle>
      <a:lvl1pPr marL="431800" indent="-32385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45000"/>
        <a:buFont typeface="Wingdings" pitchFamily="2" charset="2"/>
        <a:buChar char="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863600" indent="-287338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75000"/>
        <a:buFont typeface="Symbol" pitchFamily="18" charset="2"/>
        <a:buChar char=""/>
        <a:defRPr sz="2800">
          <a:solidFill>
            <a:srgbClr val="000000"/>
          </a:solidFill>
          <a:latin typeface="+mn-lt"/>
        </a:defRPr>
      </a:lvl2pPr>
      <a:lvl3pPr marL="1295400" indent="-2159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Wingdings" pitchFamily="2" charset="2"/>
        <a:buChar char=""/>
        <a:defRPr sz="2400">
          <a:solidFill>
            <a:srgbClr val="000000"/>
          </a:solidFill>
          <a:latin typeface="+mn-lt"/>
        </a:defRPr>
      </a:lvl3pPr>
      <a:lvl4pPr marL="1727200" indent="-2159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75000"/>
        <a:buFont typeface="Symbol" pitchFamily="18" charset="2"/>
        <a:buChar char=""/>
        <a:defRPr sz="2000">
          <a:solidFill>
            <a:srgbClr val="000000"/>
          </a:solidFill>
          <a:latin typeface="+mn-lt"/>
        </a:defRPr>
      </a:lvl4pPr>
      <a:lvl5pPr marL="2159000" indent="-2159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5pPr>
      <a:lvl6pPr marL="2616200" indent="-2159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3400" indent="-2159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30600" indent="-2159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7800" indent="-2159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1.png"/><Relationship Id="rId5" Type="http://schemas.openxmlformats.org/officeDocument/2006/relationships/image" Target="../media/image23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37.png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jpeg"/><Relationship Id="rId5" Type="http://schemas.openxmlformats.org/officeDocument/2006/relationships/image" Target="../media/image26.jpeg"/><Relationship Id="rId4" Type="http://schemas.openxmlformats.org/officeDocument/2006/relationships/image" Target="../media/image38.png"/><Relationship Id="rId9" Type="http://schemas.openxmlformats.org/officeDocument/2006/relationships/image" Target="../media/image36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9.wmf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image" Target="../media/image45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8.wmf"/><Relationship Id="rId4" Type="http://schemas.openxmlformats.org/officeDocument/2006/relationships/oleObject" Target="../embeddings/oleObject5.bin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85.png"/><Relationship Id="rId21" Type="http://schemas.openxmlformats.org/officeDocument/2006/relationships/image" Target="../media/image89.png"/><Relationship Id="rId42" Type="http://schemas.openxmlformats.org/officeDocument/2006/relationships/image" Target="../media/image110.png"/><Relationship Id="rId63" Type="http://schemas.openxmlformats.org/officeDocument/2006/relationships/image" Target="../media/image131.png"/><Relationship Id="rId84" Type="http://schemas.openxmlformats.org/officeDocument/2006/relationships/image" Target="../media/image152.png"/><Relationship Id="rId138" Type="http://schemas.openxmlformats.org/officeDocument/2006/relationships/image" Target="../media/image206.png"/><Relationship Id="rId159" Type="http://schemas.openxmlformats.org/officeDocument/2006/relationships/image" Target="../media/image227.png"/><Relationship Id="rId170" Type="http://schemas.openxmlformats.org/officeDocument/2006/relationships/image" Target="../media/image238.png"/><Relationship Id="rId191" Type="http://schemas.openxmlformats.org/officeDocument/2006/relationships/image" Target="../media/image259.png"/><Relationship Id="rId205" Type="http://schemas.openxmlformats.org/officeDocument/2006/relationships/image" Target="../media/image273.png"/><Relationship Id="rId226" Type="http://schemas.openxmlformats.org/officeDocument/2006/relationships/image" Target="../media/image294.png"/><Relationship Id="rId247" Type="http://schemas.openxmlformats.org/officeDocument/2006/relationships/image" Target="../media/image315.png"/><Relationship Id="rId107" Type="http://schemas.openxmlformats.org/officeDocument/2006/relationships/image" Target="../media/image175.png"/><Relationship Id="rId268" Type="http://schemas.openxmlformats.org/officeDocument/2006/relationships/image" Target="../media/image336.png"/><Relationship Id="rId289" Type="http://schemas.openxmlformats.org/officeDocument/2006/relationships/image" Target="../media/image357.png"/><Relationship Id="rId11" Type="http://schemas.openxmlformats.org/officeDocument/2006/relationships/image" Target="../media/image79.png"/><Relationship Id="rId32" Type="http://schemas.openxmlformats.org/officeDocument/2006/relationships/image" Target="../media/image100.png"/><Relationship Id="rId53" Type="http://schemas.openxmlformats.org/officeDocument/2006/relationships/image" Target="../media/image121.png"/><Relationship Id="rId74" Type="http://schemas.openxmlformats.org/officeDocument/2006/relationships/image" Target="../media/image142.png"/><Relationship Id="rId128" Type="http://schemas.openxmlformats.org/officeDocument/2006/relationships/image" Target="../media/image196.png"/><Relationship Id="rId149" Type="http://schemas.openxmlformats.org/officeDocument/2006/relationships/image" Target="../media/image217.png"/><Relationship Id="rId5" Type="http://schemas.openxmlformats.org/officeDocument/2006/relationships/image" Target="../media/image73.png"/><Relationship Id="rId95" Type="http://schemas.openxmlformats.org/officeDocument/2006/relationships/image" Target="../media/image163.png"/><Relationship Id="rId160" Type="http://schemas.openxmlformats.org/officeDocument/2006/relationships/image" Target="../media/image228.png"/><Relationship Id="rId181" Type="http://schemas.openxmlformats.org/officeDocument/2006/relationships/image" Target="../media/image249.png"/><Relationship Id="rId216" Type="http://schemas.openxmlformats.org/officeDocument/2006/relationships/image" Target="../media/image284.png"/><Relationship Id="rId237" Type="http://schemas.openxmlformats.org/officeDocument/2006/relationships/image" Target="../media/image305.png"/><Relationship Id="rId258" Type="http://schemas.openxmlformats.org/officeDocument/2006/relationships/image" Target="../media/image326.png"/><Relationship Id="rId279" Type="http://schemas.openxmlformats.org/officeDocument/2006/relationships/image" Target="../media/image347.png"/><Relationship Id="rId22" Type="http://schemas.openxmlformats.org/officeDocument/2006/relationships/image" Target="../media/image90.png"/><Relationship Id="rId43" Type="http://schemas.openxmlformats.org/officeDocument/2006/relationships/image" Target="../media/image111.png"/><Relationship Id="rId64" Type="http://schemas.openxmlformats.org/officeDocument/2006/relationships/image" Target="../media/image132.png"/><Relationship Id="rId118" Type="http://schemas.openxmlformats.org/officeDocument/2006/relationships/image" Target="../media/image186.png"/><Relationship Id="rId139" Type="http://schemas.openxmlformats.org/officeDocument/2006/relationships/image" Target="../media/image207.png"/><Relationship Id="rId290" Type="http://schemas.openxmlformats.org/officeDocument/2006/relationships/image" Target="../media/image358.png"/><Relationship Id="rId85" Type="http://schemas.openxmlformats.org/officeDocument/2006/relationships/image" Target="../media/image153.png"/><Relationship Id="rId150" Type="http://schemas.openxmlformats.org/officeDocument/2006/relationships/image" Target="../media/image218.png"/><Relationship Id="rId171" Type="http://schemas.openxmlformats.org/officeDocument/2006/relationships/image" Target="../media/image239.png"/><Relationship Id="rId192" Type="http://schemas.openxmlformats.org/officeDocument/2006/relationships/image" Target="../media/image260.png"/><Relationship Id="rId206" Type="http://schemas.openxmlformats.org/officeDocument/2006/relationships/image" Target="../media/image274.png"/><Relationship Id="rId227" Type="http://schemas.openxmlformats.org/officeDocument/2006/relationships/image" Target="../media/image295.png"/><Relationship Id="rId248" Type="http://schemas.openxmlformats.org/officeDocument/2006/relationships/image" Target="../media/image316.png"/><Relationship Id="rId269" Type="http://schemas.openxmlformats.org/officeDocument/2006/relationships/image" Target="../media/image337.png"/><Relationship Id="rId12" Type="http://schemas.openxmlformats.org/officeDocument/2006/relationships/image" Target="../media/image80.png"/><Relationship Id="rId33" Type="http://schemas.openxmlformats.org/officeDocument/2006/relationships/image" Target="../media/image101.png"/><Relationship Id="rId108" Type="http://schemas.openxmlformats.org/officeDocument/2006/relationships/image" Target="../media/image176.png"/><Relationship Id="rId129" Type="http://schemas.openxmlformats.org/officeDocument/2006/relationships/image" Target="../media/image197.png"/><Relationship Id="rId280" Type="http://schemas.openxmlformats.org/officeDocument/2006/relationships/image" Target="../media/image348.png"/><Relationship Id="rId54" Type="http://schemas.openxmlformats.org/officeDocument/2006/relationships/image" Target="../media/image122.png"/><Relationship Id="rId75" Type="http://schemas.openxmlformats.org/officeDocument/2006/relationships/image" Target="../media/image143.png"/><Relationship Id="rId96" Type="http://schemas.openxmlformats.org/officeDocument/2006/relationships/image" Target="../media/image164.png"/><Relationship Id="rId140" Type="http://schemas.openxmlformats.org/officeDocument/2006/relationships/image" Target="../media/image208.png"/><Relationship Id="rId161" Type="http://schemas.openxmlformats.org/officeDocument/2006/relationships/image" Target="../media/image229.png"/><Relationship Id="rId182" Type="http://schemas.openxmlformats.org/officeDocument/2006/relationships/image" Target="../media/image250.png"/><Relationship Id="rId217" Type="http://schemas.openxmlformats.org/officeDocument/2006/relationships/image" Target="../media/image285.png"/><Relationship Id="rId6" Type="http://schemas.openxmlformats.org/officeDocument/2006/relationships/image" Target="../media/image74.png"/><Relationship Id="rId238" Type="http://schemas.openxmlformats.org/officeDocument/2006/relationships/image" Target="../media/image306.png"/><Relationship Id="rId259" Type="http://schemas.openxmlformats.org/officeDocument/2006/relationships/image" Target="../media/image327.png"/><Relationship Id="rId23" Type="http://schemas.openxmlformats.org/officeDocument/2006/relationships/image" Target="../media/image91.png"/><Relationship Id="rId119" Type="http://schemas.openxmlformats.org/officeDocument/2006/relationships/image" Target="../media/image187.png"/><Relationship Id="rId270" Type="http://schemas.openxmlformats.org/officeDocument/2006/relationships/image" Target="../media/image338.png"/><Relationship Id="rId291" Type="http://schemas.openxmlformats.org/officeDocument/2006/relationships/image" Target="../media/image359.png"/><Relationship Id="rId44" Type="http://schemas.openxmlformats.org/officeDocument/2006/relationships/image" Target="../media/image112.png"/><Relationship Id="rId65" Type="http://schemas.openxmlformats.org/officeDocument/2006/relationships/image" Target="../media/image133.png"/><Relationship Id="rId86" Type="http://schemas.openxmlformats.org/officeDocument/2006/relationships/image" Target="../media/image154.png"/><Relationship Id="rId130" Type="http://schemas.openxmlformats.org/officeDocument/2006/relationships/image" Target="../media/image198.png"/><Relationship Id="rId151" Type="http://schemas.openxmlformats.org/officeDocument/2006/relationships/image" Target="../media/image219.png"/><Relationship Id="rId172" Type="http://schemas.openxmlformats.org/officeDocument/2006/relationships/image" Target="../media/image240.png"/><Relationship Id="rId193" Type="http://schemas.openxmlformats.org/officeDocument/2006/relationships/image" Target="../media/image261.png"/><Relationship Id="rId207" Type="http://schemas.openxmlformats.org/officeDocument/2006/relationships/image" Target="../media/image275.png"/><Relationship Id="rId228" Type="http://schemas.openxmlformats.org/officeDocument/2006/relationships/image" Target="../media/image296.png"/><Relationship Id="rId249" Type="http://schemas.openxmlformats.org/officeDocument/2006/relationships/image" Target="../media/image317.png"/><Relationship Id="rId13" Type="http://schemas.openxmlformats.org/officeDocument/2006/relationships/image" Target="../media/image81.png"/><Relationship Id="rId109" Type="http://schemas.openxmlformats.org/officeDocument/2006/relationships/image" Target="../media/image177.png"/><Relationship Id="rId260" Type="http://schemas.openxmlformats.org/officeDocument/2006/relationships/image" Target="../media/image328.png"/><Relationship Id="rId281" Type="http://schemas.openxmlformats.org/officeDocument/2006/relationships/image" Target="../media/image349.png"/><Relationship Id="rId34" Type="http://schemas.openxmlformats.org/officeDocument/2006/relationships/image" Target="../media/image102.png"/><Relationship Id="rId50" Type="http://schemas.openxmlformats.org/officeDocument/2006/relationships/image" Target="../media/image118.png"/><Relationship Id="rId55" Type="http://schemas.openxmlformats.org/officeDocument/2006/relationships/image" Target="../media/image123.png"/><Relationship Id="rId76" Type="http://schemas.openxmlformats.org/officeDocument/2006/relationships/image" Target="../media/image144.png"/><Relationship Id="rId97" Type="http://schemas.openxmlformats.org/officeDocument/2006/relationships/image" Target="../media/image165.png"/><Relationship Id="rId104" Type="http://schemas.openxmlformats.org/officeDocument/2006/relationships/image" Target="../media/image172.png"/><Relationship Id="rId120" Type="http://schemas.openxmlformats.org/officeDocument/2006/relationships/image" Target="../media/image188.png"/><Relationship Id="rId125" Type="http://schemas.openxmlformats.org/officeDocument/2006/relationships/image" Target="../media/image193.png"/><Relationship Id="rId141" Type="http://schemas.openxmlformats.org/officeDocument/2006/relationships/image" Target="../media/image209.png"/><Relationship Id="rId146" Type="http://schemas.openxmlformats.org/officeDocument/2006/relationships/image" Target="../media/image214.png"/><Relationship Id="rId167" Type="http://schemas.openxmlformats.org/officeDocument/2006/relationships/image" Target="../media/image235.png"/><Relationship Id="rId188" Type="http://schemas.openxmlformats.org/officeDocument/2006/relationships/image" Target="../media/image256.png"/><Relationship Id="rId7" Type="http://schemas.openxmlformats.org/officeDocument/2006/relationships/image" Target="../media/image75.png"/><Relationship Id="rId71" Type="http://schemas.openxmlformats.org/officeDocument/2006/relationships/image" Target="../media/image139.png"/><Relationship Id="rId92" Type="http://schemas.openxmlformats.org/officeDocument/2006/relationships/image" Target="../media/image160.png"/><Relationship Id="rId162" Type="http://schemas.openxmlformats.org/officeDocument/2006/relationships/image" Target="../media/image230.png"/><Relationship Id="rId183" Type="http://schemas.openxmlformats.org/officeDocument/2006/relationships/image" Target="../media/image251.png"/><Relationship Id="rId213" Type="http://schemas.openxmlformats.org/officeDocument/2006/relationships/image" Target="../media/image281.png"/><Relationship Id="rId218" Type="http://schemas.openxmlformats.org/officeDocument/2006/relationships/image" Target="../media/image286.png"/><Relationship Id="rId234" Type="http://schemas.openxmlformats.org/officeDocument/2006/relationships/image" Target="../media/image302.png"/><Relationship Id="rId239" Type="http://schemas.openxmlformats.org/officeDocument/2006/relationships/image" Target="../media/image307.png"/><Relationship Id="rId2" Type="http://schemas.openxmlformats.org/officeDocument/2006/relationships/notesSlide" Target="../notesSlides/notesSlide25.xml"/><Relationship Id="rId29" Type="http://schemas.openxmlformats.org/officeDocument/2006/relationships/image" Target="../media/image97.png"/><Relationship Id="rId250" Type="http://schemas.openxmlformats.org/officeDocument/2006/relationships/image" Target="../media/image318.png"/><Relationship Id="rId255" Type="http://schemas.openxmlformats.org/officeDocument/2006/relationships/image" Target="../media/image323.png"/><Relationship Id="rId271" Type="http://schemas.openxmlformats.org/officeDocument/2006/relationships/image" Target="../media/image339.png"/><Relationship Id="rId276" Type="http://schemas.openxmlformats.org/officeDocument/2006/relationships/image" Target="../media/image344.png"/><Relationship Id="rId292" Type="http://schemas.openxmlformats.org/officeDocument/2006/relationships/image" Target="../media/image360.png"/><Relationship Id="rId24" Type="http://schemas.openxmlformats.org/officeDocument/2006/relationships/image" Target="../media/image92.png"/><Relationship Id="rId40" Type="http://schemas.openxmlformats.org/officeDocument/2006/relationships/image" Target="../media/image108.png"/><Relationship Id="rId45" Type="http://schemas.openxmlformats.org/officeDocument/2006/relationships/image" Target="../media/image113.png"/><Relationship Id="rId66" Type="http://schemas.openxmlformats.org/officeDocument/2006/relationships/image" Target="../media/image134.png"/><Relationship Id="rId87" Type="http://schemas.openxmlformats.org/officeDocument/2006/relationships/image" Target="../media/image155.png"/><Relationship Id="rId110" Type="http://schemas.openxmlformats.org/officeDocument/2006/relationships/image" Target="../media/image178.png"/><Relationship Id="rId115" Type="http://schemas.openxmlformats.org/officeDocument/2006/relationships/image" Target="../media/image183.png"/><Relationship Id="rId131" Type="http://schemas.openxmlformats.org/officeDocument/2006/relationships/image" Target="../media/image199.png"/><Relationship Id="rId136" Type="http://schemas.openxmlformats.org/officeDocument/2006/relationships/image" Target="../media/image204.png"/><Relationship Id="rId157" Type="http://schemas.openxmlformats.org/officeDocument/2006/relationships/image" Target="../media/image225.png"/><Relationship Id="rId178" Type="http://schemas.openxmlformats.org/officeDocument/2006/relationships/image" Target="../media/image246.png"/><Relationship Id="rId61" Type="http://schemas.openxmlformats.org/officeDocument/2006/relationships/image" Target="../media/image129.png"/><Relationship Id="rId82" Type="http://schemas.openxmlformats.org/officeDocument/2006/relationships/image" Target="../media/image150.png"/><Relationship Id="rId152" Type="http://schemas.openxmlformats.org/officeDocument/2006/relationships/image" Target="../media/image220.png"/><Relationship Id="rId173" Type="http://schemas.openxmlformats.org/officeDocument/2006/relationships/image" Target="../media/image241.png"/><Relationship Id="rId194" Type="http://schemas.openxmlformats.org/officeDocument/2006/relationships/image" Target="../media/image262.png"/><Relationship Id="rId199" Type="http://schemas.openxmlformats.org/officeDocument/2006/relationships/image" Target="../media/image267.png"/><Relationship Id="rId203" Type="http://schemas.openxmlformats.org/officeDocument/2006/relationships/image" Target="../media/image271.png"/><Relationship Id="rId208" Type="http://schemas.openxmlformats.org/officeDocument/2006/relationships/image" Target="../media/image276.png"/><Relationship Id="rId229" Type="http://schemas.openxmlformats.org/officeDocument/2006/relationships/image" Target="../media/image297.png"/><Relationship Id="rId19" Type="http://schemas.openxmlformats.org/officeDocument/2006/relationships/image" Target="../media/image87.png"/><Relationship Id="rId224" Type="http://schemas.openxmlformats.org/officeDocument/2006/relationships/image" Target="../media/image292.png"/><Relationship Id="rId240" Type="http://schemas.openxmlformats.org/officeDocument/2006/relationships/image" Target="../media/image308.png"/><Relationship Id="rId245" Type="http://schemas.openxmlformats.org/officeDocument/2006/relationships/image" Target="../media/image313.png"/><Relationship Id="rId261" Type="http://schemas.openxmlformats.org/officeDocument/2006/relationships/image" Target="../media/image329.png"/><Relationship Id="rId266" Type="http://schemas.openxmlformats.org/officeDocument/2006/relationships/image" Target="../media/image334.png"/><Relationship Id="rId287" Type="http://schemas.openxmlformats.org/officeDocument/2006/relationships/image" Target="../media/image355.png"/><Relationship Id="rId14" Type="http://schemas.openxmlformats.org/officeDocument/2006/relationships/image" Target="../media/image82.png"/><Relationship Id="rId30" Type="http://schemas.openxmlformats.org/officeDocument/2006/relationships/image" Target="../media/image98.png"/><Relationship Id="rId35" Type="http://schemas.openxmlformats.org/officeDocument/2006/relationships/image" Target="../media/image103.png"/><Relationship Id="rId56" Type="http://schemas.openxmlformats.org/officeDocument/2006/relationships/image" Target="../media/image124.png"/><Relationship Id="rId77" Type="http://schemas.openxmlformats.org/officeDocument/2006/relationships/image" Target="../media/image145.png"/><Relationship Id="rId100" Type="http://schemas.openxmlformats.org/officeDocument/2006/relationships/image" Target="../media/image168.png"/><Relationship Id="rId105" Type="http://schemas.openxmlformats.org/officeDocument/2006/relationships/image" Target="../media/image173.png"/><Relationship Id="rId126" Type="http://schemas.openxmlformats.org/officeDocument/2006/relationships/image" Target="../media/image194.png"/><Relationship Id="rId147" Type="http://schemas.openxmlformats.org/officeDocument/2006/relationships/image" Target="../media/image215.png"/><Relationship Id="rId168" Type="http://schemas.openxmlformats.org/officeDocument/2006/relationships/image" Target="../media/image236.png"/><Relationship Id="rId282" Type="http://schemas.openxmlformats.org/officeDocument/2006/relationships/image" Target="../media/image350.png"/><Relationship Id="rId8" Type="http://schemas.openxmlformats.org/officeDocument/2006/relationships/image" Target="../media/image76.png"/><Relationship Id="rId51" Type="http://schemas.openxmlformats.org/officeDocument/2006/relationships/image" Target="../media/image119.png"/><Relationship Id="rId72" Type="http://schemas.openxmlformats.org/officeDocument/2006/relationships/image" Target="../media/image140.png"/><Relationship Id="rId93" Type="http://schemas.openxmlformats.org/officeDocument/2006/relationships/image" Target="../media/image161.png"/><Relationship Id="rId98" Type="http://schemas.openxmlformats.org/officeDocument/2006/relationships/image" Target="../media/image166.png"/><Relationship Id="rId121" Type="http://schemas.openxmlformats.org/officeDocument/2006/relationships/image" Target="../media/image189.png"/><Relationship Id="rId142" Type="http://schemas.openxmlformats.org/officeDocument/2006/relationships/image" Target="../media/image210.png"/><Relationship Id="rId163" Type="http://schemas.openxmlformats.org/officeDocument/2006/relationships/image" Target="../media/image231.png"/><Relationship Id="rId184" Type="http://schemas.openxmlformats.org/officeDocument/2006/relationships/image" Target="../media/image252.png"/><Relationship Id="rId189" Type="http://schemas.openxmlformats.org/officeDocument/2006/relationships/image" Target="../media/image257.png"/><Relationship Id="rId219" Type="http://schemas.openxmlformats.org/officeDocument/2006/relationships/image" Target="../media/image287.png"/><Relationship Id="rId3" Type="http://schemas.openxmlformats.org/officeDocument/2006/relationships/image" Target="../media/image71.png"/><Relationship Id="rId214" Type="http://schemas.openxmlformats.org/officeDocument/2006/relationships/image" Target="../media/image282.png"/><Relationship Id="rId230" Type="http://schemas.openxmlformats.org/officeDocument/2006/relationships/image" Target="../media/image298.png"/><Relationship Id="rId235" Type="http://schemas.openxmlformats.org/officeDocument/2006/relationships/image" Target="../media/image303.png"/><Relationship Id="rId251" Type="http://schemas.openxmlformats.org/officeDocument/2006/relationships/image" Target="../media/image319.png"/><Relationship Id="rId256" Type="http://schemas.openxmlformats.org/officeDocument/2006/relationships/image" Target="../media/image324.png"/><Relationship Id="rId277" Type="http://schemas.openxmlformats.org/officeDocument/2006/relationships/image" Target="../media/image345.png"/><Relationship Id="rId25" Type="http://schemas.openxmlformats.org/officeDocument/2006/relationships/image" Target="../media/image93.png"/><Relationship Id="rId46" Type="http://schemas.openxmlformats.org/officeDocument/2006/relationships/image" Target="../media/image114.png"/><Relationship Id="rId67" Type="http://schemas.openxmlformats.org/officeDocument/2006/relationships/image" Target="../media/image135.png"/><Relationship Id="rId116" Type="http://schemas.openxmlformats.org/officeDocument/2006/relationships/image" Target="../media/image184.png"/><Relationship Id="rId137" Type="http://schemas.openxmlformats.org/officeDocument/2006/relationships/image" Target="../media/image205.png"/><Relationship Id="rId158" Type="http://schemas.openxmlformats.org/officeDocument/2006/relationships/image" Target="../media/image226.png"/><Relationship Id="rId272" Type="http://schemas.openxmlformats.org/officeDocument/2006/relationships/image" Target="../media/image340.png"/><Relationship Id="rId20" Type="http://schemas.openxmlformats.org/officeDocument/2006/relationships/image" Target="../media/image88.png"/><Relationship Id="rId41" Type="http://schemas.openxmlformats.org/officeDocument/2006/relationships/image" Target="../media/image109.png"/><Relationship Id="rId62" Type="http://schemas.openxmlformats.org/officeDocument/2006/relationships/image" Target="../media/image130.png"/><Relationship Id="rId83" Type="http://schemas.openxmlformats.org/officeDocument/2006/relationships/image" Target="../media/image151.png"/><Relationship Id="rId88" Type="http://schemas.openxmlformats.org/officeDocument/2006/relationships/image" Target="../media/image156.png"/><Relationship Id="rId111" Type="http://schemas.openxmlformats.org/officeDocument/2006/relationships/image" Target="../media/image179.png"/><Relationship Id="rId132" Type="http://schemas.openxmlformats.org/officeDocument/2006/relationships/image" Target="../media/image200.png"/><Relationship Id="rId153" Type="http://schemas.openxmlformats.org/officeDocument/2006/relationships/image" Target="../media/image221.png"/><Relationship Id="rId174" Type="http://schemas.openxmlformats.org/officeDocument/2006/relationships/image" Target="../media/image242.png"/><Relationship Id="rId179" Type="http://schemas.openxmlformats.org/officeDocument/2006/relationships/image" Target="../media/image247.png"/><Relationship Id="rId195" Type="http://schemas.openxmlformats.org/officeDocument/2006/relationships/image" Target="../media/image263.png"/><Relationship Id="rId209" Type="http://schemas.openxmlformats.org/officeDocument/2006/relationships/image" Target="../media/image277.png"/><Relationship Id="rId190" Type="http://schemas.openxmlformats.org/officeDocument/2006/relationships/image" Target="../media/image258.png"/><Relationship Id="rId204" Type="http://schemas.openxmlformats.org/officeDocument/2006/relationships/image" Target="../media/image272.png"/><Relationship Id="rId220" Type="http://schemas.openxmlformats.org/officeDocument/2006/relationships/image" Target="../media/image288.png"/><Relationship Id="rId225" Type="http://schemas.openxmlformats.org/officeDocument/2006/relationships/image" Target="../media/image293.png"/><Relationship Id="rId241" Type="http://schemas.openxmlformats.org/officeDocument/2006/relationships/image" Target="../media/image309.png"/><Relationship Id="rId246" Type="http://schemas.openxmlformats.org/officeDocument/2006/relationships/image" Target="../media/image314.png"/><Relationship Id="rId267" Type="http://schemas.openxmlformats.org/officeDocument/2006/relationships/image" Target="../media/image335.png"/><Relationship Id="rId288" Type="http://schemas.openxmlformats.org/officeDocument/2006/relationships/image" Target="../media/image356.png"/><Relationship Id="rId15" Type="http://schemas.openxmlformats.org/officeDocument/2006/relationships/image" Target="../media/image83.png"/><Relationship Id="rId36" Type="http://schemas.openxmlformats.org/officeDocument/2006/relationships/image" Target="../media/image104.png"/><Relationship Id="rId57" Type="http://schemas.openxmlformats.org/officeDocument/2006/relationships/image" Target="../media/image125.png"/><Relationship Id="rId106" Type="http://schemas.openxmlformats.org/officeDocument/2006/relationships/image" Target="../media/image174.png"/><Relationship Id="rId127" Type="http://schemas.openxmlformats.org/officeDocument/2006/relationships/image" Target="../media/image195.png"/><Relationship Id="rId262" Type="http://schemas.openxmlformats.org/officeDocument/2006/relationships/image" Target="../media/image330.png"/><Relationship Id="rId283" Type="http://schemas.openxmlformats.org/officeDocument/2006/relationships/image" Target="../media/image351.png"/><Relationship Id="rId10" Type="http://schemas.openxmlformats.org/officeDocument/2006/relationships/image" Target="../media/image78.png"/><Relationship Id="rId31" Type="http://schemas.openxmlformats.org/officeDocument/2006/relationships/image" Target="../media/image99.png"/><Relationship Id="rId52" Type="http://schemas.openxmlformats.org/officeDocument/2006/relationships/image" Target="../media/image120.png"/><Relationship Id="rId73" Type="http://schemas.openxmlformats.org/officeDocument/2006/relationships/image" Target="../media/image141.png"/><Relationship Id="rId78" Type="http://schemas.openxmlformats.org/officeDocument/2006/relationships/image" Target="../media/image146.png"/><Relationship Id="rId94" Type="http://schemas.openxmlformats.org/officeDocument/2006/relationships/image" Target="../media/image162.png"/><Relationship Id="rId99" Type="http://schemas.openxmlformats.org/officeDocument/2006/relationships/image" Target="../media/image167.png"/><Relationship Id="rId101" Type="http://schemas.openxmlformats.org/officeDocument/2006/relationships/image" Target="../media/image169.png"/><Relationship Id="rId122" Type="http://schemas.openxmlformats.org/officeDocument/2006/relationships/image" Target="../media/image190.png"/><Relationship Id="rId143" Type="http://schemas.openxmlformats.org/officeDocument/2006/relationships/image" Target="../media/image211.png"/><Relationship Id="rId148" Type="http://schemas.openxmlformats.org/officeDocument/2006/relationships/image" Target="../media/image216.png"/><Relationship Id="rId164" Type="http://schemas.openxmlformats.org/officeDocument/2006/relationships/image" Target="../media/image232.png"/><Relationship Id="rId169" Type="http://schemas.openxmlformats.org/officeDocument/2006/relationships/image" Target="../media/image237.png"/><Relationship Id="rId185" Type="http://schemas.openxmlformats.org/officeDocument/2006/relationships/image" Target="../media/image25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80" Type="http://schemas.openxmlformats.org/officeDocument/2006/relationships/image" Target="../media/image248.png"/><Relationship Id="rId210" Type="http://schemas.openxmlformats.org/officeDocument/2006/relationships/image" Target="../media/image278.png"/><Relationship Id="rId215" Type="http://schemas.openxmlformats.org/officeDocument/2006/relationships/image" Target="../media/image283.png"/><Relationship Id="rId236" Type="http://schemas.openxmlformats.org/officeDocument/2006/relationships/image" Target="../media/image304.png"/><Relationship Id="rId257" Type="http://schemas.openxmlformats.org/officeDocument/2006/relationships/image" Target="../media/image325.png"/><Relationship Id="rId278" Type="http://schemas.openxmlformats.org/officeDocument/2006/relationships/image" Target="../media/image346.png"/><Relationship Id="rId26" Type="http://schemas.openxmlformats.org/officeDocument/2006/relationships/image" Target="../media/image94.png"/><Relationship Id="rId231" Type="http://schemas.openxmlformats.org/officeDocument/2006/relationships/image" Target="../media/image299.png"/><Relationship Id="rId252" Type="http://schemas.openxmlformats.org/officeDocument/2006/relationships/image" Target="../media/image320.png"/><Relationship Id="rId273" Type="http://schemas.openxmlformats.org/officeDocument/2006/relationships/image" Target="../media/image341.png"/><Relationship Id="rId47" Type="http://schemas.openxmlformats.org/officeDocument/2006/relationships/image" Target="../media/image115.png"/><Relationship Id="rId68" Type="http://schemas.openxmlformats.org/officeDocument/2006/relationships/image" Target="../media/image136.png"/><Relationship Id="rId89" Type="http://schemas.openxmlformats.org/officeDocument/2006/relationships/image" Target="../media/image157.png"/><Relationship Id="rId112" Type="http://schemas.openxmlformats.org/officeDocument/2006/relationships/image" Target="../media/image180.png"/><Relationship Id="rId133" Type="http://schemas.openxmlformats.org/officeDocument/2006/relationships/image" Target="../media/image201.png"/><Relationship Id="rId154" Type="http://schemas.openxmlformats.org/officeDocument/2006/relationships/image" Target="../media/image222.png"/><Relationship Id="rId175" Type="http://schemas.openxmlformats.org/officeDocument/2006/relationships/image" Target="../media/image243.png"/><Relationship Id="rId196" Type="http://schemas.openxmlformats.org/officeDocument/2006/relationships/image" Target="../media/image264.png"/><Relationship Id="rId200" Type="http://schemas.openxmlformats.org/officeDocument/2006/relationships/image" Target="../media/image268.png"/><Relationship Id="rId16" Type="http://schemas.openxmlformats.org/officeDocument/2006/relationships/image" Target="../media/image84.png"/><Relationship Id="rId221" Type="http://schemas.openxmlformats.org/officeDocument/2006/relationships/image" Target="../media/image289.png"/><Relationship Id="rId242" Type="http://schemas.openxmlformats.org/officeDocument/2006/relationships/image" Target="../media/image310.png"/><Relationship Id="rId263" Type="http://schemas.openxmlformats.org/officeDocument/2006/relationships/image" Target="../media/image331.png"/><Relationship Id="rId284" Type="http://schemas.openxmlformats.org/officeDocument/2006/relationships/image" Target="../media/image352.png"/><Relationship Id="rId37" Type="http://schemas.openxmlformats.org/officeDocument/2006/relationships/image" Target="../media/image105.png"/><Relationship Id="rId58" Type="http://schemas.openxmlformats.org/officeDocument/2006/relationships/image" Target="../media/image126.png"/><Relationship Id="rId79" Type="http://schemas.openxmlformats.org/officeDocument/2006/relationships/image" Target="../media/image147.png"/><Relationship Id="rId102" Type="http://schemas.openxmlformats.org/officeDocument/2006/relationships/image" Target="../media/image170.png"/><Relationship Id="rId123" Type="http://schemas.openxmlformats.org/officeDocument/2006/relationships/image" Target="../media/image191.png"/><Relationship Id="rId144" Type="http://schemas.openxmlformats.org/officeDocument/2006/relationships/image" Target="../media/image212.png"/><Relationship Id="rId90" Type="http://schemas.openxmlformats.org/officeDocument/2006/relationships/image" Target="../media/image158.png"/><Relationship Id="rId165" Type="http://schemas.openxmlformats.org/officeDocument/2006/relationships/image" Target="../media/image233.png"/><Relationship Id="rId186" Type="http://schemas.openxmlformats.org/officeDocument/2006/relationships/image" Target="../media/image254.png"/><Relationship Id="rId211" Type="http://schemas.openxmlformats.org/officeDocument/2006/relationships/image" Target="../media/image279.png"/><Relationship Id="rId232" Type="http://schemas.openxmlformats.org/officeDocument/2006/relationships/image" Target="../media/image300.png"/><Relationship Id="rId253" Type="http://schemas.openxmlformats.org/officeDocument/2006/relationships/image" Target="../media/image321.png"/><Relationship Id="rId274" Type="http://schemas.openxmlformats.org/officeDocument/2006/relationships/image" Target="../media/image342.png"/><Relationship Id="rId27" Type="http://schemas.openxmlformats.org/officeDocument/2006/relationships/image" Target="../media/image95.png"/><Relationship Id="rId48" Type="http://schemas.openxmlformats.org/officeDocument/2006/relationships/image" Target="../media/image116.png"/><Relationship Id="rId69" Type="http://schemas.openxmlformats.org/officeDocument/2006/relationships/image" Target="../media/image137.png"/><Relationship Id="rId113" Type="http://schemas.openxmlformats.org/officeDocument/2006/relationships/image" Target="../media/image181.png"/><Relationship Id="rId134" Type="http://schemas.openxmlformats.org/officeDocument/2006/relationships/image" Target="../media/image202.png"/><Relationship Id="rId80" Type="http://schemas.openxmlformats.org/officeDocument/2006/relationships/image" Target="../media/image148.png"/><Relationship Id="rId155" Type="http://schemas.openxmlformats.org/officeDocument/2006/relationships/image" Target="../media/image223.png"/><Relationship Id="rId176" Type="http://schemas.openxmlformats.org/officeDocument/2006/relationships/image" Target="../media/image244.png"/><Relationship Id="rId197" Type="http://schemas.openxmlformats.org/officeDocument/2006/relationships/image" Target="../media/image265.png"/><Relationship Id="rId201" Type="http://schemas.openxmlformats.org/officeDocument/2006/relationships/image" Target="../media/image269.png"/><Relationship Id="rId222" Type="http://schemas.openxmlformats.org/officeDocument/2006/relationships/image" Target="../media/image290.png"/><Relationship Id="rId243" Type="http://schemas.openxmlformats.org/officeDocument/2006/relationships/image" Target="../media/image311.png"/><Relationship Id="rId264" Type="http://schemas.openxmlformats.org/officeDocument/2006/relationships/image" Target="../media/image332.png"/><Relationship Id="rId285" Type="http://schemas.openxmlformats.org/officeDocument/2006/relationships/image" Target="../media/image353.png"/><Relationship Id="rId17" Type="http://schemas.openxmlformats.org/officeDocument/2006/relationships/image" Target="../media/image85.png"/><Relationship Id="rId38" Type="http://schemas.openxmlformats.org/officeDocument/2006/relationships/image" Target="../media/image106.png"/><Relationship Id="rId59" Type="http://schemas.openxmlformats.org/officeDocument/2006/relationships/image" Target="../media/image127.png"/><Relationship Id="rId103" Type="http://schemas.openxmlformats.org/officeDocument/2006/relationships/image" Target="../media/image171.png"/><Relationship Id="rId124" Type="http://schemas.openxmlformats.org/officeDocument/2006/relationships/image" Target="../media/image192.png"/><Relationship Id="rId70" Type="http://schemas.openxmlformats.org/officeDocument/2006/relationships/image" Target="../media/image138.png"/><Relationship Id="rId91" Type="http://schemas.openxmlformats.org/officeDocument/2006/relationships/image" Target="../media/image159.png"/><Relationship Id="rId145" Type="http://schemas.openxmlformats.org/officeDocument/2006/relationships/image" Target="../media/image213.png"/><Relationship Id="rId166" Type="http://schemas.openxmlformats.org/officeDocument/2006/relationships/image" Target="../media/image234.png"/><Relationship Id="rId187" Type="http://schemas.openxmlformats.org/officeDocument/2006/relationships/image" Target="../media/image255.png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280.png"/><Relationship Id="rId233" Type="http://schemas.openxmlformats.org/officeDocument/2006/relationships/image" Target="../media/image301.png"/><Relationship Id="rId254" Type="http://schemas.openxmlformats.org/officeDocument/2006/relationships/image" Target="../media/image322.png"/><Relationship Id="rId28" Type="http://schemas.openxmlformats.org/officeDocument/2006/relationships/image" Target="../media/image96.png"/><Relationship Id="rId49" Type="http://schemas.openxmlformats.org/officeDocument/2006/relationships/image" Target="../media/image117.png"/><Relationship Id="rId114" Type="http://schemas.openxmlformats.org/officeDocument/2006/relationships/image" Target="../media/image182.png"/><Relationship Id="rId275" Type="http://schemas.openxmlformats.org/officeDocument/2006/relationships/image" Target="../media/image343.png"/><Relationship Id="rId60" Type="http://schemas.openxmlformats.org/officeDocument/2006/relationships/image" Target="../media/image128.png"/><Relationship Id="rId81" Type="http://schemas.openxmlformats.org/officeDocument/2006/relationships/image" Target="../media/image149.png"/><Relationship Id="rId135" Type="http://schemas.openxmlformats.org/officeDocument/2006/relationships/image" Target="../media/image203.png"/><Relationship Id="rId156" Type="http://schemas.openxmlformats.org/officeDocument/2006/relationships/image" Target="../media/image224.png"/><Relationship Id="rId177" Type="http://schemas.openxmlformats.org/officeDocument/2006/relationships/image" Target="../media/image245.png"/><Relationship Id="rId198" Type="http://schemas.openxmlformats.org/officeDocument/2006/relationships/image" Target="../media/image266.png"/><Relationship Id="rId202" Type="http://schemas.openxmlformats.org/officeDocument/2006/relationships/image" Target="../media/image270.png"/><Relationship Id="rId223" Type="http://schemas.openxmlformats.org/officeDocument/2006/relationships/image" Target="../media/image291.png"/><Relationship Id="rId244" Type="http://schemas.openxmlformats.org/officeDocument/2006/relationships/image" Target="../media/image312.png"/><Relationship Id="rId18" Type="http://schemas.openxmlformats.org/officeDocument/2006/relationships/image" Target="../media/image86.png"/><Relationship Id="rId39" Type="http://schemas.openxmlformats.org/officeDocument/2006/relationships/image" Target="../media/image107.png"/><Relationship Id="rId265" Type="http://schemas.openxmlformats.org/officeDocument/2006/relationships/image" Target="../media/image333.png"/><Relationship Id="rId286" Type="http://schemas.openxmlformats.org/officeDocument/2006/relationships/image" Target="../media/image35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pn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4.pn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9.png"/><Relationship Id="rId3" Type="http://schemas.openxmlformats.org/officeDocument/2006/relationships/image" Target="../media/image368.png"/><Relationship Id="rId7" Type="http://schemas.openxmlformats.org/officeDocument/2006/relationships/image" Target="../media/image36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66.wmf"/><Relationship Id="rId4" Type="http://schemas.openxmlformats.org/officeDocument/2006/relationships/oleObject" Target="../embeddings/oleObject6.bin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37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75.png"/><Relationship Id="rId4" Type="http://schemas.openxmlformats.org/officeDocument/2006/relationships/image" Target="../media/image37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76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jpg"/><Relationship Id="rId5" Type="http://schemas.openxmlformats.org/officeDocument/2006/relationships/image" Target="../media/image4.jpeg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71463252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l="20313" r="25937"/>
          <a:stretch>
            <a:fillRect/>
          </a:stretch>
        </p:blipFill>
        <p:spPr bwMode="auto">
          <a:xfrm>
            <a:off x="5116512" y="3652837"/>
            <a:ext cx="4800600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6" descr="M33new3"/>
          <p:cNvPicPr>
            <a:picLocks noChangeAspect="1" noChangeArrowheads="1"/>
          </p:cNvPicPr>
          <p:nvPr/>
        </p:nvPicPr>
        <p:blipFill>
          <a:blip r:embed="rId3" cstate="print">
            <a:lum bright="-14000" contrast="-2000"/>
          </a:blip>
          <a:srcRect/>
          <a:stretch>
            <a:fillRect/>
          </a:stretch>
        </p:blipFill>
        <p:spPr bwMode="auto">
          <a:xfrm>
            <a:off x="728662" y="391348"/>
            <a:ext cx="2787650" cy="3413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5" descr="M51HST-GendlerS_800.jpg"/>
          <p:cNvPicPr>
            <a:picLocks noChangeAspect="1"/>
          </p:cNvPicPr>
          <p:nvPr/>
        </p:nvPicPr>
        <p:blipFill>
          <a:blip r:embed="rId4" cstate="print">
            <a:lum bright="-5000"/>
          </a:blip>
          <a:srcRect/>
          <a:stretch>
            <a:fillRect/>
          </a:stretch>
        </p:blipFill>
        <p:spPr bwMode="auto">
          <a:xfrm>
            <a:off x="6564312" y="520780"/>
            <a:ext cx="2438399" cy="3208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6" descr="n6946_block900c.jpg"/>
          <p:cNvPicPr>
            <a:picLocks noChangeAspect="1"/>
          </p:cNvPicPr>
          <p:nvPr/>
        </p:nvPicPr>
        <p:blipFill>
          <a:blip r:embed="rId5" cstate="print">
            <a:lum bright="-11000"/>
          </a:blip>
          <a:srcRect l="5514" r="8271" b="13193"/>
          <a:stretch>
            <a:fillRect/>
          </a:stretch>
        </p:blipFill>
        <p:spPr bwMode="auto">
          <a:xfrm>
            <a:off x="163512" y="4110037"/>
            <a:ext cx="3886200" cy="32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 Box 8"/>
          <p:cNvSpPr txBox="1">
            <a:spLocks noChangeArrowheads="1"/>
          </p:cNvSpPr>
          <p:nvPr/>
        </p:nvSpPr>
        <p:spPr bwMode="auto">
          <a:xfrm>
            <a:off x="239712" y="1120019"/>
            <a:ext cx="9318625" cy="12405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0">
              <a:lnSpc>
                <a:spcPct val="98000"/>
              </a:lnSpc>
              <a:buClr>
                <a:srgbClr val="FFFFFF"/>
              </a:buCl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200" dirty="0" smtClean="0">
                <a:solidFill>
                  <a:srgbClr val="FFFF00"/>
                </a:solidFill>
                <a:latin typeface="Tahoma" pitchFamily="34" charset="0"/>
              </a:rPr>
              <a:t>Radio-IR Correlation: </a:t>
            </a:r>
          </a:p>
          <a:p>
            <a:pPr algn="ctr" eaLnBrk="0">
              <a:lnSpc>
                <a:spcPct val="98000"/>
              </a:lnSpc>
              <a:buClr>
                <a:srgbClr val="FFFFFF"/>
              </a:buCl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1200" dirty="0" smtClean="0">
              <a:solidFill>
                <a:srgbClr val="FFFF00"/>
              </a:solidFill>
              <a:latin typeface="Tahoma" pitchFamily="34" charset="0"/>
            </a:endParaRPr>
          </a:p>
          <a:p>
            <a:pPr algn="ctr" eaLnBrk="0">
              <a:lnSpc>
                <a:spcPct val="98000"/>
              </a:lnSpc>
              <a:buClr>
                <a:srgbClr val="FFFFFF"/>
              </a:buCl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200" dirty="0" smtClean="0">
                <a:solidFill>
                  <a:srgbClr val="FFFF00"/>
                </a:solidFill>
                <a:latin typeface="Tahoma" pitchFamily="34" charset="0"/>
              </a:rPr>
              <a:t>What Do We Learn in Nearby Galaxies?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1142999" y="3303280"/>
            <a:ext cx="7478713" cy="3056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pPr algn="ctr" defTabSz="503238" eaLnBrk="0">
              <a:lnSpc>
                <a:spcPct val="100000"/>
              </a:lnSpc>
              <a:buClrTx/>
              <a:buSzTx/>
            </a:pPr>
            <a:r>
              <a:rPr lang="en-US" sz="2400" dirty="0" err="1">
                <a:solidFill>
                  <a:schemeClr val="bg1"/>
                </a:solidFill>
                <a:latin typeface="Tahoma" pitchFamily="34" charset="0"/>
              </a:rPr>
              <a:t>Fatemeh</a:t>
            </a:r>
            <a:r>
              <a:rPr lang="en-US" sz="2400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ahoma" pitchFamily="34" charset="0"/>
              </a:rPr>
              <a:t>Tabatabaei</a:t>
            </a:r>
            <a:r>
              <a:rPr lang="de-DE" sz="2000" dirty="0" smtClean="0">
                <a:solidFill>
                  <a:schemeClr val="bg1"/>
                </a:solidFill>
                <a:latin typeface="Tahoma" pitchFamily="34" charset="0"/>
              </a:rPr>
              <a:t> </a:t>
            </a:r>
            <a:endParaRPr lang="en-US" sz="2000" dirty="0" smtClean="0">
              <a:solidFill>
                <a:schemeClr val="bg1"/>
              </a:solidFill>
              <a:latin typeface="Tahoma" pitchFamily="34" charset="0"/>
            </a:endParaRPr>
          </a:p>
          <a:p>
            <a:pPr algn="ctr" defTabSz="503238" eaLnBrk="0">
              <a:lnSpc>
                <a:spcPct val="100000"/>
              </a:lnSpc>
              <a:buClrTx/>
              <a:buSzTx/>
            </a:pPr>
            <a:r>
              <a:rPr lang="en-US" sz="2400" dirty="0" smtClean="0">
                <a:solidFill>
                  <a:schemeClr val="bg1"/>
                </a:solidFill>
                <a:latin typeface="Tahoma" pitchFamily="34" charset="0"/>
              </a:rPr>
              <a:t>    </a:t>
            </a:r>
          </a:p>
          <a:p>
            <a:pPr algn="ctr" defTabSz="503238" eaLnBrk="0">
              <a:lnSpc>
                <a:spcPct val="100000"/>
              </a:lnSpc>
              <a:buClrTx/>
              <a:buSzTx/>
            </a:pPr>
            <a:r>
              <a:rPr lang="en-US" sz="2400" dirty="0" smtClean="0">
                <a:solidFill>
                  <a:schemeClr val="bg1"/>
                </a:solidFill>
                <a:latin typeface="Tahoma" pitchFamily="34" charset="0"/>
              </a:rPr>
              <a:t>  </a:t>
            </a:r>
            <a:endParaRPr lang="en-US" sz="2000" dirty="0" smtClean="0">
              <a:solidFill>
                <a:schemeClr val="bg1"/>
              </a:solidFill>
              <a:latin typeface="Tahoma" pitchFamily="34" charset="0"/>
            </a:endParaRPr>
          </a:p>
          <a:p>
            <a:pPr algn="ctr" defTabSz="503238" eaLnBrk="0">
              <a:lnSpc>
                <a:spcPct val="100000"/>
              </a:lnSpc>
              <a:buClrTx/>
              <a:buSzTx/>
            </a:pPr>
            <a:endParaRPr lang="en-US" sz="2000" dirty="0" smtClean="0">
              <a:solidFill>
                <a:schemeClr val="bg1"/>
              </a:solidFill>
              <a:latin typeface="Tahoma" pitchFamily="34" charset="0"/>
            </a:endParaRPr>
          </a:p>
          <a:p>
            <a:pPr algn="ctr" defTabSz="503238" eaLnBrk="0">
              <a:lnSpc>
                <a:spcPct val="100000"/>
              </a:lnSpc>
              <a:buClrTx/>
              <a:buSzTx/>
            </a:pPr>
            <a:r>
              <a:rPr lang="en-US" sz="2000" dirty="0" err="1">
                <a:solidFill>
                  <a:schemeClr val="bg1"/>
                </a:solidFill>
                <a:latin typeface="Tahoma" pitchFamily="34" charset="0"/>
              </a:rPr>
              <a:t>Instituto</a:t>
            </a:r>
            <a:r>
              <a:rPr lang="en-US" sz="2000" dirty="0">
                <a:solidFill>
                  <a:schemeClr val="bg1"/>
                </a:solidFill>
                <a:latin typeface="Tahoma" pitchFamily="34" charset="0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latin typeface="Tahoma" pitchFamily="34" charset="0"/>
              </a:rPr>
              <a:t>Astrofísica</a:t>
            </a:r>
            <a:r>
              <a:rPr lang="en-US" sz="2000" dirty="0">
                <a:solidFill>
                  <a:schemeClr val="bg1"/>
                </a:solidFill>
                <a:latin typeface="Tahoma" pitchFamily="34" charset="0"/>
              </a:rPr>
              <a:t> de Canarias </a:t>
            </a:r>
          </a:p>
          <a:p>
            <a:pPr algn="ctr" defTabSz="503238" eaLnBrk="0">
              <a:lnSpc>
                <a:spcPct val="100000"/>
              </a:lnSpc>
              <a:buClrTx/>
              <a:buSzTx/>
            </a:pPr>
            <a:endParaRPr lang="en-US" sz="2000" dirty="0" smtClean="0">
              <a:solidFill>
                <a:schemeClr val="bg1"/>
              </a:solidFill>
              <a:latin typeface="Tahoma" pitchFamily="34" charset="0"/>
            </a:endParaRPr>
          </a:p>
          <a:p>
            <a:pPr algn="ctr" defTabSz="503238" eaLnBrk="0">
              <a:lnSpc>
                <a:spcPct val="100000"/>
              </a:lnSpc>
              <a:buClrTx/>
              <a:buSzTx/>
            </a:pPr>
            <a:endParaRPr lang="en-US" sz="2000" dirty="0" smtClean="0">
              <a:solidFill>
                <a:schemeClr val="bg1"/>
              </a:solidFill>
              <a:latin typeface="Tahoma" pitchFamily="34" charset="0"/>
            </a:endParaRPr>
          </a:p>
          <a:p>
            <a:pPr algn="ctr" defTabSz="503238" eaLnBrk="0">
              <a:lnSpc>
                <a:spcPct val="100000"/>
              </a:lnSpc>
              <a:buClrTx/>
              <a:buSzTx/>
            </a:pPr>
            <a:r>
              <a:rPr lang="en-US" sz="2000" dirty="0" smtClean="0">
                <a:solidFill>
                  <a:schemeClr val="bg1"/>
                </a:solidFill>
                <a:latin typeface="Tahoma" pitchFamily="34" charset="0"/>
              </a:rPr>
              <a:t>Max Planck </a:t>
            </a:r>
            <a:r>
              <a:rPr lang="en-US" sz="2000" dirty="0" err="1" smtClean="0">
                <a:solidFill>
                  <a:schemeClr val="bg1"/>
                </a:solidFill>
                <a:latin typeface="Tahoma" pitchFamily="34" charset="0"/>
              </a:rPr>
              <a:t>Institut</a:t>
            </a:r>
            <a:r>
              <a:rPr lang="en-US" sz="2000" dirty="0" smtClean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ahoma" pitchFamily="34" charset="0"/>
              </a:rPr>
              <a:t>für</a:t>
            </a:r>
            <a:r>
              <a:rPr lang="en-US" sz="2000" dirty="0" smtClean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ahoma" pitchFamily="34" charset="0"/>
              </a:rPr>
              <a:t>Astronomie</a:t>
            </a:r>
            <a:endParaRPr lang="en-US" sz="2000" dirty="0" smtClean="0">
              <a:solidFill>
                <a:schemeClr val="bg1"/>
              </a:solidFill>
              <a:latin typeface="Tahoma" pitchFamily="34" charset="0"/>
            </a:endParaRPr>
          </a:p>
          <a:p>
            <a:pPr algn="ctr" defTabSz="503238" eaLnBrk="0">
              <a:lnSpc>
                <a:spcPct val="100000"/>
              </a:lnSpc>
              <a:buClrTx/>
              <a:buSzTx/>
            </a:pPr>
            <a:endParaRPr lang="de-DE" sz="2000" dirty="0" smtClean="0">
              <a:solidFill>
                <a:schemeClr val="bg1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303213" y="4191000"/>
            <a:ext cx="176212" cy="433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244712" y="122237"/>
            <a:ext cx="85962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600" dirty="0" smtClean="0">
                <a:solidFill>
                  <a:srgbClr val="FFFF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Linearity of Correlation</a:t>
            </a:r>
            <a:r>
              <a:rPr lang="en-US" sz="2600" dirty="0" smtClean="0">
                <a:solidFill>
                  <a:srgbClr val="FFFF66"/>
                </a:solidFill>
              </a:rPr>
              <a:t>: Massive Star Formation</a:t>
            </a:r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912" y="1417638"/>
            <a:ext cx="4267200" cy="308838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1606550" y="960437"/>
            <a:ext cx="6938962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Young massive star formation as common source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1150" y="4144331"/>
            <a:ext cx="2366962" cy="321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Starburst in Arp 210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5192712" y="3779837"/>
            <a:ext cx="24384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de-DE" sz="2200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Classical View</a:t>
            </a:r>
            <a:endParaRPr lang="en-US" sz="2200" dirty="0" smtClean="0">
              <a:solidFill>
                <a:srgbClr val="FFC00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11112" y="655637"/>
            <a:ext cx="10044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9" name="Group 18"/>
          <p:cNvGrpSpPr/>
          <p:nvPr/>
        </p:nvGrpSpPr>
        <p:grpSpPr>
          <a:xfrm>
            <a:off x="3259738" y="4274525"/>
            <a:ext cx="5895374" cy="2629512"/>
            <a:chOff x="1135104" y="1106685"/>
            <a:chExt cx="5895374" cy="2629512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8975" t="25000" r="43151" b="45000"/>
            <a:stretch>
              <a:fillRect/>
            </a:stretch>
          </p:blipFill>
          <p:spPr bwMode="auto">
            <a:xfrm>
              <a:off x="1135104" y="1106685"/>
              <a:ext cx="5895374" cy="2629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2439918" y="1997196"/>
              <a:ext cx="466794" cy="3785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2000" dirty="0" smtClean="0"/>
                <a:t>    </a:t>
              </a:r>
              <a:endParaRPr lang="en-US" sz="2000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8012112" y="4618037"/>
            <a:ext cx="1143000" cy="2068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800" dirty="0" smtClean="0"/>
              <a:t>                                  </a:t>
            </a:r>
            <a:endParaRPr lang="en-US" sz="800" dirty="0"/>
          </a:p>
        </p:txBody>
      </p:sp>
      <p:sp>
        <p:nvSpPr>
          <p:cNvPr id="32" name="TextBox 31"/>
          <p:cNvSpPr txBox="1"/>
          <p:nvPr/>
        </p:nvSpPr>
        <p:spPr>
          <a:xfrm>
            <a:off x="8365138" y="4694237"/>
            <a:ext cx="789974" cy="9369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sz="800" dirty="0" smtClean="0"/>
          </a:p>
          <a:p>
            <a:endParaRPr lang="de-DE" sz="800" dirty="0"/>
          </a:p>
          <a:p>
            <a:endParaRPr lang="de-DE" sz="800" dirty="0" smtClean="0"/>
          </a:p>
          <a:p>
            <a:endParaRPr lang="de-DE" sz="800" dirty="0"/>
          </a:p>
          <a:p>
            <a:endParaRPr lang="de-DE" sz="800" dirty="0" smtClean="0"/>
          </a:p>
          <a:p>
            <a:endParaRPr lang="de-DE" sz="800" dirty="0"/>
          </a:p>
          <a:p>
            <a:endParaRPr lang="de-DE" sz="800" dirty="0" smtClean="0"/>
          </a:p>
          <a:p>
            <a:endParaRPr lang="en-US" sz="300" dirty="0"/>
          </a:p>
        </p:txBody>
      </p:sp>
      <p:sp>
        <p:nvSpPr>
          <p:cNvPr id="33" name="TextBox 32"/>
          <p:cNvSpPr txBox="1"/>
          <p:nvPr/>
        </p:nvSpPr>
        <p:spPr>
          <a:xfrm>
            <a:off x="8545512" y="5554186"/>
            <a:ext cx="609600" cy="2068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800" dirty="0" smtClean="0"/>
              <a:t>                                  </a:t>
            </a:r>
            <a:endParaRPr lang="en-US" sz="800" dirty="0"/>
          </a:p>
        </p:txBody>
      </p:sp>
      <p:sp>
        <p:nvSpPr>
          <p:cNvPr id="34" name="TextBox 33"/>
          <p:cNvSpPr txBox="1"/>
          <p:nvPr/>
        </p:nvSpPr>
        <p:spPr>
          <a:xfrm>
            <a:off x="7326312" y="5782787"/>
            <a:ext cx="1828800" cy="2068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800" dirty="0" smtClean="0"/>
              <a:t>                                  </a:t>
            </a:r>
            <a:endParaRPr lang="en-US" sz="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39712" y="655637"/>
            <a:ext cx="9067800" cy="548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4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</a:t>
            </a:r>
          </a:p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4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</a:t>
            </a: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Young massive star formation as common source</a:t>
            </a:r>
          </a:p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sz="2000" dirty="0" smtClean="0">
              <a:solidFill>
                <a:schemeClr val="accent1">
                  <a:lumMod val="60000"/>
                  <a:lumOff val="4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>
              <a:buClr>
                <a:schemeClr val="accent1">
                  <a:lumMod val="40000"/>
                  <a:lumOff val="60000"/>
                </a:schemeClr>
              </a:buClr>
              <a:buSzPct val="95000"/>
              <a:buFont typeface="Wingdings" pitchFamily="2" charset="2"/>
              <a:buChar char="Ø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Optically thick models:</a:t>
            </a: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>
              <a:buClr>
                <a:schemeClr val="bg1"/>
              </a:buClr>
              <a:buSzPct val="88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>
              <a:buClr>
                <a:schemeClr val="bg1"/>
              </a:buClr>
              <a:buSzPct val="88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de-DE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 CRs cannot escape, UV photons are all absorbed,</a:t>
            </a:r>
          </a:p>
          <a:p>
            <a:pPr algn="just">
              <a:buClr>
                <a:schemeClr val="bg1"/>
              </a:buClr>
              <a:buSzPct val="88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de-DE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 Synchrotron &amp; IC dominates  </a:t>
            </a: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en-US" sz="2000" dirty="0" err="1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Völk</a:t>
            </a: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1989, </a:t>
            </a:r>
            <a:r>
              <a:rPr lang="en-US" sz="2000" dirty="0" err="1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Lisenfeld</a:t>
            </a: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et al. 1996)</a:t>
            </a:r>
          </a:p>
          <a:p>
            <a:pPr algn="just">
              <a:buClr>
                <a:schemeClr val="bg1"/>
              </a:buClr>
              <a:buSzPct val="88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sz="18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>
              <a:buClr>
                <a:schemeClr val="bg1"/>
              </a:buClr>
              <a:buSzPct val="88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de-DE" sz="1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>
              <a:buClr>
                <a:schemeClr val="bg1"/>
              </a:buClr>
              <a:buSzPct val="88000"/>
              <a:buFont typeface="Wingdings" pitchFamily="2" charset="2"/>
              <a:buChar char="Ø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>
              <a:buClr>
                <a:schemeClr val="accent1">
                  <a:lumMod val="40000"/>
                  <a:lumOff val="60000"/>
                </a:schemeClr>
              </a:buClr>
              <a:buSzPct val="95000"/>
              <a:buFont typeface="Wingdings" pitchFamily="2" charset="2"/>
              <a:buChar char="Ø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Optically thin models : </a:t>
            </a:r>
          </a:p>
          <a:p>
            <a:pPr algn="just">
              <a:buClr>
                <a:schemeClr val="bg1"/>
              </a:buClr>
              <a:buSzPct val="88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sz="2000" dirty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  <a:sym typeface="Wingdings" pitchFamily="2" charset="2"/>
            </a:endParaRPr>
          </a:p>
          <a:p>
            <a:pPr algn="just">
              <a:buClr>
                <a:schemeClr val="bg1"/>
              </a:buClr>
              <a:buSzPct val="88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de-DE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Constant FIR/radio ratio,  </a:t>
            </a:r>
          </a:p>
          <a:p>
            <a:pPr algn="just">
              <a:buClr>
                <a:schemeClr val="bg1"/>
              </a:buClr>
              <a:buSzPct val="88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m</a:t>
            </a: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agnetic field-gas coupling (</a:t>
            </a:r>
            <a:r>
              <a:rPr lang="en-US" sz="2000" dirty="0" err="1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Helou</a:t>
            </a: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&amp; </a:t>
            </a:r>
            <a:r>
              <a:rPr lang="en-US" sz="2000" dirty="0" err="1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Bicay</a:t>
            </a: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1993)</a:t>
            </a:r>
          </a:p>
          <a:p>
            <a:pPr algn="just">
              <a:buClr>
                <a:schemeClr val="bg1"/>
              </a:buClr>
              <a:buSzPct val="88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sz="2000" dirty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>
              <a:buClr>
                <a:schemeClr val="bg1"/>
              </a:buClr>
              <a:buSzPct val="88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sz="18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de-DE" sz="2000" dirty="0" smtClean="0">
              <a:solidFill>
                <a:srgbClr val="FFFF6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3503613" y="1295400"/>
            <a:ext cx="176212" cy="433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smtClean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1112" y="655637"/>
            <a:ext cx="10044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244712" y="122237"/>
            <a:ext cx="85962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600" dirty="0" smtClean="0">
                <a:solidFill>
                  <a:srgbClr val="FFFF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Linearity of Correlation</a:t>
            </a:r>
            <a:r>
              <a:rPr lang="en-US" sz="2600" dirty="0" smtClean="0">
                <a:solidFill>
                  <a:srgbClr val="FFFF66"/>
                </a:solidFill>
              </a:rPr>
              <a:t>: Massive Star Formation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315912" y="7056437"/>
            <a:ext cx="4953000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Bell (2003)</a:t>
            </a:r>
          </a:p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3672" name="Text Box 8"/>
          <p:cNvSpPr txBox="1">
            <a:spLocks noChangeArrowheads="1"/>
          </p:cNvSpPr>
          <p:nvPr/>
        </p:nvSpPr>
        <p:spPr bwMode="auto">
          <a:xfrm>
            <a:off x="1839912" y="122237"/>
            <a:ext cx="6629400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600" dirty="0" smtClean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Linearity of Correlation: Conspiracy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9160" y="829040"/>
            <a:ext cx="8562152" cy="664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Radio and IR do not trace all SF in dwarfs, yet a good correlation</a:t>
            </a:r>
          </a:p>
          <a:p>
            <a:pPr algn="ctr"/>
            <a:r>
              <a:rPr lang="de-DE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 conspiracy</a:t>
            </a:r>
            <a:endParaRPr lang="de-DE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11112" y="655637"/>
            <a:ext cx="10044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0736" t="9700" r="6407" b="8466"/>
          <a:stretch/>
        </p:blipFill>
        <p:spPr>
          <a:xfrm>
            <a:off x="2721671" y="1636574"/>
            <a:ext cx="4833241" cy="519126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42362672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 bwMode="auto">
          <a:xfrm>
            <a:off x="11112" y="655637"/>
            <a:ext cx="10044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6"/>
          <p:cNvSpPr/>
          <p:nvPr/>
        </p:nvSpPr>
        <p:spPr>
          <a:xfrm>
            <a:off x="1177074" y="828603"/>
            <a:ext cx="7712075" cy="89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sz="800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In Starbursts primary CREs from SF loose their energy to 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i</a:t>
            </a:r>
            <a:r>
              <a:rPr lang="en-US" sz="20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onization &amp; Bremsstrahlung  not visible in radio</a:t>
            </a:r>
          </a:p>
          <a:p>
            <a:pPr>
              <a:buFontTx/>
              <a:buChar char="-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sz="800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itchFamily="2" charset="2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19678" t="16250" r="18975" b="8750"/>
          <a:stretch>
            <a:fillRect/>
          </a:stretch>
        </p:blipFill>
        <p:spPr bwMode="auto">
          <a:xfrm>
            <a:off x="1992312" y="1703870"/>
            <a:ext cx="598646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15912" y="6980237"/>
            <a:ext cx="4953000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Lacki</a:t>
            </a: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et al. (2010)</a:t>
            </a:r>
          </a:p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9312" y="5858240"/>
            <a:ext cx="8077201" cy="664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The </a:t>
            </a:r>
            <a:r>
              <a:rPr lang="en-US" sz="2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linearity is caused </a:t>
            </a:r>
            <a:r>
              <a:rPr lang="en-US" sz="20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by </a:t>
            </a:r>
            <a:r>
              <a:rPr lang="en-US" sz="2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secondary </a:t>
            </a:r>
            <a:r>
              <a:rPr lang="en-US" sz="20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electrons/positrons produced in dense gas</a:t>
            </a:r>
            <a:endParaRPr lang="en-US" sz="2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839912" y="122237"/>
            <a:ext cx="6629400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600" dirty="0" smtClean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Linearity of Correlation: Conspiracy </a:t>
            </a:r>
          </a:p>
        </p:txBody>
      </p:sp>
    </p:spTree>
    <p:extLst>
      <p:ext uri="{BB962C8B-B14F-4D97-AF65-F5344CB8AC3E}">
        <p14:creationId xmlns:p14="http://schemas.microsoft.com/office/powerpoint/2010/main" val="35882233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230312" y="884237"/>
            <a:ext cx="7696200" cy="685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>
                <a:srgbClr val="FFFFFF"/>
              </a:buClr>
              <a:buSzPct val="126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4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galaxy samples (e.g. Shapely-Ames sample)                               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382712" y="191214"/>
            <a:ext cx="7543800" cy="464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 smtClean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Nonthermal</a:t>
            </a:r>
            <a:r>
              <a:rPr lang="en-US" sz="2600" dirty="0" smtClean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Radio-IR Correlation: Nonlinear </a:t>
            </a:r>
            <a:endParaRPr lang="en-US" sz="2600" dirty="0">
              <a:solidFill>
                <a:srgbClr val="FFFF6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lum bright="-17000" contrast="35000"/>
          </a:blip>
          <a:srcRect l="38302" t="16250" r="29517" b="28750"/>
          <a:stretch>
            <a:fillRect/>
          </a:stretch>
        </p:blipFill>
        <p:spPr bwMode="auto">
          <a:xfrm>
            <a:off x="849312" y="1493836"/>
            <a:ext cx="5108284" cy="490849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49321" y="5151437"/>
            <a:ext cx="184731" cy="535981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4" cstate="print">
            <a:lum bright="-5000" contrast="18000"/>
          </a:blip>
          <a:srcRect l="14758" t="31250" r="61634" b="27500"/>
          <a:stretch>
            <a:fillRect/>
          </a:stretch>
        </p:blipFill>
        <p:spPr bwMode="auto">
          <a:xfrm>
            <a:off x="1978681" y="1874837"/>
            <a:ext cx="3747440" cy="3681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 bwMode="auto">
          <a:xfrm>
            <a:off x="11112" y="655637"/>
            <a:ext cx="10044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15912" y="6980237"/>
            <a:ext cx="7010400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Niklas</a:t>
            </a: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et al. (1991), </a:t>
            </a:r>
            <a:r>
              <a:rPr lang="en-US" sz="2000" dirty="0" err="1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Niklas</a:t>
            </a: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&amp; Beck (1998)</a:t>
            </a:r>
          </a:p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07112" y="2179636"/>
            <a:ext cx="3733800" cy="1924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FFFFFF"/>
              </a:buClr>
              <a:buSzPct val="88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000" dirty="0" err="1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Kennicutt</a:t>
            </a: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-Schmidt law</a:t>
            </a:r>
          </a:p>
          <a:p>
            <a:pPr lvl="0" algn="ctr">
              <a:buClr>
                <a:srgbClr val="FFFFFF"/>
              </a:buClr>
              <a:buSzPct val="88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+ </a:t>
            </a:r>
          </a:p>
          <a:p>
            <a:pPr lvl="0" algn="ctr">
              <a:buClr>
                <a:srgbClr val="FFFFFF"/>
              </a:buClr>
              <a:buSzPct val="88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sz="8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algn="ctr">
              <a:buClr>
                <a:srgbClr val="FFFFFF"/>
              </a:buClr>
              <a:buSzPct val="88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0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</a:t>
            </a: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agnetic field-gas coupling  </a:t>
            </a:r>
          </a:p>
          <a:p>
            <a:pPr lvl="0" algn="ctr">
              <a:buClr>
                <a:srgbClr val="FFFFFF"/>
              </a:buClr>
              <a:buSzPct val="88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algn="ctr">
              <a:buClr>
                <a:srgbClr val="FFFFFF"/>
              </a:buClr>
              <a:buSzPct val="88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sz="2000" dirty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algn="ctr">
              <a:buClr>
                <a:srgbClr val="FFFFFF"/>
              </a:buClr>
              <a:buSzPct val="88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 Nonlinear </a:t>
            </a:r>
            <a:r>
              <a:rPr lang="en-US" sz="20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c</a:t>
            </a: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orrelation </a:t>
            </a:r>
            <a:endParaRPr lang="en-US" sz="2000" dirty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df.jpg"/>
          <p:cNvPicPr>
            <a:picLocks noChangeAspect="1"/>
          </p:cNvPicPr>
          <p:nvPr/>
        </p:nvPicPr>
        <p:blipFill>
          <a:blip r:embed="rId2" cstate="print"/>
          <a:srcRect l="25781" t="14375" r="15938" b="23750"/>
          <a:stretch>
            <a:fillRect/>
          </a:stretch>
        </p:blipFill>
        <p:spPr>
          <a:xfrm>
            <a:off x="1081908" y="764908"/>
            <a:ext cx="7901449" cy="62915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83312" y="2953728"/>
            <a:ext cx="1371600" cy="2927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IR continuum  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583112" y="4020528"/>
            <a:ext cx="1527982" cy="29270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Radio continuum</a:t>
            </a:r>
            <a:endParaRPr lang="en-US" sz="1400" dirty="0"/>
          </a:p>
        </p:txBody>
      </p:sp>
      <p:pic>
        <p:nvPicPr>
          <p:cNvPr id="9" name="Picture 9" descr="synch-anim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4712" y="3332162"/>
            <a:ext cx="2114550" cy="1133475"/>
          </a:xfrm>
          <a:prstGeom prst="rect">
            <a:avLst/>
          </a:prstGeom>
          <a:noFill/>
        </p:spPr>
      </p:pic>
      <p:pic>
        <p:nvPicPr>
          <p:cNvPr id="10" name="Picture 3" descr="brems-ani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5712" y="5151437"/>
            <a:ext cx="1543050" cy="1002983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144712" y="1628239"/>
            <a:ext cx="4953000" cy="12371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ym typeface="Wingdings" panose="05000000000000000000" pitchFamily="2" charset="2"/>
              </a:rPr>
              <a:t>Radiation Field + Dust IR</a:t>
            </a:r>
          </a:p>
          <a:p>
            <a:endParaRPr lang="de-DE" sz="1600" dirty="0">
              <a:sym typeface="Wingdings" panose="05000000000000000000" pitchFamily="2" charset="2"/>
            </a:endParaRPr>
          </a:p>
          <a:p>
            <a:r>
              <a:rPr lang="de-DE" sz="1600" dirty="0" smtClean="0">
                <a:sym typeface="Wingdings" panose="05000000000000000000" pitchFamily="2" charset="2"/>
              </a:rPr>
              <a:t>CREs + Magnetic Field  Nonthermal (Synchrotron) </a:t>
            </a:r>
          </a:p>
          <a:p>
            <a:endParaRPr lang="de-DE" sz="1600" dirty="0">
              <a:sym typeface="Wingdings" panose="05000000000000000000" pitchFamily="2" charset="2"/>
            </a:endParaRPr>
          </a:p>
          <a:p>
            <a:r>
              <a:rPr lang="de-DE" sz="1600" dirty="0" smtClean="0">
                <a:sym typeface="Wingdings" panose="05000000000000000000" pitchFamily="2" charset="2"/>
              </a:rPr>
              <a:t>Ionized gas  Thermal (free-free) </a:t>
            </a:r>
            <a:r>
              <a:rPr lang="de-DE" sz="1600" dirty="0" smtClean="0"/>
              <a:t> </a:t>
            </a:r>
            <a:endParaRPr lang="en-US" sz="1600" dirty="0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7402512" y="7167562"/>
            <a:ext cx="2209800" cy="498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de-DE" sz="1800" dirty="0" smtClean="0">
                <a:solidFill>
                  <a:schemeClr val="bg1"/>
                </a:solidFill>
              </a:rPr>
              <a:t>M82, Condon (1992)</a:t>
            </a:r>
            <a:endParaRPr lang="en-US" sz="1800" dirty="0" smtClean="0">
              <a:solidFill>
                <a:schemeClr val="bg1"/>
              </a:solidFill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220912" y="122237"/>
            <a:ext cx="6858000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600" dirty="0" smtClean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Physics of Radio-IR Correlation</a:t>
            </a: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11112" y="655637"/>
            <a:ext cx="10044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075"/>
          <p:cNvSpPr txBox="1">
            <a:spLocks noChangeArrowheads="1"/>
          </p:cNvSpPr>
          <p:nvPr/>
        </p:nvSpPr>
        <p:spPr bwMode="auto">
          <a:xfrm>
            <a:off x="2906713" y="1341438"/>
            <a:ext cx="176212" cy="433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5" name="Text Box 3075"/>
          <p:cNvSpPr txBox="1">
            <a:spLocks noChangeArrowheads="1"/>
          </p:cNvSpPr>
          <p:nvPr/>
        </p:nvSpPr>
        <p:spPr bwMode="auto">
          <a:xfrm>
            <a:off x="836613" y="2819400"/>
            <a:ext cx="176212" cy="433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 Box 1033"/>
          <p:cNvSpPr txBox="1">
            <a:spLocks noChangeArrowheads="1"/>
          </p:cNvSpPr>
          <p:nvPr/>
        </p:nvSpPr>
        <p:spPr bwMode="auto">
          <a:xfrm>
            <a:off x="925512" y="4465637"/>
            <a:ext cx="7848600" cy="2790637"/>
          </a:xfrm>
          <a:prstGeom prst="rect">
            <a:avLst/>
          </a:prstGeom>
          <a:solidFill>
            <a:srgbClr val="FFC000"/>
          </a:solidFill>
          <a:ln w="31750">
            <a:noFill/>
            <a:round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wrap="square" lIns="90000" tIns="46800" rIns="90000" bIns="4680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Verdana" pitchFamily="34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Verdana" pitchFamily="34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Requires detailed studies within nearby galaxies including:</a:t>
            </a:r>
          </a:p>
          <a:p>
            <a:pPr marL="0" marR="0" lvl="0" indent="0" defTabSz="914400" eaLnBrk="1" fontAlgn="auto" latinLnBrk="0" hangingPunct="1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Verdana" pitchFamily="34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Verdana" pitchFamily="34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- Reliable separation of the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kern="0" dirty="0" smtClean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synchrotron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radio emission  </a:t>
            </a:r>
          </a:p>
          <a:p>
            <a:pPr marL="0" marR="0" lvl="0" indent="0" defTabSz="91440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Verdana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Verdana" pitchFamily="34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- Cold/warm dust differentiation</a:t>
            </a:r>
          </a:p>
          <a:p>
            <a:pPr marL="0" marR="0" lvl="0" indent="0" defTabSz="91440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Verdana" pitchFamily="34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Verdana" pitchFamily="34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- Structural characteristics of IR and radio emission,….</a:t>
            </a:r>
          </a:p>
          <a:p>
            <a:pPr marL="0" marR="0" lvl="0" indent="0" defTabSz="91440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Verdana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96912" y="1112837"/>
            <a:ext cx="9067800" cy="3657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>
                <a:schemeClr val="bg1"/>
              </a:buClr>
              <a:buSzPct val="126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en-US" sz="2200" u="sng" dirty="0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Questions: </a:t>
            </a:r>
            <a:endParaRPr lang="en-US" sz="2200" u="sng" dirty="0">
              <a:solidFill>
                <a:srgbClr val="FF99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chemeClr val="bg1"/>
              </a:buClr>
              <a:buSzPct val="126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sz="10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chemeClr val="bg1"/>
              </a:buClr>
              <a:buSzPct val="126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Connection of cold dust to massive SF</a:t>
            </a: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? </a:t>
            </a:r>
          </a:p>
          <a:p>
            <a:pPr>
              <a:buClr>
                <a:schemeClr val="bg1"/>
              </a:buClr>
              <a:buSzPct val="126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sz="19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chemeClr val="bg1"/>
              </a:buClr>
              <a:buSzPct val="126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19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Connection of magnetic fields to </a:t>
            </a: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dust, gas ?</a:t>
            </a:r>
            <a:endParaRPr lang="en-US" sz="20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chemeClr val="bg1"/>
              </a:buClr>
              <a:buSzPct val="126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sz="19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chemeClr val="bg1"/>
              </a:buClr>
              <a:buSzPct val="126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19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Effects of cosmic-ray </a:t>
            </a: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propagation? </a:t>
            </a:r>
          </a:p>
          <a:p>
            <a:pPr>
              <a:buClr>
                <a:schemeClr val="bg1"/>
              </a:buClr>
              <a:buSzPct val="126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de-DE" sz="19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chemeClr val="bg1"/>
              </a:buClr>
              <a:buSzPct val="126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de-DE" sz="19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Dependencies on other ISM properties: radiation field?</a:t>
            </a:r>
          </a:p>
          <a:p>
            <a:pPr>
              <a:buClr>
                <a:schemeClr val="bg1"/>
              </a:buClr>
              <a:buSzPct val="126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de-DE" sz="19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chemeClr val="bg1"/>
              </a:buClr>
              <a:buSzPct val="126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19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Does the </a:t>
            </a: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correlation hold on small scales ?</a:t>
            </a:r>
          </a:p>
          <a:p>
            <a:pPr>
              <a:buClr>
                <a:schemeClr val="bg1"/>
              </a:buClr>
              <a:buSzPct val="126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chemeClr val="bg1"/>
              </a:buClr>
              <a:buSzPct val="126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sz="19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chemeClr val="bg1"/>
              </a:buClr>
              <a:buSzPct val="126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de-DE" sz="19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chemeClr val="bg1"/>
              </a:buClr>
              <a:buSzPct val="126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sz="19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611312" y="122237"/>
            <a:ext cx="6858000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600" dirty="0" smtClean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Physics of Radio-IR: Resolved Studies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11112" y="655637"/>
            <a:ext cx="10044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16"/>
          <p:cNvSpPr>
            <a:spLocks noChangeArrowheads="1"/>
          </p:cNvSpPr>
          <p:nvPr/>
        </p:nvSpPr>
        <p:spPr bwMode="auto">
          <a:xfrm>
            <a:off x="87312" y="143612"/>
            <a:ext cx="9688512" cy="43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de-DE" sz="2400" dirty="0" smtClean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Nearby Galaxies as Benchmarks for High-z</a:t>
            </a:r>
            <a:endParaRPr lang="en-US" sz="2400" dirty="0">
              <a:solidFill>
                <a:srgbClr val="FFFF6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68312" y="744846"/>
            <a:ext cx="8458200" cy="672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356" tIns="49678" rIns="99356" bIns="49678">
            <a:spAutoFit/>
          </a:bodyPr>
          <a:lstStyle/>
          <a:p>
            <a:pPr algn="ctr" defTabSz="993775" eaLnBrk="1" hangingPunct="1">
              <a:buClr>
                <a:schemeClr val="bg1"/>
              </a:buClr>
              <a:buSzPct val="85000"/>
            </a:pP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</a:rPr>
              <a:t>Ideal laboratories </a:t>
            </a:r>
            <a:r>
              <a:rPr lang="en-US" sz="2000" dirty="0">
                <a:solidFill>
                  <a:schemeClr val="bg1"/>
                </a:solidFill>
                <a:latin typeface="Verdana" pitchFamily="34" charset="0"/>
              </a:rPr>
              <a:t>to study a galaxy as a </a:t>
            </a: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</a:rPr>
              <a:t>whole</a:t>
            </a:r>
          </a:p>
          <a:p>
            <a:pPr algn="ctr" defTabSz="993775" eaLnBrk="1" hangingPunct="1">
              <a:buClr>
                <a:schemeClr val="bg1"/>
              </a:buClr>
              <a:buSzPct val="85000"/>
            </a:pP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</a:rPr>
              <a:t> (high resolution + no </a:t>
            </a:r>
            <a:r>
              <a:rPr lang="en-US" sz="2000" dirty="0">
                <a:solidFill>
                  <a:schemeClr val="bg1"/>
                </a:solidFill>
                <a:latin typeface="Verdana" pitchFamily="34" charset="0"/>
              </a:rPr>
              <a:t>distance </a:t>
            </a: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</a:rPr>
              <a:t>ambiguity)</a:t>
            </a:r>
            <a:endParaRPr lang="en-US" sz="2000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10" name="Picture 11" descr="VLAWye1_l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8212" y="2941637"/>
            <a:ext cx="6286500" cy="4191000"/>
          </a:xfrm>
          <a:prstGeom prst="rect">
            <a:avLst/>
          </a:prstGeom>
          <a:noFill/>
        </p:spPr>
      </p:pic>
      <p:pic>
        <p:nvPicPr>
          <p:cNvPr id="11" name="Picture 12" descr="effelsber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2077" y="2103441"/>
            <a:ext cx="2185035" cy="218503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922073" y="2103437"/>
            <a:ext cx="1937390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schemeClr val="bg1"/>
                </a:solidFill>
              </a:rPr>
              <a:t>Effelsberg 100-m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16312" y="5913437"/>
            <a:ext cx="1877437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srgbClr val="FFFF00"/>
                </a:solidFill>
              </a:rPr>
              <a:t>Karl Jansky VLA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13315" name="Text Box 3075"/>
          <p:cNvSpPr txBox="1">
            <a:spLocks noChangeArrowheads="1"/>
          </p:cNvSpPr>
          <p:nvPr/>
        </p:nvSpPr>
        <p:spPr bwMode="auto">
          <a:xfrm>
            <a:off x="2958897" y="3586162"/>
            <a:ext cx="176212" cy="433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6" descr="SIRTF_ir_1sma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684" y="1493837"/>
            <a:ext cx="1563688" cy="2082800"/>
          </a:xfrm>
          <a:prstGeom prst="rect">
            <a:avLst/>
          </a:prstGeom>
          <a:noFill/>
        </p:spPr>
      </p:pic>
      <p:pic>
        <p:nvPicPr>
          <p:cNvPr id="15" name="Picture 6" descr="Herschel_spacecraft_artist"/>
          <p:cNvPicPr>
            <a:picLocks noChangeAspect="1" noChangeArrowheads="1"/>
          </p:cNvPicPr>
          <p:nvPr/>
        </p:nvPicPr>
        <p:blipFill>
          <a:blip r:embed="rId6" cstate="print">
            <a:lum contrast="-6000"/>
          </a:blip>
          <a:srcRect/>
          <a:stretch>
            <a:fillRect/>
          </a:stretch>
        </p:blipFill>
        <p:spPr bwMode="auto">
          <a:xfrm>
            <a:off x="1309484" y="3246437"/>
            <a:ext cx="1778000" cy="17780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563484" y="4979269"/>
            <a:ext cx="1095172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schemeClr val="bg1"/>
                </a:solidFill>
              </a:rPr>
              <a:t>Herschel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112" y="3226669"/>
            <a:ext cx="902811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schemeClr val="bg1"/>
                </a:solidFill>
              </a:rPr>
              <a:t>Spitzer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7" cstate="print"/>
          <a:srcRect l="25300" t="15000" r="28111" b="23750"/>
          <a:stretch>
            <a:fillRect/>
          </a:stretch>
        </p:blipFill>
        <p:spPr bwMode="auto">
          <a:xfrm>
            <a:off x="6259512" y="1517307"/>
            <a:ext cx="3576441" cy="2643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6640512" y="2391731"/>
            <a:ext cx="783676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WSRT</a:t>
            </a:r>
            <a:endParaRPr lang="en-US" sz="1600" dirty="0"/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11112" y="655637"/>
            <a:ext cx="10044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39712" y="122237"/>
            <a:ext cx="8839200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>
                <a:srgbClr val="FFFFFF"/>
              </a:buClr>
              <a:buSzPct val="126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de-DE" sz="2000" dirty="0" smtClean="0">
                <a:solidFill>
                  <a:srgbClr val="FFFFFF"/>
                </a:solidFill>
              </a:rPr>
              <a:t>                                                            </a:t>
            </a:r>
            <a:endParaRPr lang="de-DE" sz="800" dirty="0" smtClean="0">
              <a:solidFill>
                <a:srgbClr val="FFFFFF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63512" y="6980237"/>
            <a:ext cx="7315200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Murphy et al. (2008)</a:t>
            </a:r>
          </a:p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2906712" y="122237"/>
            <a:ext cx="4724400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600" dirty="0" smtClean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Local Radio-IR Correlation</a:t>
            </a: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11112" y="655637"/>
            <a:ext cx="10044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Rectangle 3"/>
          <p:cNvSpPr/>
          <p:nvPr/>
        </p:nvSpPr>
        <p:spPr>
          <a:xfrm>
            <a:off x="6792912" y="2408237"/>
            <a:ext cx="3657600" cy="123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 (radio bright), </a:t>
            </a:r>
            <a:endParaRPr lang="en-US" sz="20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blue (FIR 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bright</a:t>
            </a:r>
            <a:r>
              <a:rPr lang="en-U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range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endParaRPr lang="en-US" sz="20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0.75 to +0.75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dex</a:t>
            </a:r>
            <a:endParaRPr lang="de-DE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2525712" y="808037"/>
            <a:ext cx="5808484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24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Correlation varies inside galaxies</a:t>
            </a:r>
          </a:p>
        </p:txBody>
      </p:sp>
      <p:pic>
        <p:nvPicPr>
          <p:cNvPr id="20" name="Picture 6" descr="SIRTF_ir_1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112" y="95586"/>
            <a:ext cx="772310" cy="10287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2977" t="15120" r="60305" b="16504"/>
          <a:stretch/>
        </p:blipFill>
        <p:spPr>
          <a:xfrm>
            <a:off x="392110" y="1874837"/>
            <a:ext cx="3048001" cy="4387705"/>
          </a:xfrm>
          <a:prstGeom prst="rect">
            <a:avLst/>
          </a:prstGeom>
        </p:spPr>
      </p:pic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5" cstate="print"/>
          <a:srcRect l="25300" t="15000" r="28111" b="23750"/>
          <a:stretch>
            <a:fillRect/>
          </a:stretch>
        </p:blipFill>
        <p:spPr bwMode="auto">
          <a:xfrm>
            <a:off x="8469312" y="84138"/>
            <a:ext cx="1407220" cy="1040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17425" t="9764" r="50757" b="5388"/>
          <a:stretch/>
        </p:blipFill>
        <p:spPr>
          <a:xfrm>
            <a:off x="3689515" y="1570037"/>
            <a:ext cx="3636797" cy="54551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97312" y="1265237"/>
            <a:ext cx="3254417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schemeClr val="bg1"/>
                </a:solidFill>
              </a:rPr>
              <a:t>70µm           20cm           q      </a:t>
            </a:r>
            <a:endParaRPr lang="de-DE" sz="18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09187" y="7056437"/>
            <a:ext cx="2031325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schemeClr val="bg1"/>
                </a:solidFill>
              </a:rPr>
              <a:t>SINGS sample     </a:t>
            </a:r>
            <a:endParaRPr lang="de-DE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3878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39712" y="122237"/>
            <a:ext cx="8839200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>
                <a:srgbClr val="FFFFFF"/>
              </a:buClr>
              <a:buSzPct val="126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de-DE" sz="2000" dirty="0" smtClean="0">
                <a:solidFill>
                  <a:srgbClr val="FFFFFF"/>
                </a:solidFill>
              </a:rPr>
              <a:t>                                                            </a:t>
            </a:r>
            <a:endParaRPr lang="de-DE" sz="800" dirty="0" smtClean="0">
              <a:solidFill>
                <a:srgbClr val="FFFFFF"/>
              </a:solidFill>
            </a:endParaRPr>
          </a:p>
        </p:txBody>
      </p:sp>
      <p:pic>
        <p:nvPicPr>
          <p:cNvPr id="7" name="Grafik 10" descr="m51_RC_IR_correlation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8648" y="1493837"/>
            <a:ext cx="6490664" cy="5257800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15912" y="7056437"/>
            <a:ext cx="7315200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Dumas et al. (2011)</a:t>
            </a:r>
          </a:p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864848" y="4328238"/>
            <a:ext cx="1038964" cy="335799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0">
              <a:lnSpc>
                <a:spcPct val="98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en-US" sz="1600" dirty="0">
                <a:solidFill>
                  <a:srgbClr val="FF0000"/>
                </a:solidFill>
              </a:rPr>
              <a:t>c</a:t>
            </a:r>
            <a:r>
              <a:rPr lang="en-US" sz="1600" dirty="0" smtClean="0">
                <a:solidFill>
                  <a:srgbClr val="FF0000"/>
                </a:solidFill>
              </a:rPr>
              <a:t>enter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2588248" y="4313237"/>
            <a:ext cx="1278116" cy="335799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0">
              <a:lnSpc>
                <a:spcPct val="98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en-US" sz="1600" dirty="0">
                <a:solidFill>
                  <a:srgbClr val="FF0000"/>
                </a:solidFill>
              </a:rPr>
              <a:t>o</a:t>
            </a:r>
            <a:r>
              <a:rPr lang="en-US" sz="1600" dirty="0" smtClean="0">
                <a:solidFill>
                  <a:srgbClr val="FF0000"/>
                </a:solidFill>
              </a:rPr>
              <a:t>uter disk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5864848" y="1679905"/>
            <a:ext cx="1455356" cy="365999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0">
              <a:lnSpc>
                <a:spcPct val="98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en-US" sz="1800" dirty="0">
                <a:solidFill>
                  <a:srgbClr val="FF0000"/>
                </a:solidFill>
              </a:rPr>
              <a:t>i</a:t>
            </a:r>
            <a:r>
              <a:rPr lang="en-US" sz="1800" dirty="0" smtClean="0">
                <a:solidFill>
                  <a:srgbClr val="FF0000"/>
                </a:solidFill>
              </a:rPr>
              <a:t>nter arm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2589962" y="1722437"/>
            <a:ext cx="912686" cy="365999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0">
              <a:lnSpc>
                <a:spcPct val="98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en-US" sz="1800" dirty="0" smtClean="0">
                <a:solidFill>
                  <a:srgbClr val="FF0000"/>
                </a:solidFill>
              </a:rPr>
              <a:t>arms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2906712" y="122237"/>
            <a:ext cx="4724400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600" dirty="0" smtClean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Local Radio-IR Correlation</a:t>
            </a: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11112" y="655637"/>
            <a:ext cx="10044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2525712" y="808037"/>
            <a:ext cx="5808484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24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Correlation varies inside galaxies</a:t>
            </a:r>
          </a:p>
        </p:txBody>
      </p:sp>
      <p:pic>
        <p:nvPicPr>
          <p:cNvPr id="20" name="Picture 6" descr="SIRTF_ir_1sm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74112" y="160337"/>
            <a:ext cx="772310" cy="1028700"/>
          </a:xfrm>
          <a:prstGeom prst="rect">
            <a:avLst/>
          </a:prstGeom>
          <a:noFill/>
        </p:spPr>
      </p:pic>
      <p:pic>
        <p:nvPicPr>
          <p:cNvPr id="21" name="Picture 11" descr="VLAWye1_l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840" y="101239"/>
            <a:ext cx="1737002" cy="1158001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33532" t="12476" r="41029" b="34503"/>
          <a:stretch/>
        </p:blipFill>
        <p:spPr>
          <a:xfrm>
            <a:off x="468312" y="1060724"/>
            <a:ext cx="1589531" cy="18635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32500" t="28889" r="41250" b="20000"/>
          <a:stretch/>
        </p:blipFill>
        <p:spPr>
          <a:xfrm>
            <a:off x="8366018" y="1189037"/>
            <a:ext cx="1600200" cy="17526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315912" y="6980237"/>
            <a:ext cx="4953000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van der </a:t>
            </a:r>
            <a:r>
              <a:rPr lang="en-US" sz="2000" dirty="0" err="1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Kruit</a:t>
            </a: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(1971, 1973)</a:t>
            </a:r>
          </a:p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3672" name="Text Box 8"/>
          <p:cNvSpPr txBox="1">
            <a:spLocks noChangeArrowheads="1"/>
          </p:cNvSpPr>
          <p:nvPr/>
        </p:nvSpPr>
        <p:spPr bwMode="auto">
          <a:xfrm>
            <a:off x="1992312" y="122237"/>
            <a:ext cx="7239000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600" dirty="0" smtClean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Radio-IR Correlation: First Detections</a:t>
            </a: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392112" y="1265235"/>
            <a:ext cx="9311640" cy="5394600"/>
            <a:chOff x="392112" y="1562100"/>
            <a:chExt cx="9448800" cy="524450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113666" name="Text Box 2"/>
            <p:cNvSpPr txBox="1">
              <a:spLocks noChangeArrowheads="1"/>
            </p:cNvSpPr>
            <p:nvPr/>
          </p:nvSpPr>
          <p:spPr bwMode="auto">
            <a:xfrm>
              <a:off x="1379538" y="1562100"/>
              <a:ext cx="200025" cy="4953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 smtClean="0">
                <a:solidFill>
                  <a:srgbClr val="000000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42580" t="18943" r="17256" b="6740"/>
            <a:stretch/>
          </p:blipFill>
          <p:spPr>
            <a:xfrm>
              <a:off x="4882907" y="1646237"/>
              <a:ext cx="4958005" cy="516036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l="11719" t="18521" r="57031" b="19644"/>
            <a:stretch/>
          </p:blipFill>
          <p:spPr>
            <a:xfrm>
              <a:off x="392112" y="1646237"/>
              <a:ext cx="4586932" cy="5139573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2829068" y="886672"/>
            <a:ext cx="4344844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20cm Radio  vs.  10µm IR</a:t>
            </a:r>
            <a:endParaRPr lang="de-DE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11112" y="655637"/>
            <a:ext cx="10044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934413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141287" y="741999"/>
            <a:ext cx="9939337" cy="77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  <a:buSzPct val="135000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de-DE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TRT Separation Technique:</a:t>
            </a:r>
            <a:r>
              <a:rPr lang="de-DE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Synchrotron spectral index varies in the disk </a:t>
            </a:r>
          </a:p>
          <a:p>
            <a:pPr algn="ctr">
              <a:buClr>
                <a:schemeClr val="bg1"/>
              </a:buClr>
              <a:buSzPct val="135000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de-DE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as CREs experience various energy losses </a:t>
            </a:r>
          </a:p>
          <a:p>
            <a:pPr algn="ctr">
              <a:buClr>
                <a:schemeClr val="bg1"/>
              </a:buClr>
              <a:buSzPct val="135000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de-DE" sz="8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" y="122237"/>
            <a:ext cx="100806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Thermal &amp; </a:t>
            </a:r>
            <a:r>
              <a:rPr lang="en-US" sz="2400" dirty="0" err="1" smtClean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Nonthermal</a:t>
            </a:r>
            <a:r>
              <a:rPr lang="en-US" sz="2400" dirty="0" smtClean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Separation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11112" y="655637"/>
            <a:ext cx="10044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15912" y="7056437"/>
            <a:ext cx="5181600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Tabatabaei</a:t>
            </a: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et al. (2007, 2013a)</a:t>
            </a:r>
          </a:p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889571" y="2196231"/>
            <a:ext cx="1026541" cy="323488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tabLst>
                <a:tab pos="723900" algn="l"/>
                <a:tab pos="1447800" algn="l"/>
              </a:tabLst>
            </a:pPr>
            <a:r>
              <a:rPr lang="en-US" sz="1600" dirty="0" smtClean="0">
                <a:solidFill>
                  <a:schemeClr val="bg1"/>
                </a:solidFill>
              </a:rPr>
              <a:t>Free-free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696912" y="4196119"/>
            <a:ext cx="1345538" cy="323488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tabLst>
                <a:tab pos="723900" algn="l"/>
                <a:tab pos="1447800" algn="l"/>
                <a:tab pos="2171700" algn="l"/>
              </a:tabLst>
            </a:pPr>
            <a:r>
              <a:rPr lang="en-US" sz="1600" dirty="0">
                <a:solidFill>
                  <a:schemeClr val="bg1"/>
                </a:solidFill>
              </a:rPr>
              <a:t>Synchrotron </a:t>
            </a:r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2" cstate="print"/>
          <a:srcRect l="17587" t="40781" r="8794" b="39648"/>
          <a:stretch>
            <a:fillRect/>
          </a:stretch>
        </p:blipFill>
        <p:spPr bwMode="auto">
          <a:xfrm>
            <a:off x="2209154" y="3434119"/>
            <a:ext cx="5879158" cy="2022118"/>
          </a:xfrm>
          <a:prstGeom prst="rect">
            <a:avLst/>
          </a:prstGeom>
          <a:noFill/>
          <a:ln w="9525">
            <a:solidFill>
              <a:schemeClr val="bg1">
                <a:alpha val="59000"/>
              </a:schemeClr>
            </a:solidFill>
            <a:round/>
            <a:headEnd/>
            <a:tailEnd/>
          </a:ln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3" cstate="print"/>
          <a:srcRect l="17623" t="40886" r="8811" b="39750"/>
          <a:stretch>
            <a:fillRect/>
          </a:stretch>
        </p:blipFill>
        <p:spPr bwMode="auto">
          <a:xfrm>
            <a:off x="2206512" y="1452919"/>
            <a:ext cx="5881800" cy="1992222"/>
          </a:xfrm>
          <a:prstGeom prst="rect">
            <a:avLst/>
          </a:prstGeom>
          <a:noFill/>
          <a:ln w="9525">
            <a:solidFill>
              <a:schemeClr val="bg1">
                <a:alpha val="65000"/>
              </a:schemeClr>
            </a:solidFill>
            <a:round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392112" y="5532437"/>
            <a:ext cx="8534400" cy="1351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Synchrotron emission:  </a:t>
            </a:r>
          </a:p>
          <a:p>
            <a:r>
              <a:rPr lang="de-DE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extended, yet strong near SF regions</a:t>
            </a:r>
            <a:endParaRPr lang="de-DE" sz="12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de-DE" sz="8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e-DE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            enhanced </a:t>
            </a:r>
            <a:r>
              <a:rPr lang="de-DE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turbulent B/fresh CREs?</a:t>
            </a:r>
          </a:p>
          <a:p>
            <a:pPr algn="ctr"/>
            <a:r>
              <a:rPr lang="de-DE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             </a:t>
            </a:r>
            <a:endParaRPr lang="de-DE" sz="2000" dirty="0" smtClean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  <a:sym typeface="Wingdings" pitchFamily="2" charset="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339003" y="2693843"/>
            <a:ext cx="6501909" cy="3236473"/>
            <a:chOff x="3339003" y="2693843"/>
            <a:chExt cx="6501909" cy="3236473"/>
          </a:xfrm>
        </p:grpSpPr>
        <p:grpSp>
          <p:nvGrpSpPr>
            <p:cNvPr id="23" name="Group 22"/>
            <p:cNvGrpSpPr/>
            <p:nvPr/>
          </p:nvGrpSpPr>
          <p:grpSpPr>
            <a:xfrm>
              <a:off x="3339003" y="2693843"/>
              <a:ext cx="1472709" cy="2645276"/>
              <a:chOff x="3415203" y="2277561"/>
              <a:chExt cx="1472709" cy="2645276"/>
            </a:xfrm>
          </p:grpSpPr>
          <p:sp>
            <p:nvSpPr>
              <p:cNvPr id="24" name="Rectangle 23"/>
              <p:cNvSpPr/>
              <p:nvPr/>
            </p:nvSpPr>
            <p:spPr bwMode="auto">
              <a:xfrm>
                <a:off x="3415203" y="2277561"/>
                <a:ext cx="1472709" cy="664076"/>
              </a:xfrm>
              <a:prstGeom prst="rect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None/>
                  <a:tabLst/>
                </a:pPr>
                <a:endParaRPr kumimoji="0" lang="en-US" sz="3100" b="0" i="0" u="none" strike="noStrike" cap="none" normalizeH="0" baseline="0" smtClean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 bwMode="auto">
              <a:xfrm>
                <a:off x="3415203" y="4258761"/>
                <a:ext cx="1472709" cy="664076"/>
              </a:xfrm>
              <a:prstGeom prst="rect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None/>
                  <a:tabLst/>
                </a:pPr>
                <a:endParaRPr kumimoji="0" lang="en-US" sz="3100" b="0" i="0" u="none" strike="noStrike" cap="none" normalizeH="0" baseline="0" smtClean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3516311" y="5380037"/>
              <a:ext cx="6324601" cy="550279"/>
            </a:xfrm>
            <a:prstGeom prst="rect">
              <a:avLst/>
            </a:prstGeom>
            <a:solidFill>
              <a:srgbClr val="FF0000"/>
            </a:solidFill>
            <a:effectLst>
              <a:innerShdw blurRad="114300">
                <a:prstClr val="black"/>
              </a:innerShdw>
            </a:effectLst>
          </p:spPr>
          <p:txBody>
            <a:bodyPr wrap="square">
              <a:spAutoFit/>
            </a:bodyPr>
            <a:lstStyle/>
            <a:p>
              <a:r>
                <a:rPr lang="de-DE" sz="3200" dirty="0">
                  <a:solidFill>
                    <a:srgbClr val="FFFF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  <a:sym typeface="Wingdings" pitchFamily="2" charset="2"/>
                </a:rPr>
                <a:t> Synchrotron </a:t>
              </a:r>
              <a:r>
                <a:rPr lang="de-DE" sz="3200" dirty="0" smtClean="0">
                  <a:solidFill>
                    <a:srgbClr val="FFFF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  <a:sym typeface="Wingdings" pitchFamily="2" charset="2"/>
                </a:rPr>
                <a:t>is a </a:t>
              </a:r>
              <a:r>
                <a:rPr lang="de-DE" sz="3200" dirty="0">
                  <a:solidFill>
                    <a:srgbClr val="FFFF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  <a:sym typeface="Wingdings" pitchFamily="2" charset="2"/>
                </a:rPr>
                <a:t>SF tracer</a:t>
              </a:r>
              <a:endParaRPr lang="de-DE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055" descr="M33_qratio"/>
          <p:cNvPicPr>
            <a:picLocks noChangeAspect="1" noChangeArrowheads="1"/>
          </p:cNvPicPr>
          <p:nvPr/>
        </p:nvPicPr>
        <p:blipFill>
          <a:blip r:embed="rId3" cstate="print"/>
          <a:srcRect l="7143" r="1429" b="2000"/>
          <a:stretch>
            <a:fillRect/>
          </a:stretch>
        </p:blipFill>
        <p:spPr bwMode="auto">
          <a:xfrm>
            <a:off x="1916112" y="884237"/>
            <a:ext cx="6437335" cy="4928616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>
            <a:innerShdw blurRad="114300">
              <a:prstClr val="black"/>
            </a:innerShdw>
          </a:effectLst>
        </p:spPr>
      </p:pic>
      <p:sp>
        <p:nvSpPr>
          <p:cNvPr id="7" name="Rectangle 6"/>
          <p:cNvSpPr/>
          <p:nvPr/>
        </p:nvSpPr>
        <p:spPr>
          <a:xfrm>
            <a:off x="2754312" y="4084637"/>
            <a:ext cx="4648200" cy="664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FFFFFF"/>
              </a:buClr>
              <a:buSzPct val="126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de-DE" sz="2000" dirty="0" smtClean="0">
                <a:solidFill>
                  <a:srgbClr val="FF0000"/>
                </a:solidFill>
              </a:rPr>
              <a:t>Radial decrease mainly due to the nonthermal component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11112" y="655637"/>
            <a:ext cx="10044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678112" y="122237"/>
            <a:ext cx="4724400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600" dirty="0" smtClean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Local Radio-IR Correlation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15912" y="7056437"/>
            <a:ext cx="5181600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Tabatabaei</a:t>
            </a: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(+2013a, IR10)</a:t>
            </a:r>
          </a:p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3358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1"/>
          <p:cNvPicPr>
            <a:picLocks noChangeAspect="1" noChangeArrowheads="1"/>
          </p:cNvPicPr>
          <p:nvPr/>
        </p:nvPicPr>
        <p:blipFill rotWithShape="1">
          <a:blip r:embed="rId3" cstate="print"/>
          <a:srcRect l="36367" t="27722" r="37184" b="22715"/>
          <a:stretch/>
        </p:blipFill>
        <p:spPr bwMode="auto">
          <a:xfrm>
            <a:off x="5573712" y="2052537"/>
            <a:ext cx="4155311" cy="437791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5393295" y="1619212"/>
            <a:ext cx="4752417" cy="40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2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</a:t>
            </a:r>
            <a:r>
              <a:rPr lang="en-GB" sz="2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adiation field energy density</a:t>
            </a:r>
            <a:endParaRPr lang="en-GB" sz="22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7402512" y="6598375"/>
            <a:ext cx="2057400" cy="305662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eaLnBrk="0">
              <a:lnSpc>
                <a:spcPct val="98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de-DE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Aniano et al. (2012)</a:t>
            </a:r>
            <a:endParaRPr lang="en-US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11112" y="655637"/>
            <a:ext cx="10044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525712" y="122237"/>
            <a:ext cx="5867400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600" dirty="0" smtClean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detailed Study in NGC6946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 l="33734" t="15000" r="22489" b="8750"/>
          <a:stretch>
            <a:fillRect/>
          </a:stretch>
        </p:blipFill>
        <p:spPr bwMode="auto">
          <a:xfrm>
            <a:off x="476403" y="2103437"/>
            <a:ext cx="3987124" cy="390448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745095" y="1646237"/>
            <a:ext cx="3533217" cy="40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Magnetic field strength</a:t>
            </a:r>
            <a:endParaRPr lang="en-GB" sz="22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8" name="Picture 6" descr="Herschel_spacecraft_artist"/>
          <p:cNvPicPr>
            <a:picLocks noChangeAspect="1" noChangeArrowheads="1"/>
          </p:cNvPicPr>
          <p:nvPr/>
        </p:nvPicPr>
        <p:blipFill>
          <a:blip r:embed="rId5" cstate="print">
            <a:lum contrast="-6000"/>
          </a:blip>
          <a:srcRect/>
          <a:stretch>
            <a:fillRect/>
          </a:stretch>
        </p:blipFill>
        <p:spPr bwMode="auto">
          <a:xfrm>
            <a:off x="8751586" y="46037"/>
            <a:ext cx="1165526" cy="1165526"/>
          </a:xfrm>
          <a:prstGeom prst="rect">
            <a:avLst/>
          </a:prstGeom>
          <a:noFill/>
        </p:spPr>
      </p:pic>
      <p:pic>
        <p:nvPicPr>
          <p:cNvPr id="19" name="Picture 11" descr="VLAWye1_l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0840" y="101239"/>
            <a:ext cx="1737002" cy="1158001"/>
          </a:xfrm>
          <a:prstGeom prst="rect">
            <a:avLst/>
          </a:prstGeom>
          <a:noFill/>
        </p:spPr>
      </p:pic>
      <p:pic>
        <p:nvPicPr>
          <p:cNvPr id="20" name="Picture 6" descr="SIRTF_ir_1smal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54202" y="339566"/>
            <a:ext cx="772310" cy="1028700"/>
          </a:xfrm>
          <a:prstGeom prst="rect">
            <a:avLst/>
          </a:prstGeom>
          <a:noFill/>
        </p:spPr>
      </p:pic>
      <p:graphicFrame>
        <p:nvGraphicFramePr>
          <p:cNvPr id="2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6809992"/>
              </p:ext>
            </p:extLst>
          </p:nvPr>
        </p:nvGraphicFramePr>
        <p:xfrm>
          <a:off x="1168215" y="6257992"/>
          <a:ext cx="2603500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1" name="Equation" r:id="rId8" imgW="1498320" imgH="393480" progId="Equation.3">
                  <p:embed/>
                </p:oleObj>
              </mc:Choice>
              <mc:Fallback>
                <p:oleObj name="Equation" r:id="rId8" imgW="14983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8215" y="6257992"/>
                        <a:ext cx="2603500" cy="6842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54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362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creenshot.png"/>
          <p:cNvPicPr>
            <a:picLocks noChangeAspect="1"/>
          </p:cNvPicPr>
          <p:nvPr/>
        </p:nvPicPr>
        <p:blipFill>
          <a:blip r:embed="rId2" cstate="print"/>
          <a:srcRect l="23438" t="15000" r="31875" b="15000"/>
          <a:stretch>
            <a:fillRect/>
          </a:stretch>
        </p:blipFill>
        <p:spPr>
          <a:xfrm>
            <a:off x="3349625" y="1493837"/>
            <a:ext cx="3443287" cy="4045306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15912" y="122237"/>
            <a:ext cx="9372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</a:rPr>
              <a:t> Variation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</a:rPr>
              <a:t> of FIR/Sync </a:t>
            </a:r>
            <a:r>
              <a:rPr lang="en-US" sz="2800" kern="0" noProof="0" dirty="0" smtClean="0">
                <a:solidFill>
                  <a:srgbClr val="FFFF66"/>
                </a:solidFill>
              </a:rPr>
              <a:t>r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</a:rPr>
              <a:t>atio (q)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112" y="884237"/>
            <a:ext cx="10439400" cy="5952005"/>
            <a:chOff x="11112" y="884237"/>
            <a:chExt cx="10439400" cy="5952005"/>
          </a:xfrm>
        </p:grpSpPr>
        <p:sp>
          <p:nvSpPr>
            <p:cNvPr id="17" name="Rectangle 16"/>
            <p:cNvSpPr/>
            <p:nvPr/>
          </p:nvSpPr>
          <p:spPr>
            <a:xfrm>
              <a:off x="163512" y="5684837"/>
              <a:ext cx="10287000" cy="11514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bg1"/>
                </a:buClr>
                <a:buSzPct val="100000"/>
                <a:buFont typeface="Arial" pitchFamily="34" charset="0"/>
                <a:buChar char="•"/>
              </a:pPr>
              <a:r>
                <a:rPr lang="en-US" sz="2000" dirty="0" smtClean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In SF regions: FIR bright, </a:t>
              </a:r>
              <a:r>
                <a:rPr lang="en-US" sz="2000" dirty="0" smtClean="0">
                  <a:solidFill>
                    <a:srgbClr val="FFFF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nonlinear correlation</a:t>
              </a:r>
            </a:p>
            <a:p>
              <a:pPr>
                <a:buClr>
                  <a:schemeClr val="bg1"/>
                </a:buClr>
                <a:buSzPct val="100000"/>
              </a:pPr>
              <a:endPara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>
                <a:buClr>
                  <a:schemeClr val="bg1"/>
                </a:buClr>
                <a:buSzPct val="100000"/>
                <a:buFont typeface="Arial" pitchFamily="34" charset="0"/>
                <a:buChar char="•"/>
              </a:pPr>
              <a:r>
                <a:rPr lang="en-US" sz="2000" dirty="0" smtClean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In ISRF regions (dust heated by older stars): </a:t>
              </a:r>
            </a:p>
            <a:p>
              <a:pPr>
                <a:buClr>
                  <a:schemeClr val="bg1"/>
                </a:buClr>
                <a:buSzPct val="100000"/>
              </a:pPr>
              <a:r>
                <a:rPr lang="en-US" sz="2000" dirty="0" smtClean="0">
                  <a:solidFill>
                    <a:srgbClr val="FFFF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the correlation exists and even linear!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1112" y="884237"/>
              <a:ext cx="10069696" cy="4669662"/>
              <a:chOff x="-141288" y="1493837"/>
              <a:chExt cx="10069696" cy="466966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3211512" y="1493837"/>
                <a:ext cx="3443364" cy="4669662"/>
                <a:chOff x="2844876" y="869485"/>
                <a:chExt cx="3443364" cy="4669662"/>
              </a:xfrm>
            </p:grpSpPr>
            <p:sp useBgFill="1">
              <p:nvSpPr>
                <p:cNvPr id="12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3149676" y="869485"/>
                  <a:ext cx="2743200" cy="578876"/>
                </a:xfrm>
                <a:prstGeom prst="rect">
                  <a:avLst/>
                </a:prstGeom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GB" sz="1700" dirty="0" smtClean="0">
                      <a:solidFill>
                        <a:schemeClr val="bg1"/>
                      </a:solidFill>
                    </a:rPr>
                    <a:t>Contours: </a:t>
                  </a:r>
                </a:p>
                <a:p>
                  <a:pPr algn="ctr"/>
                  <a:r>
                    <a:rPr lang="en-GB" sz="1700" dirty="0" smtClean="0">
                      <a:solidFill>
                        <a:schemeClr val="bg1"/>
                      </a:solidFill>
                    </a:rPr>
                    <a:t>Massive SF</a:t>
                  </a:r>
                  <a:endParaRPr lang="en-GB" sz="1700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26" name="Picture 25" descr="Screenshot-1.png"/>
                <p:cNvPicPr>
                  <a:picLocks noChangeAspect="1"/>
                </p:cNvPicPr>
                <p:nvPr/>
              </p:nvPicPr>
              <p:blipFill>
                <a:blip r:embed="rId3" cstate="print"/>
                <a:srcRect l="23437" t="20000" r="31875" b="10000"/>
                <a:stretch>
                  <a:fillRect/>
                </a:stretch>
              </p:blipFill>
              <p:spPr>
                <a:xfrm>
                  <a:off x="2844876" y="1493841"/>
                  <a:ext cx="3443364" cy="4045306"/>
                </a:xfrm>
                <a:prstGeom prst="rect">
                  <a:avLst/>
                </a:prstGeom>
              </p:spPr>
            </p:pic>
          </p:grpSp>
          <p:grpSp>
            <p:nvGrpSpPr>
              <p:cNvPr id="28" name="Group 27"/>
              <p:cNvGrpSpPr/>
              <p:nvPr/>
            </p:nvGrpSpPr>
            <p:grpSpPr>
              <a:xfrm>
                <a:off x="6564312" y="1516636"/>
                <a:ext cx="3364096" cy="4602297"/>
                <a:chOff x="6564312" y="1364236"/>
                <a:chExt cx="3364096" cy="4602297"/>
              </a:xfrm>
            </p:grpSpPr>
            <p:sp useBgFill="1">
              <p:nvSpPr>
                <p:cNvPr id="14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6869112" y="1364236"/>
                  <a:ext cx="3048000" cy="578876"/>
                </a:xfrm>
                <a:prstGeom prst="rect">
                  <a:avLst/>
                </a:prstGeom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GB" sz="1700" dirty="0" smtClean="0">
                      <a:solidFill>
                        <a:schemeClr val="bg1"/>
                      </a:solidFill>
                    </a:rPr>
                    <a:t>Contours: </a:t>
                  </a:r>
                </a:p>
                <a:p>
                  <a:pPr algn="ctr"/>
                  <a:r>
                    <a:rPr lang="en-GB" sz="1700" dirty="0" smtClean="0">
                      <a:solidFill>
                        <a:schemeClr val="bg1"/>
                      </a:solidFill>
                    </a:rPr>
                    <a:t>Ordered B</a:t>
                  </a:r>
                  <a:endParaRPr lang="en-GB" sz="1700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20" name="Picture 19" descr="Screenshot1.png"/>
                <p:cNvPicPr>
                  <a:picLocks noChangeAspect="1"/>
                </p:cNvPicPr>
                <p:nvPr/>
              </p:nvPicPr>
              <p:blipFill>
                <a:blip r:embed="rId4" cstate="print"/>
                <a:srcRect l="33281" t="15875" r="22500" b="13750"/>
                <a:stretch>
                  <a:fillRect/>
                </a:stretch>
              </p:blipFill>
              <p:spPr>
                <a:xfrm>
                  <a:off x="6564312" y="1951037"/>
                  <a:ext cx="3364096" cy="4015496"/>
                </a:xfrm>
                <a:prstGeom prst="rect">
                  <a:avLst/>
                </a:prstGeom>
                <a:ln w="15875">
                  <a:solidFill>
                    <a:schemeClr val="bg1"/>
                  </a:solidFill>
                </a:ln>
              </p:spPr>
            </p:pic>
          </p:grpSp>
          <p:grpSp>
            <p:nvGrpSpPr>
              <p:cNvPr id="24" name="Group 23"/>
              <p:cNvGrpSpPr/>
              <p:nvPr/>
            </p:nvGrpSpPr>
            <p:grpSpPr>
              <a:xfrm>
                <a:off x="-141288" y="1493837"/>
                <a:ext cx="3376122" cy="4648200"/>
                <a:chOff x="3006234" y="1485912"/>
                <a:chExt cx="3376122" cy="4648200"/>
              </a:xfrm>
            </p:grpSpPr>
            <p:pic>
              <p:nvPicPr>
                <p:cNvPr id="92164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l="40059" t="35000" r="42870" b="28750"/>
                <a:stretch>
                  <a:fillRect/>
                </a:stretch>
              </p:blipFill>
              <p:spPr bwMode="auto">
                <a:xfrm>
                  <a:off x="3006234" y="2103437"/>
                  <a:ext cx="3376122" cy="4030675"/>
                </a:xfrm>
                <a:prstGeom prst="rect">
                  <a:avLst/>
                </a:prstGeom>
                <a:no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</p:pic>
            <p:sp useBgFill="1">
              <p:nvSpPr>
                <p:cNvPr id="13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3363912" y="1485912"/>
                  <a:ext cx="2743200" cy="299775"/>
                </a:xfrm>
                <a:prstGeom prst="rect">
                  <a:avLst/>
                </a:prstGeom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GB" sz="1700" dirty="0" smtClean="0">
                      <a:solidFill>
                        <a:schemeClr val="bg1"/>
                      </a:solidFill>
                    </a:rPr>
                    <a:t>Contours: </a:t>
                  </a:r>
                </a:p>
                <a:p>
                  <a:pPr algn="ctr"/>
                  <a:r>
                    <a:rPr lang="en-GB" sz="1700" dirty="0" smtClean="0">
                      <a:solidFill>
                        <a:schemeClr val="bg1"/>
                      </a:solidFill>
                    </a:rPr>
                    <a:t>Turbulent B</a:t>
                  </a:r>
                  <a:endParaRPr lang="en-GB" sz="17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cxnSp>
        <p:nvCxnSpPr>
          <p:cNvPr id="15" name="Straight Connector 14"/>
          <p:cNvCxnSpPr/>
          <p:nvPr/>
        </p:nvCxnSpPr>
        <p:spPr bwMode="auto">
          <a:xfrm>
            <a:off x="11112" y="655637"/>
            <a:ext cx="10044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5345112" y="7056437"/>
            <a:ext cx="4572000" cy="503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Tabatabaei</a:t>
            </a: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sz="2000" dirty="0" err="1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Schinnerer</a:t>
            </a: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+ (2013)</a:t>
            </a:r>
          </a:p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87912" y="4465637"/>
            <a:ext cx="3962400" cy="865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de-DE" sz="18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With magnetic fields:</a:t>
            </a:r>
          </a:p>
          <a:p>
            <a:pPr>
              <a:buClr>
                <a:schemeClr val="bg1"/>
              </a:buClr>
              <a:buSzPct val="100000"/>
            </a:pPr>
            <a:r>
              <a:rPr lang="de-DE" sz="18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~ a linear relation</a:t>
            </a:r>
          </a:p>
          <a:p>
            <a:pPr>
              <a:buClr>
                <a:schemeClr val="bg1"/>
              </a:buClr>
              <a:buSzPct val="100000"/>
              <a:buFont typeface="Arial" pitchFamily="34" charset="0"/>
              <a:buChar char="•"/>
            </a:pPr>
            <a:endParaRPr lang="de-DE" sz="18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/>
          <a:srcRect l="14758" t="40000" r="72246" b="55625"/>
          <a:stretch>
            <a:fillRect/>
          </a:stretch>
        </p:blipFill>
        <p:spPr bwMode="auto">
          <a:xfrm>
            <a:off x="5345112" y="5227637"/>
            <a:ext cx="28176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 cstate="print"/>
          <a:srcRect l="14056" t="46250" r="71332" b="48750"/>
          <a:stretch>
            <a:fillRect/>
          </a:stretch>
        </p:blipFill>
        <p:spPr bwMode="auto">
          <a:xfrm>
            <a:off x="773112" y="2103437"/>
            <a:ext cx="2819400" cy="54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 cstate="print"/>
          <a:srcRect l="38653" t="13750" r="36545" b="53750"/>
          <a:stretch>
            <a:fillRect/>
          </a:stretch>
        </p:blipFill>
        <p:spPr bwMode="auto">
          <a:xfrm>
            <a:off x="5440498" y="808037"/>
            <a:ext cx="4324214" cy="3185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sp>
        <p:nvSpPr>
          <p:cNvPr id="11" name="Rectangle 10"/>
          <p:cNvSpPr/>
          <p:nvPr/>
        </p:nvSpPr>
        <p:spPr>
          <a:xfrm>
            <a:off x="620712" y="1112837"/>
            <a:ext cx="4124325" cy="865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FFFFFF"/>
              </a:buClr>
              <a:buSzPct val="100000"/>
              <a:buFont typeface="Arial" pitchFamily="34" charset="0"/>
              <a:buChar char="•"/>
            </a:pPr>
            <a:r>
              <a:rPr lang="de-DE" sz="18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With SFR: </a:t>
            </a:r>
          </a:p>
          <a:p>
            <a:pPr lvl="0">
              <a:buClr>
                <a:srgbClr val="FFFFFF"/>
              </a:buClr>
              <a:buSzPct val="100000"/>
            </a:pPr>
            <a:r>
              <a:rPr lang="de-DE" sz="18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Strong correlation for a shallow sub-linear  relation</a:t>
            </a:r>
            <a:endParaRPr lang="en-US" sz="18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 cstate="print"/>
          <a:srcRect l="14758" t="46250" r="72246" b="48750"/>
          <a:stretch>
            <a:fillRect/>
          </a:stretch>
        </p:blipFill>
        <p:spPr bwMode="auto">
          <a:xfrm>
            <a:off x="5345112" y="5913437"/>
            <a:ext cx="2817629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15912" y="122237"/>
            <a:ext cx="9372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rgbClr val="FFFF66"/>
                </a:solidFill>
              </a:rPr>
              <a:t>q: Highly Sensitive to Magnetic Field Strength (B)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</a:rPr>
              <a:t>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11112" y="655637"/>
            <a:ext cx="10044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" name="Group 2"/>
          <p:cNvGrpSpPr/>
          <p:nvPr/>
        </p:nvGrpSpPr>
        <p:grpSpPr>
          <a:xfrm>
            <a:off x="315908" y="3322637"/>
            <a:ext cx="4578103" cy="3471062"/>
            <a:chOff x="315908" y="3703635"/>
            <a:chExt cx="4578103" cy="3471062"/>
          </a:xfrm>
        </p:grpSpPr>
        <p:pic>
          <p:nvPicPr>
            <p:cNvPr id="91137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 l="12650" t="13750" r="63250" b="53750"/>
            <a:stretch>
              <a:fillRect/>
            </a:stretch>
          </p:blipFill>
          <p:spPr bwMode="auto">
            <a:xfrm>
              <a:off x="315908" y="3703635"/>
              <a:ext cx="4578103" cy="3471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innerShdw blurRad="114300">
                <a:prstClr val="black"/>
              </a:innerShdw>
            </a:effectLst>
          </p:spPr>
        </p:pic>
        <p:sp>
          <p:nvSpPr>
            <p:cNvPr id="2" name="TextBox 1"/>
            <p:cNvSpPr txBox="1"/>
            <p:nvPr/>
          </p:nvSpPr>
          <p:spPr>
            <a:xfrm>
              <a:off x="3231126" y="3999852"/>
              <a:ext cx="798552" cy="292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Total B</a:t>
              </a:r>
              <a:endParaRPr lang="de-D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59617" y="3998832"/>
              <a:ext cx="1102931" cy="292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Turbulent B</a:t>
              </a:r>
              <a:endParaRPr lang="de-DE" sz="14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373312" y="6142037"/>
              <a:ext cx="966931" cy="2426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05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Corr.coef.=</a:t>
              </a:r>
              <a:endParaRPr lang="de-DE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273781" y="3017837"/>
            <a:ext cx="966931" cy="2426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05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Corr.coef.=</a:t>
            </a:r>
            <a:endParaRPr lang="de-DE" sz="10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5345112" y="7056437"/>
            <a:ext cx="4572000" cy="503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Tabatabaei</a:t>
            </a: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sz="2000" dirty="0" err="1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Schinnerer</a:t>
            </a: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+ (2013)</a:t>
            </a:r>
          </a:p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/>
          <a:srcRect l="37950" t="13750" r="40059" b="56250"/>
          <a:stretch>
            <a:fillRect/>
          </a:stretch>
        </p:blipFill>
        <p:spPr bwMode="auto">
          <a:xfrm>
            <a:off x="2870643" y="808037"/>
            <a:ext cx="4470754" cy="3429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763712" y="122237"/>
            <a:ext cx="6477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kern="0" dirty="0" smtClean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Magnetic Field-Gas Coupling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8312" y="4352807"/>
            <a:ext cx="8534400" cy="951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FFFFFF"/>
              </a:buClr>
              <a:buSzPct val="100000"/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The synchrotron-FIR correlation can be well explained by </a:t>
            </a:r>
          </a:p>
          <a:p>
            <a:pPr lvl="0" algn="ctr">
              <a:buClr>
                <a:srgbClr val="FFFFFF"/>
              </a:buClr>
              <a:buSzPct val="100000"/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B/CRE - gas coupling</a:t>
            </a:r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 importance of the molecular connection (Murgia+2005, Schinnerer+2013, </a:t>
            </a:r>
            <a:r>
              <a:rPr lang="en-US" sz="20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Paladino</a:t>
            </a:r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 talk)</a:t>
            </a:r>
            <a:endParaRPr lang="en-US" sz="2000" dirty="0" smtClean="0">
              <a:solidFill>
                <a:schemeClr val="accent1">
                  <a:lumMod val="60000"/>
                  <a:lumOff val="4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82712" y="5513938"/>
            <a:ext cx="7696200" cy="1466299"/>
          </a:xfrm>
          <a:prstGeom prst="rect">
            <a:avLst/>
          </a:prstGeom>
          <a:solidFill>
            <a:srgbClr val="FFFF00"/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u="sng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Prediction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</a:p>
          <a:p>
            <a:pPr algn="ctr"/>
            <a:r>
              <a:rPr lang="en-US" sz="24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No correlation where no balance</a:t>
            </a:r>
          </a:p>
          <a:p>
            <a:pPr algn="ctr"/>
            <a:r>
              <a:rPr lang="en-US" sz="20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between hydrostatic gas, B, CRE pressure exists, e.g. on small scales</a:t>
            </a:r>
            <a:r>
              <a:rPr lang="en-US" sz="20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(due to diffusion of CREs) 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11112" y="655637"/>
            <a:ext cx="10044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345112" y="7086599"/>
            <a:ext cx="4572000" cy="503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Tabatabaei</a:t>
            </a: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sz="2000" dirty="0" err="1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Schinnerer</a:t>
            </a: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+ (2013)</a:t>
            </a:r>
          </a:p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916112" y="4846637"/>
            <a:ext cx="6858000" cy="173663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eaLnBrk="0">
              <a:lnSpc>
                <a:spcPct val="97000"/>
              </a:lnSpc>
              <a:buClr>
                <a:srgbClr val="FFFF00"/>
              </a:buClr>
              <a:buSzPct val="110000"/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200" dirty="0" smtClean="0">
                <a:solidFill>
                  <a:schemeClr val="bg1"/>
                </a:solidFill>
                <a:latin typeface="Verdana" pitchFamily="34" charset="0"/>
              </a:rPr>
              <a:t>Thermal-IR are correlated everywhere. </a:t>
            </a:r>
          </a:p>
          <a:p>
            <a:pPr eaLnBrk="0">
              <a:lnSpc>
                <a:spcPct val="97000"/>
              </a:lnSpc>
              <a:buClr>
                <a:srgbClr val="FFFF00"/>
              </a:buClr>
              <a:buSzPct val="11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sz="2200" dirty="0" smtClean="0">
              <a:solidFill>
                <a:schemeClr val="bg1"/>
              </a:solidFill>
              <a:latin typeface="Verdana" pitchFamily="34" charset="0"/>
            </a:endParaRPr>
          </a:p>
          <a:p>
            <a:pPr eaLnBrk="0">
              <a:lnSpc>
                <a:spcPct val="97000"/>
              </a:lnSpc>
              <a:buClr>
                <a:srgbClr val="FFFF00"/>
              </a:buClr>
              <a:buSzPct val="110000"/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200" dirty="0" smtClean="0">
                <a:solidFill>
                  <a:schemeClr val="bg1"/>
                </a:solidFill>
                <a:latin typeface="Verdana" pitchFamily="34" charset="0"/>
              </a:rPr>
              <a:t>Synchrotron-IR </a:t>
            </a:r>
            <a:r>
              <a:rPr lang="en-US" sz="2200" dirty="0">
                <a:solidFill>
                  <a:schemeClr val="bg1"/>
                </a:solidFill>
                <a:latin typeface="Verdana" pitchFamily="34" charset="0"/>
              </a:rPr>
              <a:t>breaks down for </a:t>
            </a:r>
            <a:r>
              <a:rPr lang="en-US" sz="2200" dirty="0" smtClean="0">
                <a:solidFill>
                  <a:schemeClr val="bg1"/>
                </a:solidFill>
                <a:latin typeface="Verdana" pitchFamily="34" charset="0"/>
              </a:rPr>
              <a:t>a&lt;1kpc</a:t>
            </a:r>
            <a:r>
              <a:rPr lang="en-US" sz="2200" dirty="0">
                <a:solidFill>
                  <a:schemeClr val="bg1"/>
                </a:solidFill>
                <a:latin typeface="Verdana" pitchFamily="34" charset="0"/>
              </a:rPr>
              <a:t>. </a:t>
            </a:r>
          </a:p>
          <a:p>
            <a:pPr eaLnBrk="0">
              <a:lnSpc>
                <a:spcPct val="97000"/>
              </a:lnSpc>
              <a:buClr>
                <a:srgbClr val="2B5481"/>
              </a:buClr>
              <a:buSzPct val="100000"/>
              <a:buFont typeface="Verdana" pitchFamily="34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sz="2200" dirty="0">
              <a:solidFill>
                <a:schemeClr val="bg1"/>
              </a:solidFill>
              <a:latin typeface="Verdana" pitchFamily="34" charset="0"/>
            </a:endParaRPr>
          </a:p>
          <a:p>
            <a:pPr eaLnBrk="0">
              <a:lnSpc>
                <a:spcPct val="97000"/>
              </a:lnSpc>
              <a:buClr>
                <a:srgbClr val="FFFF00"/>
              </a:buClr>
              <a:buSzPct val="100000"/>
              <a:buFont typeface="Wingdings" pitchFamily="2" charset="2"/>
              <a:buChar char="Ø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sz="2200" dirty="0">
              <a:solidFill>
                <a:srgbClr val="000080"/>
              </a:solidFill>
              <a:latin typeface="Verdana" pitchFamily="34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39712" y="193972"/>
            <a:ext cx="9372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Scale-by-scale Correlation in M31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Group 19"/>
          <p:cNvGrpSpPr/>
          <p:nvPr/>
        </p:nvGrpSpPr>
        <p:grpSpPr>
          <a:xfrm>
            <a:off x="4887912" y="1189037"/>
            <a:ext cx="4548402" cy="3323297"/>
            <a:chOff x="239712" y="761340"/>
            <a:chExt cx="4548402" cy="3323297"/>
          </a:xfrm>
        </p:grpSpPr>
        <p:pic>
          <p:nvPicPr>
            <p:cNvPr id="2253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2959" r="1479" b="4065"/>
            <a:stretch>
              <a:fillRect/>
            </a:stretch>
          </p:blipFill>
          <p:spPr bwMode="auto">
            <a:xfrm>
              <a:off x="239712" y="761340"/>
              <a:ext cx="4548402" cy="3323297"/>
            </a:xfrm>
            <a:prstGeom prst="rect">
              <a:avLst/>
            </a:prstGeom>
            <a:noFill/>
            <a:ln w="25400">
              <a:noFill/>
              <a:round/>
              <a:headEnd/>
              <a:tailEnd/>
            </a:ln>
            <a:effectLst>
              <a:innerShdw blurRad="114300">
                <a:prstClr val="black"/>
              </a:innerShdw>
            </a:effectLst>
          </p:spPr>
        </p:pic>
        <p:sp>
          <p:nvSpPr>
            <p:cNvPr id="12" name="Text Box 16"/>
            <p:cNvSpPr txBox="1">
              <a:spLocks noChangeArrowheads="1"/>
            </p:cNvSpPr>
            <p:nvPr/>
          </p:nvSpPr>
          <p:spPr bwMode="auto">
            <a:xfrm>
              <a:off x="1045419" y="1036637"/>
              <a:ext cx="2013693" cy="292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rgbClr val="FF3300"/>
                  </a:solidFill>
                </a:rPr>
                <a:t>Thermal -IR correlation</a:t>
              </a:r>
              <a:endParaRPr lang="en-US" sz="1400" dirty="0">
                <a:solidFill>
                  <a:srgbClr val="FF3300"/>
                </a:solidFill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 bwMode="auto">
            <a:xfrm>
              <a:off x="879792" y="2408237"/>
              <a:ext cx="370332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" name="Group 18"/>
          <p:cNvGrpSpPr/>
          <p:nvPr/>
        </p:nvGrpSpPr>
        <p:grpSpPr>
          <a:xfrm>
            <a:off x="315912" y="1189037"/>
            <a:ext cx="4449806" cy="3309201"/>
            <a:chOff x="5391106" y="731837"/>
            <a:chExt cx="4449806" cy="3309201"/>
          </a:xfrm>
        </p:grpSpPr>
        <p:pic>
          <p:nvPicPr>
            <p:cNvPr id="2253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2933" r="4399" b="4082"/>
            <a:stretch>
              <a:fillRect/>
            </a:stretch>
          </p:blipFill>
          <p:spPr bwMode="auto">
            <a:xfrm>
              <a:off x="5391106" y="731837"/>
              <a:ext cx="4449806" cy="3309201"/>
            </a:xfrm>
            <a:prstGeom prst="rect">
              <a:avLst/>
            </a:prstGeom>
            <a:noFill/>
            <a:ln w="25400">
              <a:noFill/>
              <a:round/>
              <a:headEnd/>
              <a:tailEnd/>
            </a:ln>
            <a:effectLst>
              <a:innerShdw blurRad="114300">
                <a:prstClr val="black"/>
              </a:innerShdw>
            </a:effectLst>
          </p:spPr>
        </p:pic>
        <p:sp>
          <p:nvSpPr>
            <p:cNvPr id="11" name="Text Box 16"/>
            <p:cNvSpPr txBox="1">
              <a:spLocks noChangeArrowheads="1"/>
            </p:cNvSpPr>
            <p:nvPr/>
          </p:nvSpPr>
          <p:spPr bwMode="auto">
            <a:xfrm>
              <a:off x="6070040" y="960437"/>
              <a:ext cx="2323072" cy="292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rgbClr val="FF3300"/>
                  </a:solidFill>
                </a:rPr>
                <a:t>Synchrotron -IR correlation</a:t>
              </a:r>
              <a:endParaRPr lang="en-US" sz="1400" dirty="0">
                <a:solidFill>
                  <a:srgbClr val="FF3300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>
              <a:off x="5985192" y="2332037"/>
              <a:ext cx="370332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5268912" y="7056437"/>
            <a:ext cx="4953000" cy="503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Tabatabaei</a:t>
            </a: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sz="2000" dirty="0" err="1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Berkhuijsen</a:t>
            </a: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+ (2013)</a:t>
            </a:r>
          </a:p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11112" y="655637"/>
            <a:ext cx="10044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39912" y="86353"/>
            <a:ext cx="6629400" cy="493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de-DE" sz="2800" dirty="0" smtClean="0">
                <a:solidFill>
                  <a:srgbClr val="FFFF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Break on ≤ </a:t>
            </a:r>
            <a:r>
              <a:rPr lang="de-DE" sz="2400" dirty="0" smtClean="0">
                <a:solidFill>
                  <a:srgbClr val="FFFF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Sub-kpc</a:t>
            </a:r>
            <a:r>
              <a:rPr lang="de-DE" sz="2800" dirty="0" smtClean="0">
                <a:solidFill>
                  <a:srgbClr val="FFFF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scales</a:t>
            </a:r>
            <a:endParaRPr lang="en-US" sz="2800" dirty="0">
              <a:solidFill>
                <a:srgbClr val="FFFF6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xt Box 1031"/>
          <p:cNvSpPr txBox="1">
            <a:spLocks noChangeArrowheads="1"/>
          </p:cNvSpPr>
          <p:nvPr/>
        </p:nvSpPr>
        <p:spPr bwMode="auto">
          <a:xfrm>
            <a:off x="696912" y="6258244"/>
            <a:ext cx="5791200" cy="72199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>
              <a:buClr>
                <a:schemeClr val="bg1"/>
              </a:buClr>
              <a:buSzPct val="145000"/>
            </a:pPr>
            <a:r>
              <a:rPr lang="de-DE" sz="22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smallest</a:t>
            </a:r>
            <a:r>
              <a:rPr lang="en-US" sz="22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scale of the correlation is not the same in different galaxies!!</a:t>
            </a:r>
            <a:endParaRPr lang="en-US" sz="2200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73112" y="1874837"/>
            <a:ext cx="9067800" cy="4618198"/>
            <a:chOff x="773112" y="1874837"/>
            <a:chExt cx="9067800" cy="4618198"/>
          </a:xfrm>
        </p:grpSpPr>
        <p:sp>
          <p:nvSpPr>
            <p:cNvPr id="2" name="Rectangle 1"/>
            <p:cNvSpPr/>
            <p:nvPr/>
          </p:nvSpPr>
          <p:spPr>
            <a:xfrm>
              <a:off x="773112" y="2484437"/>
              <a:ext cx="4114800" cy="2439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rgbClr val="FFFFFF"/>
                </a:buClr>
                <a:buSzPct val="12600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</a:pPr>
              <a:r>
                <a:rPr lang="de-DE" sz="2000" dirty="0" smtClean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lang="de-DE" sz="2000" dirty="0" smtClean="0">
                  <a:solidFill>
                    <a:srgbClr val="FFFF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Nearby galaxies: </a:t>
              </a:r>
            </a:p>
            <a:p>
              <a:pPr lvl="0">
                <a:buClr>
                  <a:srgbClr val="FFFFFF"/>
                </a:buClr>
                <a:buSzPct val="126000"/>
                <a:buFont typeface="Arial" charset="0"/>
                <a:buChar char="•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</a:pPr>
              <a:endParaRPr lang="de-DE" sz="8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lvl="0">
                <a:buClr>
                  <a:srgbClr val="FFFFFF"/>
                </a:buClr>
                <a:buSzPct val="126000"/>
                <a:buFont typeface="Arial" charset="0"/>
                <a:buChar char="•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</a:pPr>
              <a:endParaRPr lang="de-DE" sz="8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lvl="0">
                <a:buClr>
                  <a:srgbClr val="FFFFFF"/>
                </a:buClr>
                <a:buSzPct val="12600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</a:pPr>
              <a:r>
                <a:rPr lang="de-DE" sz="2000" dirty="0" smtClean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-The LMC </a:t>
              </a:r>
              <a:r>
                <a:rPr lang="de-DE" sz="1800" dirty="0" smtClean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(Hughes et al. 2006)</a:t>
              </a:r>
            </a:p>
            <a:p>
              <a:pPr lvl="0">
                <a:buClr>
                  <a:srgbClr val="FFFFFF"/>
                </a:buClr>
                <a:buSzPct val="12600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</a:pPr>
              <a:endParaRPr lang="de-DE" sz="8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lvl="0">
                <a:buClr>
                  <a:srgbClr val="FFFFFF"/>
                </a:buClr>
                <a:buSzPct val="12600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</a:pPr>
              <a:endParaRPr lang="de-DE" sz="8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endParaRPr>
            </a:p>
            <a:p>
              <a:pPr lvl="0">
                <a:buClr>
                  <a:srgbClr val="FFFFFF"/>
                </a:buClr>
                <a:buSzPct val="12600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</a:pPr>
              <a:r>
                <a:rPr lang="de-DE" sz="2000" dirty="0" smtClean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  <a:sym typeface="Wingdings" pitchFamily="2" charset="2"/>
                </a:rPr>
                <a:t>-M51 </a:t>
              </a:r>
              <a:r>
                <a:rPr lang="de-DE" sz="1800" dirty="0" smtClean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  <a:sym typeface="Wingdings" pitchFamily="2" charset="2"/>
                </a:rPr>
                <a:t>(Dumas et al. 2011) </a:t>
              </a:r>
            </a:p>
            <a:p>
              <a:pPr lvl="0">
                <a:buClr>
                  <a:srgbClr val="FFFFFF"/>
                </a:buClr>
                <a:buSzPct val="12600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</a:pPr>
              <a:endParaRPr lang="de-DE" sz="8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endParaRPr>
            </a:p>
            <a:p>
              <a:pPr lvl="0">
                <a:buClr>
                  <a:srgbClr val="FFFFFF"/>
                </a:buClr>
                <a:buSzPct val="12600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</a:pPr>
              <a:endParaRPr lang="de-DE" sz="8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endParaRPr>
            </a:p>
            <a:p>
              <a:pPr lvl="0">
                <a:buClr>
                  <a:srgbClr val="FFFFFF"/>
                </a:buClr>
                <a:buSzPct val="12600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</a:pPr>
              <a:r>
                <a:rPr lang="de-DE" sz="2000" dirty="0" smtClean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  <a:sym typeface="Wingdings" pitchFamily="2" charset="2"/>
                </a:rPr>
                <a:t>-NGC6946 (</a:t>
              </a:r>
              <a:r>
                <a:rPr lang="de-DE" sz="1800" dirty="0" smtClean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  <a:sym typeface="Wingdings" pitchFamily="2" charset="2"/>
                </a:rPr>
                <a:t>Tabatabaei +2013a</a:t>
              </a:r>
              <a:r>
                <a:rPr lang="de-DE" sz="2000" dirty="0" smtClean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  <a:sym typeface="Wingdings" pitchFamily="2" charset="2"/>
                </a:rPr>
                <a:t>)</a:t>
              </a:r>
            </a:p>
            <a:p>
              <a:pPr lvl="0">
                <a:buClr>
                  <a:srgbClr val="FFFFFF"/>
                </a:buClr>
                <a:buSzPct val="12600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</a:pPr>
              <a:endParaRPr lang="de-DE" sz="8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endParaRPr>
            </a:p>
            <a:p>
              <a:pPr lvl="0">
                <a:buClr>
                  <a:srgbClr val="FFFFFF"/>
                </a:buClr>
                <a:buSzPct val="12600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</a:pPr>
              <a:endParaRPr lang="de-DE" sz="8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endParaRPr>
            </a:p>
            <a:p>
              <a:pPr lvl="0">
                <a:buClr>
                  <a:srgbClr val="FFFFFF"/>
                </a:buClr>
                <a:buSzPct val="12600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</a:pPr>
              <a:r>
                <a:rPr lang="de-DE" sz="2000" dirty="0" smtClean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  <a:sym typeface="Wingdings" pitchFamily="2" charset="2"/>
                </a:rPr>
                <a:t>-M33, </a:t>
              </a:r>
              <a:r>
                <a:rPr lang="de-DE" sz="1800" dirty="0" smtClean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  <a:sym typeface="Wingdings" pitchFamily="2" charset="2"/>
                </a:rPr>
                <a:t>M31 (Tabatabaei +2013b)</a:t>
              </a:r>
            </a:p>
          </p:txBody>
        </p: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7787766" y="6127036"/>
              <a:ext cx="1993151" cy="36599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eaLnBrk="0">
                <a:lnSpc>
                  <a:spcPct val="98000"/>
                </a:lnSpc>
                <a:tabLst>
                  <a:tab pos="723900" algn="l"/>
                  <a:tab pos="1447800" algn="l"/>
                  <a:tab pos="2171700" algn="l"/>
                </a:tabLst>
              </a:pPr>
              <a:r>
                <a:rPr lang="en-US" sz="1800" dirty="0" smtClean="0">
                  <a:solidFill>
                    <a:schemeClr val="bg1"/>
                  </a:solidFill>
                </a:rPr>
                <a:t>Hughes</a:t>
              </a:r>
              <a:r>
                <a:rPr lang="en-US" sz="1600" dirty="0" smtClean="0">
                  <a:solidFill>
                    <a:schemeClr val="bg1"/>
                  </a:solidFill>
                </a:rPr>
                <a:t> et al. 2006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grpSp>
          <p:nvGrpSpPr>
            <p:cNvPr id="3" name="Group 16"/>
            <p:cNvGrpSpPr/>
            <p:nvPr/>
          </p:nvGrpSpPr>
          <p:grpSpPr>
            <a:xfrm>
              <a:off x="5573713" y="1874837"/>
              <a:ext cx="4267199" cy="4152165"/>
              <a:chOff x="5497513" y="1447639"/>
              <a:chExt cx="4267199" cy="4152165"/>
            </a:xfrm>
          </p:grpSpPr>
          <p:pic>
            <p:nvPicPr>
              <p:cNvPr id="14" name="Grafik 10" descr="LMC_wavelet_correlations.jpg"/>
              <p:cNvPicPr>
                <a:picLocks noChangeAspect="1"/>
              </p:cNvPicPr>
              <p:nvPr/>
            </p:nvPicPr>
            <p:blipFill>
              <a:blip r:embed="rId2" cstate="print"/>
              <a:srcRect l="7115" t="4688" r="45059" b="49219"/>
              <a:stretch>
                <a:fillRect/>
              </a:stretch>
            </p:blipFill>
            <p:spPr bwMode="auto">
              <a:xfrm>
                <a:off x="5687793" y="1623419"/>
                <a:ext cx="4076919" cy="3976385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5573712" y="1447639"/>
                <a:ext cx="4191000" cy="3785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smtClean="0"/>
                  <a:t>          Log(d/pc)</a:t>
                </a:r>
                <a:endParaRPr lang="en-US" sz="200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 rot="16200000">
                <a:off x="3584307" y="3365268"/>
                <a:ext cx="4147717" cy="32130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600" b="1" dirty="0" smtClean="0"/>
                  <a:t>Correlation coefficient</a:t>
                </a:r>
                <a:endParaRPr lang="en-US" sz="1600" b="1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935912" y="3932237"/>
                <a:ext cx="1219200" cy="3499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RC-60</a:t>
                </a:r>
                <a:r>
                  <a:rPr lang="el-GR" sz="1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μ</a:t>
                </a:r>
                <a:r>
                  <a:rPr lang="de-DE" sz="1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m</a:t>
                </a:r>
                <a:endPara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859712" y="4268069"/>
                <a:ext cx="1447800" cy="3499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RC-100</a:t>
                </a:r>
                <a:r>
                  <a:rPr lang="el-GR" sz="1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μ</a:t>
                </a:r>
                <a:r>
                  <a:rPr lang="de-DE" sz="1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m       </a:t>
                </a:r>
                <a:endPara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cxnSp>
        <p:nvCxnSpPr>
          <p:cNvPr id="13" name="Straight Connector 12"/>
          <p:cNvCxnSpPr/>
          <p:nvPr/>
        </p:nvCxnSpPr>
        <p:spPr bwMode="auto">
          <a:xfrm>
            <a:off x="25512" y="655637"/>
            <a:ext cx="10044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5"/>
          <p:cNvSpPr/>
          <p:nvPr/>
        </p:nvSpPr>
        <p:spPr>
          <a:xfrm>
            <a:off x="1076640" y="808037"/>
            <a:ext cx="8230872" cy="951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FFFFFF"/>
              </a:buClr>
              <a:buSzPct val="126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de-DE" sz="2000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Our own Galaxy: </a:t>
            </a:r>
            <a:endParaRPr lang="de-DE" sz="2000" dirty="0" smtClean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algn="ctr">
              <a:buClr>
                <a:srgbClr val="FFFFFF"/>
              </a:buClr>
              <a:buSzPct val="126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de-DE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various </a:t>
            </a:r>
            <a:r>
              <a:rPr lang="de-DE" sz="2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observations, </a:t>
            </a:r>
            <a:r>
              <a:rPr lang="de-DE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no </a:t>
            </a:r>
            <a:r>
              <a:rPr lang="de-DE" sz="2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correlation </a:t>
            </a:r>
            <a:endParaRPr lang="de-DE" sz="20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algn="ctr">
              <a:buClr>
                <a:srgbClr val="FFFFFF"/>
              </a:buClr>
              <a:buSzPct val="126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de-DE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e.g. in </a:t>
            </a:r>
            <a:r>
              <a:rPr lang="de-DE" sz="2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Orion (Boulanger &amp; Perault 1988)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26"/>
          <p:cNvSpPr>
            <a:spLocks noChangeArrowheads="1"/>
          </p:cNvSpPr>
          <p:nvPr/>
        </p:nvSpPr>
        <p:spPr bwMode="auto">
          <a:xfrm>
            <a:off x="4735512" y="3703637"/>
            <a:ext cx="5410200" cy="140474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>
              <a:lnSpc>
                <a:spcPct val="98000"/>
              </a:lnSpc>
              <a:buClr>
                <a:srgbClr val="CC3300"/>
              </a:buClr>
              <a:buSzPct val="100000"/>
              <a:buFont typeface="Verdana" pitchFamily="34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1800" b="1" dirty="0">
                <a:solidFill>
                  <a:srgbClr val="FFFF00"/>
                </a:solidFill>
                <a:latin typeface="Verdana" pitchFamily="34" charset="0"/>
              </a:rPr>
              <a:t>In M31:</a:t>
            </a:r>
            <a:endParaRPr lang="en-US" sz="1800" dirty="0">
              <a:solidFill>
                <a:srgbClr val="FFFF00"/>
              </a:solidFill>
              <a:latin typeface="Verdana" pitchFamily="34" charset="0"/>
            </a:endParaRPr>
          </a:p>
          <a:p>
            <a:pPr eaLnBrk="0">
              <a:lnSpc>
                <a:spcPct val="125000"/>
              </a:lnSpc>
              <a:buClr>
                <a:schemeClr val="bg1"/>
              </a:buClr>
              <a:buSzPct val="80000"/>
              <a:buFont typeface="Wingdings" pitchFamily="2" charset="2"/>
              <a:buChar char="Ø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1800" dirty="0">
                <a:solidFill>
                  <a:schemeClr val="bg1"/>
                </a:solidFill>
                <a:latin typeface="Verdana" pitchFamily="34" charset="0"/>
              </a:rPr>
              <a:t>Total </a:t>
            </a:r>
            <a:r>
              <a:rPr lang="en-US" sz="1800" dirty="0" smtClean="0">
                <a:solidFill>
                  <a:schemeClr val="bg1"/>
                </a:solidFill>
                <a:latin typeface="Verdana" pitchFamily="34" charset="0"/>
              </a:rPr>
              <a:t>B </a:t>
            </a:r>
            <a:r>
              <a:rPr lang="en-US" sz="1800" dirty="0">
                <a:solidFill>
                  <a:schemeClr val="bg1"/>
                </a:solidFill>
                <a:latin typeface="Verdana" pitchFamily="34" charset="0"/>
              </a:rPr>
              <a:t>≈ 7 </a:t>
            </a:r>
            <a:r>
              <a:rPr lang="en-US" sz="1800" dirty="0" smtClean="0">
                <a:solidFill>
                  <a:schemeClr val="bg1"/>
                </a:solidFill>
                <a:latin typeface="Verdana" pitchFamily="34" charset="0"/>
              </a:rPr>
              <a:t>µG, regular </a:t>
            </a:r>
            <a:r>
              <a:rPr lang="en-US" sz="1800" dirty="0" smtClean="0">
                <a:solidFill>
                  <a:srgbClr val="FFFF00"/>
                </a:solidFill>
                <a:latin typeface="Verdana" pitchFamily="34" charset="0"/>
              </a:rPr>
              <a:t>B </a:t>
            </a:r>
            <a:r>
              <a:rPr lang="en-US" sz="1800" dirty="0">
                <a:solidFill>
                  <a:srgbClr val="FFFF00"/>
                </a:solidFill>
                <a:latin typeface="Verdana" pitchFamily="34" charset="0"/>
              </a:rPr>
              <a:t>≈ 5 </a:t>
            </a:r>
            <a:r>
              <a:rPr lang="en-US" sz="1800" dirty="0" smtClean="0">
                <a:solidFill>
                  <a:srgbClr val="FFFF00"/>
                </a:solidFill>
                <a:latin typeface="Verdana" pitchFamily="34" charset="0"/>
              </a:rPr>
              <a:t>µG</a:t>
            </a:r>
            <a:endParaRPr lang="en-US" sz="1800" dirty="0">
              <a:solidFill>
                <a:srgbClr val="FFFF00"/>
              </a:solidFill>
              <a:latin typeface="Verdana" pitchFamily="34" charset="0"/>
            </a:endParaRPr>
          </a:p>
          <a:p>
            <a:pPr eaLnBrk="0">
              <a:lnSpc>
                <a:spcPct val="125000"/>
              </a:lnSpc>
              <a:buClr>
                <a:schemeClr val="bg1"/>
              </a:buClr>
              <a:buSzPct val="80000"/>
              <a:buFont typeface="Wingdings" pitchFamily="2" charset="2"/>
              <a:buChar char="Ø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1800" dirty="0">
                <a:solidFill>
                  <a:schemeClr val="bg1"/>
                </a:solidFill>
                <a:latin typeface="Verdana" pitchFamily="34" charset="0"/>
              </a:rPr>
              <a:t> Axisymmetric </a:t>
            </a:r>
            <a:r>
              <a:rPr lang="en-US" sz="1800" dirty="0" smtClean="0">
                <a:solidFill>
                  <a:schemeClr val="bg1"/>
                </a:solidFill>
                <a:latin typeface="Verdana" pitchFamily="34" charset="0"/>
              </a:rPr>
              <a:t>regular field in the ring</a:t>
            </a:r>
            <a:endParaRPr lang="en-US" sz="1800" dirty="0">
              <a:solidFill>
                <a:schemeClr val="bg1"/>
              </a:solidFill>
              <a:latin typeface="Verdana" pitchFamily="34" charset="0"/>
            </a:endParaRPr>
          </a:p>
          <a:p>
            <a:pPr eaLnBrk="0">
              <a:lnSpc>
                <a:spcPct val="125000"/>
              </a:lnSpc>
              <a:buClr>
                <a:schemeClr val="bg1"/>
              </a:buClr>
              <a:buSzPct val="8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1800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20483" name="Picture 1027"/>
          <p:cNvPicPr>
            <a:picLocks noChangeAspect="1" noChangeArrowheads="1"/>
          </p:cNvPicPr>
          <p:nvPr/>
        </p:nvPicPr>
        <p:blipFill>
          <a:blip r:embed="rId4" cstate="print"/>
          <a:srcRect l="12616" t="5984" r="1576" b="9831"/>
          <a:stretch>
            <a:fillRect/>
          </a:stretch>
        </p:blipFill>
        <p:spPr bwMode="auto">
          <a:xfrm>
            <a:off x="823913" y="1264375"/>
            <a:ext cx="3367087" cy="4065588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  <p:sp>
        <p:nvSpPr>
          <p:cNvPr id="20484" name="Rectangle 1028"/>
          <p:cNvSpPr>
            <a:spLocks noChangeArrowheads="1"/>
          </p:cNvSpPr>
          <p:nvPr/>
        </p:nvSpPr>
        <p:spPr bwMode="auto">
          <a:xfrm>
            <a:off x="2906712" y="122237"/>
            <a:ext cx="5410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Magnetic Fields &amp; CREs </a:t>
            </a:r>
            <a:endParaRPr lang="en-US" sz="2400" dirty="0">
              <a:solidFill>
                <a:srgbClr val="FFFF6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485" name="Text Box 1029"/>
          <p:cNvSpPr txBox="1">
            <a:spLocks noChangeArrowheads="1"/>
          </p:cNvSpPr>
          <p:nvPr/>
        </p:nvSpPr>
        <p:spPr bwMode="auto">
          <a:xfrm>
            <a:off x="1981200" y="5302975"/>
            <a:ext cx="2196540" cy="305662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0">
              <a:lnSpc>
                <a:spcPct val="98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en-US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Tabatabaei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al. 2008</a:t>
            </a:r>
          </a:p>
        </p:txBody>
      </p:sp>
      <p:sp>
        <p:nvSpPr>
          <p:cNvPr id="20486" name="Text Box 1030"/>
          <p:cNvSpPr txBox="1">
            <a:spLocks noChangeArrowheads="1"/>
          </p:cNvSpPr>
          <p:nvPr/>
        </p:nvSpPr>
        <p:spPr bwMode="auto">
          <a:xfrm>
            <a:off x="838200" y="959575"/>
            <a:ext cx="3352800" cy="371475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sz="1800">
                <a:solidFill>
                  <a:schemeClr val="bg1"/>
                </a:solidFill>
                <a:latin typeface="Verdana" pitchFamily="34" charset="0"/>
              </a:rPr>
              <a:t>B–vectors on optical image </a:t>
            </a:r>
          </a:p>
        </p:txBody>
      </p:sp>
      <p:sp>
        <p:nvSpPr>
          <p:cNvPr id="20487" name="Rectangle 1031"/>
          <p:cNvSpPr>
            <a:spLocks noChangeArrowheads="1"/>
          </p:cNvSpPr>
          <p:nvPr/>
        </p:nvSpPr>
        <p:spPr bwMode="auto">
          <a:xfrm>
            <a:off x="87312" y="5880292"/>
            <a:ext cx="6259512" cy="140474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0">
              <a:lnSpc>
                <a:spcPct val="98000"/>
              </a:lnSpc>
              <a:buClr>
                <a:srgbClr val="CC3300"/>
              </a:buClr>
              <a:buSzPct val="100000"/>
              <a:buFont typeface="Verdana" pitchFamily="34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1800" b="1" dirty="0">
                <a:solidFill>
                  <a:srgbClr val="FFFF00"/>
                </a:solidFill>
                <a:latin typeface="Verdana" pitchFamily="34" charset="0"/>
              </a:rPr>
              <a:t>In M33:</a:t>
            </a:r>
            <a:endParaRPr lang="en-US" sz="1600" dirty="0">
              <a:solidFill>
                <a:srgbClr val="FFFF00"/>
              </a:solidFill>
              <a:latin typeface="Verdana" pitchFamily="34" charset="0"/>
            </a:endParaRPr>
          </a:p>
          <a:p>
            <a:pPr eaLnBrk="0">
              <a:lnSpc>
                <a:spcPct val="125000"/>
              </a:lnSpc>
              <a:buClr>
                <a:schemeClr val="bg1"/>
              </a:buClr>
              <a:buSzPct val="80000"/>
              <a:buFont typeface="Wingdings" pitchFamily="2" charset="2"/>
              <a:buChar char="Ø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1800" dirty="0" smtClean="0">
                <a:solidFill>
                  <a:schemeClr val="bg1"/>
                </a:solidFill>
                <a:latin typeface="Verdana" pitchFamily="34" charset="0"/>
              </a:rPr>
              <a:t> Total B </a:t>
            </a:r>
            <a:r>
              <a:rPr lang="en-US" sz="1800" dirty="0">
                <a:solidFill>
                  <a:schemeClr val="bg1"/>
                </a:solidFill>
                <a:latin typeface="Verdana" pitchFamily="34" charset="0"/>
              </a:rPr>
              <a:t>≈ 6.5 </a:t>
            </a:r>
            <a:r>
              <a:rPr lang="en-US" sz="1800" dirty="0" smtClean="0">
                <a:solidFill>
                  <a:schemeClr val="bg1"/>
                </a:solidFill>
                <a:latin typeface="Verdana" pitchFamily="34" charset="0"/>
              </a:rPr>
              <a:t>µG, regular </a:t>
            </a:r>
            <a:r>
              <a:rPr lang="en-US" sz="1800" dirty="0" smtClean="0">
                <a:solidFill>
                  <a:srgbClr val="FFFF00"/>
                </a:solidFill>
                <a:latin typeface="Verdana" pitchFamily="34" charset="0"/>
              </a:rPr>
              <a:t>B ≈ </a:t>
            </a:r>
            <a:r>
              <a:rPr lang="en-US" sz="1800" dirty="0">
                <a:solidFill>
                  <a:srgbClr val="FFFF00"/>
                </a:solidFill>
                <a:latin typeface="Verdana" pitchFamily="34" charset="0"/>
              </a:rPr>
              <a:t>2.5 µG</a:t>
            </a:r>
          </a:p>
          <a:p>
            <a:pPr eaLnBrk="0">
              <a:lnSpc>
                <a:spcPct val="125000"/>
              </a:lnSpc>
              <a:buClr>
                <a:schemeClr val="bg1"/>
              </a:buClr>
              <a:buSzPct val="80000"/>
              <a:buFont typeface="Wingdings" pitchFamily="2" charset="2"/>
              <a:buChar char="Ø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1800" dirty="0">
                <a:solidFill>
                  <a:schemeClr val="bg1"/>
                </a:solidFill>
                <a:latin typeface="Verdana" pitchFamily="34" charset="0"/>
              </a:rPr>
              <a:t> Strong turbulent fields in SF regions</a:t>
            </a:r>
          </a:p>
          <a:p>
            <a:pPr eaLnBrk="0">
              <a:lnSpc>
                <a:spcPct val="125000"/>
              </a:lnSpc>
              <a:buClr>
                <a:schemeClr val="bg1"/>
              </a:buClr>
              <a:buSzPct val="80000"/>
              <a:buFont typeface="Wingdings" pitchFamily="2" charset="2"/>
              <a:buChar char="Ø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1800" dirty="0">
                <a:solidFill>
                  <a:schemeClr val="bg1"/>
                </a:solidFill>
                <a:latin typeface="Verdana" pitchFamily="34" charset="0"/>
              </a:rPr>
              <a:t> Spiral field </a:t>
            </a:r>
            <a:r>
              <a:rPr lang="en-US" sz="1800" dirty="0" smtClean="0">
                <a:solidFill>
                  <a:schemeClr val="bg1"/>
                </a:solidFill>
                <a:latin typeface="Verdana" pitchFamily="34" charset="0"/>
              </a:rPr>
              <a:t>pattern, no correlation with arms</a:t>
            </a:r>
            <a:endParaRPr lang="en-US" sz="1800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20488" name="Picture 1032" descr="m31cm6i+mf"/>
          <p:cNvPicPr>
            <a:picLocks noChangeAspect="1" noChangeArrowheads="1"/>
          </p:cNvPicPr>
          <p:nvPr/>
        </p:nvPicPr>
        <p:blipFill>
          <a:blip r:embed="rId5" cstate="print"/>
          <a:srcRect l="967" t="10031" r="731" b="5867"/>
          <a:stretch>
            <a:fillRect/>
          </a:stretch>
        </p:blipFill>
        <p:spPr bwMode="auto">
          <a:xfrm>
            <a:off x="4419600" y="1280399"/>
            <a:ext cx="5383213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9" name="Text Box 1033"/>
          <p:cNvSpPr txBox="1">
            <a:spLocks noChangeArrowheads="1"/>
          </p:cNvSpPr>
          <p:nvPr/>
        </p:nvSpPr>
        <p:spPr bwMode="auto">
          <a:xfrm>
            <a:off x="4887912" y="884237"/>
            <a:ext cx="4583113" cy="365999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sz="1800">
                <a:solidFill>
                  <a:schemeClr val="bg1"/>
                </a:solidFill>
                <a:latin typeface="Verdana" pitchFamily="34" charset="0"/>
              </a:rPr>
              <a:t>Total radio emission and B–vectors</a:t>
            </a:r>
          </a:p>
        </p:txBody>
      </p:sp>
      <p:sp>
        <p:nvSpPr>
          <p:cNvPr id="20490" name="Text Box 1034"/>
          <p:cNvSpPr txBox="1">
            <a:spLocks noChangeArrowheads="1"/>
          </p:cNvSpPr>
          <p:nvPr/>
        </p:nvSpPr>
        <p:spPr bwMode="auto">
          <a:xfrm>
            <a:off x="7848600" y="3642599"/>
            <a:ext cx="1946665" cy="305662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0">
              <a:lnSpc>
                <a:spcPct val="98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en-US"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Fletcher et al. 2004</a:t>
            </a:r>
          </a:p>
        </p:txBody>
      </p:sp>
      <p:grpSp>
        <p:nvGrpSpPr>
          <p:cNvPr id="2" name="Group 16"/>
          <p:cNvGrpSpPr/>
          <p:nvPr/>
        </p:nvGrpSpPr>
        <p:grpSpPr>
          <a:xfrm>
            <a:off x="6259512" y="5225913"/>
            <a:ext cx="3352800" cy="1068524"/>
            <a:chOff x="5878512" y="5836375"/>
            <a:chExt cx="2743200" cy="1068524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graphicFrame>
          <p:nvGraphicFramePr>
            <p:cNvPr id="23553" name="Object 1"/>
            <p:cNvGraphicFramePr>
              <a:graphicFrameLocks noChangeAspect="1"/>
            </p:cNvGraphicFramePr>
            <p:nvPr/>
          </p:nvGraphicFramePr>
          <p:xfrm>
            <a:off x="5878512" y="6142037"/>
            <a:ext cx="2743200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9387" name="Equation" r:id="rId6" imgW="1460160" imgH="253800" progId="Equation.3">
                    <p:embed/>
                  </p:oleObj>
                </mc:Choice>
                <mc:Fallback>
                  <p:oleObj name="Equation" r:id="rId6" imgW="1460160" imgH="2538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78512" y="6142037"/>
                          <a:ext cx="2743200" cy="4572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 Box 1029"/>
            <p:cNvSpPr txBox="1">
              <a:spLocks noChangeArrowheads="1"/>
            </p:cNvSpPr>
            <p:nvPr/>
          </p:nvSpPr>
          <p:spPr bwMode="auto">
            <a:xfrm>
              <a:off x="5878512" y="6599237"/>
              <a:ext cx="2743200" cy="305662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 eaLnBrk="0">
                <a:lnSpc>
                  <a:spcPct val="98000"/>
                </a:lnSpc>
                <a:tabLst>
                  <a:tab pos="723900" algn="l"/>
                  <a:tab pos="1447800" algn="l"/>
                  <a:tab pos="2171700" algn="l"/>
                </a:tabLst>
              </a:pPr>
              <a:r>
                <a:rPr lang="en-US" sz="1400" dirty="0" smtClean="0"/>
                <a:t>(e.g. </a:t>
              </a:r>
              <a:r>
                <a:rPr lang="en-US" sz="1400" dirty="0" err="1" smtClean="0"/>
                <a:t>Breitschwerdt</a:t>
              </a:r>
              <a:r>
                <a:rPr lang="en-US" sz="1400" dirty="0" smtClean="0"/>
                <a:t> </a:t>
              </a:r>
              <a:r>
                <a:rPr lang="en-US" sz="1400" dirty="0"/>
                <a:t>et al. </a:t>
              </a:r>
              <a:r>
                <a:rPr lang="en-US" sz="1400" dirty="0" smtClean="0"/>
                <a:t>2002)</a:t>
              </a:r>
              <a:endParaRPr lang="en-US" sz="1400" dirty="0"/>
            </a:p>
          </p:txBody>
        </p:sp>
        <p:sp>
          <p:nvSpPr>
            <p:cNvPr id="16" name="Text Box 1029"/>
            <p:cNvSpPr txBox="1">
              <a:spLocks noChangeArrowheads="1"/>
            </p:cNvSpPr>
            <p:nvPr/>
          </p:nvSpPr>
          <p:spPr bwMode="auto">
            <a:xfrm>
              <a:off x="5878512" y="5836375"/>
              <a:ext cx="2743200" cy="335799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 eaLnBrk="0">
                <a:lnSpc>
                  <a:spcPct val="98000"/>
                </a:lnSpc>
                <a:tabLst>
                  <a:tab pos="723900" algn="l"/>
                  <a:tab pos="1447800" algn="l"/>
                  <a:tab pos="2171700" algn="l"/>
                </a:tabLst>
              </a:pPr>
              <a:r>
                <a:rPr lang="de-DE" sz="1600" dirty="0" smtClean="0"/>
                <a:t>Theoretical expectation:</a:t>
              </a:r>
              <a:endParaRPr lang="en-US" sz="1600" dirty="0"/>
            </a:p>
          </p:txBody>
        </p:sp>
      </p:grpSp>
      <p:grpSp>
        <p:nvGrpSpPr>
          <p:cNvPr id="3" name="Group 18"/>
          <p:cNvGrpSpPr/>
          <p:nvPr/>
        </p:nvGrpSpPr>
        <p:grpSpPr>
          <a:xfrm>
            <a:off x="11112" y="3301999"/>
            <a:ext cx="1690688" cy="2382838"/>
            <a:chOff x="76200" y="2895600"/>
            <a:chExt cx="1690688" cy="2382838"/>
          </a:xfrm>
        </p:grpSpPr>
        <p:pic>
          <p:nvPicPr>
            <p:cNvPr id="20492" name="Picture 1036" descr="3cm-Brand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6200" y="2895600"/>
              <a:ext cx="1690688" cy="2382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 Box 1029"/>
            <p:cNvSpPr txBox="1">
              <a:spLocks noChangeArrowheads="1"/>
            </p:cNvSpPr>
            <p:nvPr/>
          </p:nvSpPr>
          <p:spPr bwMode="auto">
            <a:xfrm>
              <a:off x="511289" y="4845775"/>
              <a:ext cx="1100023" cy="3056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eaLnBrk="0">
                <a:lnSpc>
                  <a:spcPct val="98000"/>
                </a:lnSpc>
                <a:tabLst>
                  <a:tab pos="723900" algn="l"/>
                  <a:tab pos="1447800" algn="l"/>
                  <a:tab pos="2171700" algn="l"/>
                </a:tabLst>
              </a:pPr>
              <a:r>
                <a:rPr lang="en-US" sz="1400" dirty="0" smtClean="0">
                  <a:solidFill>
                    <a:schemeClr val="bg1"/>
                  </a:solidFill>
                </a:rPr>
                <a:t>Turbulent B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 bwMode="auto">
          <a:xfrm>
            <a:off x="25512" y="655637"/>
            <a:ext cx="10044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3"/>
          <p:cNvSpPr>
            <a:spLocks noChangeArrowheads="1"/>
          </p:cNvSpPr>
          <p:nvPr/>
        </p:nvSpPr>
        <p:spPr bwMode="auto">
          <a:xfrm>
            <a:off x="468312" y="198437"/>
            <a:ext cx="9372600" cy="43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Radio-IR Correlation: Smallest Scale</a:t>
            </a:r>
          </a:p>
        </p:txBody>
      </p:sp>
      <p:pic>
        <p:nvPicPr>
          <p:cNvPr id="10" name="Picture 9" descr="Screenshot-4.png"/>
          <p:cNvPicPr>
            <a:picLocks noChangeAspect="1"/>
          </p:cNvPicPr>
          <p:nvPr/>
        </p:nvPicPr>
        <p:blipFill>
          <a:blip r:embed="rId2" cstate="print"/>
          <a:srcRect l="15000" t="16250" r="22500" b="22500"/>
          <a:stretch>
            <a:fillRect/>
          </a:stretch>
        </p:blipFill>
        <p:spPr>
          <a:xfrm>
            <a:off x="925512" y="1423084"/>
            <a:ext cx="4267200" cy="31363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1080" y="960437"/>
            <a:ext cx="2194832" cy="407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>
                <a:solidFill>
                  <a:srgbClr val="FFFF00"/>
                </a:solidFill>
              </a:rPr>
              <a:t>Star formation? </a:t>
            </a:r>
            <a:endParaRPr lang="en-US" sz="2200" dirty="0"/>
          </a:p>
        </p:txBody>
      </p:sp>
      <p:pic>
        <p:nvPicPr>
          <p:cNvPr id="12" name="Picture 11" descr="Screenshot-2.png"/>
          <p:cNvPicPr>
            <a:picLocks noChangeAspect="1"/>
          </p:cNvPicPr>
          <p:nvPr/>
        </p:nvPicPr>
        <p:blipFill>
          <a:blip r:embed="rId3" cstate="print"/>
          <a:srcRect l="15000" t="16250" r="22500" b="22500"/>
          <a:stretch>
            <a:fillRect/>
          </a:stretch>
        </p:blipFill>
        <p:spPr>
          <a:xfrm>
            <a:off x="5268912" y="1417637"/>
            <a:ext cx="4267200" cy="31363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41200" y="934274"/>
            <a:ext cx="4799712" cy="407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200" dirty="0" smtClean="0">
                <a:solidFill>
                  <a:srgbClr val="FFFF00"/>
                </a:solidFill>
              </a:rPr>
              <a:t>or magnetic fields/CRE propagation?</a:t>
            </a:r>
            <a:endParaRPr lang="en-US" sz="2200" dirty="0">
              <a:solidFill>
                <a:srgbClr val="FFFF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25512" y="655637"/>
            <a:ext cx="10044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 Box 1031"/>
          <p:cNvSpPr txBox="1">
            <a:spLocks noChangeArrowheads="1"/>
          </p:cNvSpPr>
          <p:nvPr/>
        </p:nvSpPr>
        <p:spPr bwMode="auto">
          <a:xfrm>
            <a:off x="315912" y="5201474"/>
            <a:ext cx="9525000" cy="721993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>
              <a:buClr>
                <a:schemeClr val="bg1"/>
              </a:buClr>
              <a:buSzPct val="145000"/>
            </a:pPr>
            <a:r>
              <a:rPr lang="de-DE" sz="22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smallest</a:t>
            </a:r>
            <a:r>
              <a:rPr lang="en-US" sz="22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scale of the correlation depends on regularity of B</a:t>
            </a:r>
          </a:p>
          <a:p>
            <a:pPr algn="ctr">
              <a:buClr>
                <a:schemeClr val="bg1"/>
              </a:buClr>
              <a:buSzPct val="145000"/>
            </a:pPr>
            <a:r>
              <a:rPr lang="en-US" sz="22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</a:t>
            </a:r>
            <a:r>
              <a:rPr lang="en-US" sz="22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2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smallest scale ~ mean free path of CREs </a:t>
            </a:r>
          </a:p>
        </p:txBody>
      </p:sp>
      <p:sp>
        <p:nvSpPr>
          <p:cNvPr id="2" name="Rectangle 1"/>
          <p:cNvSpPr/>
          <p:nvPr/>
        </p:nvSpPr>
        <p:spPr>
          <a:xfrm>
            <a:off x="1611312" y="2332037"/>
            <a:ext cx="6553200" cy="1200329"/>
          </a:xfrm>
          <a:prstGeom prst="rect">
            <a:avLst/>
          </a:prstGeom>
          <a:solidFill>
            <a:srgbClr val="FF6600"/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de-DE" sz="2400" dirty="0"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S</a:t>
            </a:r>
            <a:r>
              <a:rPr lang="de-DE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tatic pressure equlibrium maintans on larger scales in galaxies with larger field regularity </a:t>
            </a:r>
            <a:endParaRPr lang="en-US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5268912" y="7056437"/>
            <a:ext cx="4953000" cy="503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Tabatabaei</a:t>
            </a: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sz="2000" dirty="0" err="1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Berkhuijsen</a:t>
            </a: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+ (2013)</a:t>
            </a:r>
          </a:p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-5400000">
            <a:off x="-335653" y="3135689"/>
            <a:ext cx="1838965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Smallest scale</a:t>
            </a:r>
            <a:endParaRPr lang="de-DE" sz="2000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620639" y="1798637"/>
            <a:ext cx="0" cy="45720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315912" y="7132637"/>
            <a:ext cx="5638800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de Jong, Klein et al. (1985)</a:t>
            </a:r>
          </a:p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59112" y="884237"/>
            <a:ext cx="4325608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6cm Radio  vs.  60µm FIR </a:t>
            </a:r>
            <a:endParaRPr lang="de-DE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11112" y="655637"/>
            <a:ext cx="10044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8333" t="6247" r="29167" b="13753"/>
          <a:stretch/>
        </p:blipFill>
        <p:spPr>
          <a:xfrm>
            <a:off x="1832292" y="1280477"/>
            <a:ext cx="6560820" cy="562356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382712" y="122237"/>
            <a:ext cx="7772400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600" dirty="0" smtClean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Radio-IR Correlation: First Detections (IRAS)</a:t>
            </a:r>
          </a:p>
        </p:txBody>
      </p:sp>
    </p:spTree>
    <p:extLst>
      <p:ext uri="{BB962C8B-B14F-4D97-AF65-F5344CB8AC3E}">
        <p14:creationId xmlns:p14="http://schemas.microsoft.com/office/powerpoint/2010/main" val="6313294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057399" y="122237"/>
            <a:ext cx="6792913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400" dirty="0" smtClean="0">
                <a:solidFill>
                  <a:srgbClr val="FFFF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Origin of Radio-IR correlation</a:t>
            </a:r>
            <a:endParaRPr lang="en-US" sz="2400" dirty="0" smtClean="0">
              <a:solidFill>
                <a:srgbClr val="FFFF66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30312" y="997925"/>
            <a:ext cx="5895374" cy="2629512"/>
            <a:chOff x="1135104" y="1106685"/>
            <a:chExt cx="5895374" cy="2629512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8975" t="25000" r="43151" b="45000"/>
            <a:stretch>
              <a:fillRect/>
            </a:stretch>
          </p:blipFill>
          <p:spPr bwMode="auto">
            <a:xfrm>
              <a:off x="1135104" y="1106685"/>
              <a:ext cx="5895374" cy="2629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2439918" y="1997196"/>
              <a:ext cx="466794" cy="3785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2000" dirty="0" smtClean="0"/>
                <a:t>    </a:t>
              </a:r>
              <a:endParaRPr lang="en-US" sz="20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982686" y="1341437"/>
            <a:ext cx="1143000" cy="2068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800" dirty="0" smtClean="0"/>
              <a:t>                                  </a:t>
            </a:r>
            <a:endParaRPr lang="en-US" sz="800" dirty="0"/>
          </a:p>
        </p:txBody>
      </p:sp>
      <p:sp>
        <p:nvSpPr>
          <p:cNvPr id="11" name="TextBox 10"/>
          <p:cNvSpPr txBox="1"/>
          <p:nvPr/>
        </p:nvSpPr>
        <p:spPr>
          <a:xfrm>
            <a:off x="6335712" y="1417637"/>
            <a:ext cx="789974" cy="9369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sz="800" dirty="0" smtClean="0"/>
          </a:p>
          <a:p>
            <a:endParaRPr lang="de-DE" sz="800" dirty="0"/>
          </a:p>
          <a:p>
            <a:endParaRPr lang="de-DE" sz="800" dirty="0" smtClean="0"/>
          </a:p>
          <a:p>
            <a:endParaRPr lang="de-DE" sz="800" dirty="0"/>
          </a:p>
          <a:p>
            <a:endParaRPr lang="de-DE" sz="800" dirty="0" smtClean="0"/>
          </a:p>
          <a:p>
            <a:endParaRPr lang="de-DE" sz="800" dirty="0"/>
          </a:p>
          <a:p>
            <a:endParaRPr lang="de-DE" sz="800" dirty="0" smtClean="0"/>
          </a:p>
          <a:p>
            <a:endParaRPr lang="en-US" sz="300" dirty="0"/>
          </a:p>
        </p:txBody>
      </p:sp>
      <p:sp>
        <p:nvSpPr>
          <p:cNvPr id="12" name="TextBox 11"/>
          <p:cNvSpPr txBox="1"/>
          <p:nvPr/>
        </p:nvSpPr>
        <p:spPr>
          <a:xfrm>
            <a:off x="6516086" y="2277586"/>
            <a:ext cx="609600" cy="2068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800" dirty="0" smtClean="0"/>
              <a:t>                                  </a:t>
            </a:r>
            <a:endParaRPr lang="en-US" sz="800" dirty="0"/>
          </a:p>
        </p:txBody>
      </p:sp>
      <p:sp>
        <p:nvSpPr>
          <p:cNvPr id="13" name="TextBox 12"/>
          <p:cNvSpPr txBox="1"/>
          <p:nvPr/>
        </p:nvSpPr>
        <p:spPr>
          <a:xfrm>
            <a:off x="5296886" y="2506187"/>
            <a:ext cx="1828800" cy="2068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800" dirty="0" smtClean="0"/>
              <a:t>                                  </a:t>
            </a:r>
            <a:endParaRPr lang="en-US" sz="800" dirty="0"/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11112" y="655637"/>
            <a:ext cx="10044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30312" y="997925"/>
            <a:ext cx="7086600" cy="2629512"/>
            <a:chOff x="1135104" y="1106685"/>
            <a:chExt cx="7086600" cy="2629512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18975" t="25000" r="35498" b="45000"/>
            <a:stretch/>
          </p:blipFill>
          <p:spPr bwMode="auto">
            <a:xfrm>
              <a:off x="1135104" y="1106685"/>
              <a:ext cx="7086600" cy="2629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2439918" y="1997196"/>
              <a:ext cx="466794" cy="3785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2000" dirty="0" smtClean="0"/>
                <a:t>    </a:t>
              </a:r>
              <a:endParaRPr lang="en-US" sz="2000" dirty="0"/>
            </a:p>
          </p:txBody>
        </p:sp>
      </p:grpSp>
      <p:cxnSp>
        <p:nvCxnSpPr>
          <p:cNvPr id="16" name="Straight Connector 15"/>
          <p:cNvCxnSpPr/>
          <p:nvPr/>
        </p:nvCxnSpPr>
        <p:spPr bwMode="auto">
          <a:xfrm>
            <a:off x="11112" y="655637"/>
            <a:ext cx="10044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7" name="Group 16"/>
          <p:cNvGrpSpPr/>
          <p:nvPr/>
        </p:nvGrpSpPr>
        <p:grpSpPr>
          <a:xfrm>
            <a:off x="6483787" y="1570035"/>
            <a:ext cx="1833125" cy="1066802"/>
            <a:chOff x="6559987" y="1570035"/>
            <a:chExt cx="1833125" cy="1066802"/>
          </a:xfrm>
        </p:grpSpPr>
        <p:sp>
          <p:nvSpPr>
            <p:cNvPr id="18" name="TextBox 17"/>
            <p:cNvSpPr txBox="1"/>
            <p:nvPr/>
          </p:nvSpPr>
          <p:spPr>
            <a:xfrm>
              <a:off x="6640513" y="2344128"/>
              <a:ext cx="1752599" cy="292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Coupled with gas</a:t>
              </a:r>
              <a:endParaRPr 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9" name="Cloud Callout 18"/>
            <p:cNvSpPr/>
            <p:nvPr/>
          </p:nvSpPr>
          <p:spPr bwMode="auto">
            <a:xfrm rot="16200000">
              <a:off x="6549708" y="1580314"/>
              <a:ext cx="863083" cy="842525"/>
            </a:xfrm>
            <a:prstGeom prst="cloudCallout">
              <a:avLst/>
            </a:prstGeom>
            <a:solidFill>
              <a:srgbClr val="83DDFD">
                <a:alpha val="3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de-DE" sz="31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306512" y="1514472"/>
            <a:ext cx="6172200" cy="2036765"/>
            <a:chOff x="1382712" y="1514472"/>
            <a:chExt cx="6172200" cy="2036765"/>
          </a:xfrm>
        </p:grpSpPr>
        <p:sp>
          <p:nvSpPr>
            <p:cNvPr id="21" name="TextBox 20"/>
            <p:cNvSpPr txBox="1"/>
            <p:nvPr/>
          </p:nvSpPr>
          <p:spPr>
            <a:xfrm>
              <a:off x="2607021" y="1888436"/>
              <a:ext cx="466794" cy="3785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2000" dirty="0" smtClean="0"/>
                <a:t>    </a:t>
              </a:r>
              <a:endParaRPr lang="en-US" sz="2000" dirty="0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1382712" y="1684316"/>
              <a:ext cx="2286000" cy="1866921"/>
              <a:chOff x="1310817" y="1756037"/>
              <a:chExt cx="2286000" cy="1793707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2535126" y="1888436"/>
                <a:ext cx="466794" cy="3785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de-DE" sz="2000" dirty="0" smtClean="0"/>
                  <a:t>    </a:t>
                </a:r>
                <a:endParaRPr lang="en-US" sz="20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310817" y="1756037"/>
                <a:ext cx="1860530" cy="179370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/>
                  <a:t>            </a:t>
                </a:r>
              </a:p>
              <a:p>
                <a:endParaRPr lang="de-DE" dirty="0"/>
              </a:p>
              <a:p>
                <a:r>
                  <a:rPr lang="de-DE" dirty="0" smtClean="0"/>
                  <a:t>               </a:t>
                </a:r>
                <a:endParaRPr lang="de-DE" dirty="0"/>
              </a:p>
              <a:p>
                <a:r>
                  <a:rPr lang="de-DE" dirty="0" smtClean="0"/>
                  <a:t>              </a:t>
                </a:r>
                <a:endParaRPr lang="de-DE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139617" y="2305145"/>
                <a:ext cx="184731" cy="5359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endParaRPr lang="de-DE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139617" y="2305145"/>
                <a:ext cx="184731" cy="5359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endParaRPr lang="de-DE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3139617" y="2817626"/>
                <a:ext cx="457200" cy="47716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DE" sz="2800" dirty="0" smtClean="0"/>
                  <a:t>      </a:t>
                </a:r>
                <a:endParaRPr lang="de-DE" sz="2800" dirty="0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4811712" y="1514472"/>
              <a:ext cx="2743200" cy="1771402"/>
              <a:chOff x="7254417" y="1514472"/>
              <a:chExt cx="2743200" cy="1771402"/>
            </a:xfrm>
          </p:grpSpPr>
          <p:sp>
            <p:nvSpPr>
              <p:cNvPr id="24" name="Right Arrow 23"/>
              <p:cNvSpPr/>
              <p:nvPr/>
            </p:nvSpPr>
            <p:spPr bwMode="auto">
              <a:xfrm>
                <a:off x="7254417" y="1646237"/>
                <a:ext cx="304800" cy="45719"/>
              </a:xfrm>
              <a:prstGeom prst="rightArrow">
                <a:avLst/>
              </a:prstGeom>
              <a:solidFill>
                <a:schemeClr val="accent2"/>
              </a:solidFill>
              <a:ln w="508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None/>
                  <a:tabLst/>
                </a:pPr>
                <a:endParaRPr kumimoji="0" lang="de-DE" sz="3100" b="0" i="0" u="none" strike="noStrike" cap="none" normalizeH="0" baseline="0" smtClean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810283" y="1514472"/>
                <a:ext cx="434734" cy="2927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b="1" dirty="0" smtClean="0">
                    <a:solidFill>
                      <a:schemeClr val="accent2"/>
                    </a:solidFill>
                  </a:rPr>
                  <a:t>UV</a:t>
                </a:r>
                <a:endParaRPr lang="de-DE" sz="1400" b="1" dirty="0">
                  <a:solidFill>
                    <a:schemeClr val="accent2"/>
                  </a:solidFill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9524411" y="2728313"/>
                <a:ext cx="473206" cy="557561"/>
                <a:chOff x="11581811" y="3642713"/>
                <a:chExt cx="473206" cy="557561"/>
              </a:xfrm>
            </p:grpSpPr>
            <p:sp>
              <p:nvSpPr>
                <p:cNvPr id="27" name="Right Arrow 26"/>
                <p:cNvSpPr/>
                <p:nvPr/>
              </p:nvSpPr>
              <p:spPr bwMode="auto">
                <a:xfrm rot="5400000">
                  <a:off x="11624217" y="3732713"/>
                  <a:ext cx="216000" cy="36000"/>
                </a:xfrm>
                <a:prstGeom prst="rightArrow">
                  <a:avLst/>
                </a:prstGeom>
                <a:solidFill>
                  <a:srgbClr val="66FF33"/>
                </a:solidFill>
                <a:ln w="50800" cap="flat" cmpd="sng" algn="ctr">
                  <a:solidFill>
                    <a:srgbClr val="66FF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45000"/>
                    <a:buFont typeface="Wingdings" pitchFamily="2" charset="2"/>
                    <a:buNone/>
                    <a:tabLst/>
                  </a:pPr>
                  <a:endParaRPr kumimoji="0" lang="de-DE" sz="3100" b="0" i="0" u="none" strike="noStrike" cap="none" normalizeH="0" baseline="0" smtClean="0">
                    <a:ln>
                      <a:noFill/>
                    </a:ln>
                    <a:effectLst/>
                    <a:latin typeface="Arial" charset="0"/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11581811" y="3907565"/>
                  <a:ext cx="473206" cy="2927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b="1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FIR</a:t>
                  </a:r>
                  <a:endParaRPr lang="de-DE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2057399" y="122237"/>
            <a:ext cx="6792913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400" dirty="0" smtClean="0">
                <a:solidFill>
                  <a:srgbClr val="FFFF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Origin of Radio-IR correlation</a:t>
            </a:r>
            <a:endParaRPr lang="en-US" sz="2400" dirty="0" smtClean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9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 l="18975" t="25000" r="31625" b="10000"/>
          <a:stretch>
            <a:fillRect/>
          </a:stretch>
        </p:blipFill>
        <p:spPr bwMode="auto">
          <a:xfrm>
            <a:off x="1230312" y="997925"/>
            <a:ext cx="7700715" cy="5697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535126" y="1888436"/>
            <a:ext cx="466794" cy="3785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000" dirty="0" smtClean="0"/>
              <a:t>    </a:t>
            </a:r>
            <a:endParaRPr lang="en-US" sz="2000" dirty="0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611312" y="122237"/>
            <a:ext cx="6792913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400" dirty="0" smtClean="0">
                <a:solidFill>
                  <a:srgbClr val="FFFF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Origin of Radio-IR Correlation per Scale</a:t>
            </a:r>
            <a:endParaRPr lang="en-US" sz="2400" dirty="0" smtClean="0">
              <a:solidFill>
                <a:srgbClr val="FFFF66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559987" y="1570035"/>
            <a:ext cx="1833125" cy="1066802"/>
            <a:chOff x="6559987" y="1570035"/>
            <a:chExt cx="1833125" cy="1066802"/>
          </a:xfrm>
        </p:grpSpPr>
        <p:sp>
          <p:nvSpPr>
            <p:cNvPr id="7" name="TextBox 6"/>
            <p:cNvSpPr txBox="1"/>
            <p:nvPr/>
          </p:nvSpPr>
          <p:spPr>
            <a:xfrm>
              <a:off x="6640513" y="2344128"/>
              <a:ext cx="1752599" cy="292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Coupled with gas</a:t>
              </a:r>
              <a:endParaRPr 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" name="Cloud Callout 7"/>
            <p:cNvSpPr/>
            <p:nvPr/>
          </p:nvSpPr>
          <p:spPr bwMode="auto">
            <a:xfrm rot="16200000">
              <a:off x="6549708" y="1580314"/>
              <a:ext cx="863083" cy="842525"/>
            </a:xfrm>
            <a:prstGeom prst="cloudCallout">
              <a:avLst/>
            </a:prstGeom>
            <a:solidFill>
              <a:srgbClr val="83DDFD">
                <a:alpha val="3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de-DE" sz="31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8975" t="25000" r="32141" b="39784"/>
          <a:stretch/>
        </p:blipFill>
        <p:spPr bwMode="auto">
          <a:xfrm>
            <a:off x="1230312" y="997925"/>
            <a:ext cx="7620000" cy="308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535126" y="1888436"/>
            <a:ext cx="466794" cy="3785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000" dirty="0" smtClean="0"/>
              <a:t>    </a:t>
            </a:r>
            <a:endParaRPr lang="en-US" sz="2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6559987" y="1570035"/>
            <a:ext cx="1833125" cy="1066802"/>
            <a:chOff x="6559987" y="1570035"/>
            <a:chExt cx="1833125" cy="1066802"/>
          </a:xfrm>
        </p:grpSpPr>
        <p:sp>
          <p:nvSpPr>
            <p:cNvPr id="12" name="TextBox 11"/>
            <p:cNvSpPr txBox="1"/>
            <p:nvPr/>
          </p:nvSpPr>
          <p:spPr>
            <a:xfrm>
              <a:off x="6640513" y="2344128"/>
              <a:ext cx="1752599" cy="292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Coupled with gas</a:t>
              </a:r>
              <a:endParaRPr 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" name="Cloud Callout 12"/>
            <p:cNvSpPr/>
            <p:nvPr/>
          </p:nvSpPr>
          <p:spPr bwMode="auto">
            <a:xfrm rot="16200000">
              <a:off x="6549708" y="1580314"/>
              <a:ext cx="863083" cy="842525"/>
            </a:xfrm>
            <a:prstGeom prst="cloudCallout">
              <a:avLst/>
            </a:prstGeom>
            <a:solidFill>
              <a:srgbClr val="83DDFD">
                <a:alpha val="3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de-DE" sz="31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367738" y="1608114"/>
            <a:ext cx="2224774" cy="1943123"/>
            <a:chOff x="1367738" y="1682823"/>
            <a:chExt cx="2224774" cy="1866921"/>
          </a:xfrm>
        </p:grpSpPr>
        <p:sp>
          <p:nvSpPr>
            <p:cNvPr id="17" name="TextBox 16"/>
            <p:cNvSpPr txBox="1"/>
            <p:nvPr/>
          </p:nvSpPr>
          <p:spPr>
            <a:xfrm>
              <a:off x="2535126" y="1888436"/>
              <a:ext cx="466794" cy="3785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2000" dirty="0" smtClean="0"/>
                <a:t>    </a:t>
              </a:r>
              <a:endParaRPr lang="en-US" sz="20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367738" y="1682823"/>
              <a:ext cx="1843774" cy="18669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            </a:t>
              </a:r>
            </a:p>
            <a:p>
              <a:endParaRPr lang="de-DE" dirty="0"/>
            </a:p>
            <a:p>
              <a:r>
                <a:rPr lang="de-DE" dirty="0" smtClean="0"/>
                <a:t>               </a:t>
              </a:r>
              <a:endParaRPr lang="de-DE" dirty="0"/>
            </a:p>
            <a:p>
              <a:r>
                <a:rPr lang="de-DE" dirty="0" smtClean="0"/>
                <a:t>              </a:t>
              </a:r>
              <a:endParaRPr lang="de-DE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179181" y="2558056"/>
              <a:ext cx="184731" cy="53598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endParaRPr lang="de-DE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79181" y="2354858"/>
              <a:ext cx="184731" cy="53598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endParaRPr lang="de-DE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55381" y="2862856"/>
              <a:ext cx="337131" cy="49308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2800" dirty="0" smtClean="0"/>
                <a:t>     </a:t>
              </a:r>
              <a:endParaRPr lang="de-DE" sz="28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887912" y="1514472"/>
            <a:ext cx="2686931" cy="1758504"/>
            <a:chOff x="4887912" y="1514472"/>
            <a:chExt cx="2686931" cy="1758504"/>
          </a:xfrm>
        </p:grpSpPr>
        <p:sp>
          <p:nvSpPr>
            <p:cNvPr id="23" name="Right Arrow 22"/>
            <p:cNvSpPr/>
            <p:nvPr/>
          </p:nvSpPr>
          <p:spPr bwMode="auto">
            <a:xfrm>
              <a:off x="4887912" y="1646237"/>
              <a:ext cx="304800" cy="45719"/>
            </a:xfrm>
            <a:prstGeom prst="rightArrow">
              <a:avLst/>
            </a:prstGeom>
            <a:solidFill>
              <a:schemeClr val="accent2"/>
            </a:solidFill>
            <a:ln w="508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de-DE" sz="31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248270" y="1514472"/>
              <a:ext cx="434734" cy="292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 smtClean="0">
                  <a:solidFill>
                    <a:schemeClr val="accent2"/>
                  </a:solidFill>
                </a:rPr>
                <a:t>UV</a:t>
              </a:r>
              <a:endParaRPr lang="de-DE" sz="1400" b="1" dirty="0">
                <a:solidFill>
                  <a:schemeClr val="accent2"/>
                </a:solidFill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7086010" y="2728313"/>
              <a:ext cx="488833" cy="544663"/>
              <a:chOff x="9143410" y="3642713"/>
              <a:chExt cx="488833" cy="544663"/>
            </a:xfrm>
          </p:grpSpPr>
          <p:sp>
            <p:nvSpPr>
              <p:cNvPr id="26" name="Right Arrow 25"/>
              <p:cNvSpPr/>
              <p:nvPr/>
            </p:nvSpPr>
            <p:spPr bwMode="auto">
              <a:xfrm rot="5400000">
                <a:off x="9217512" y="3732713"/>
                <a:ext cx="216000" cy="36000"/>
              </a:xfrm>
              <a:prstGeom prst="rightArrow">
                <a:avLst/>
              </a:prstGeom>
              <a:solidFill>
                <a:srgbClr val="66FF33"/>
              </a:solidFill>
              <a:ln w="50800" cap="flat" cmpd="sng" algn="ctr">
                <a:solidFill>
                  <a:srgbClr val="66FF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None/>
                  <a:tabLst/>
                </a:pPr>
                <a:endParaRPr kumimoji="0" lang="de-DE" sz="3100" b="0" i="0" u="none" strike="noStrike" cap="none" normalizeH="0" baseline="0" smtClean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9143410" y="3894667"/>
                <a:ext cx="488833" cy="292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FIR</a:t>
                </a:r>
                <a:endParaRPr lang="de-DE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cxnSp>
        <p:nvCxnSpPr>
          <p:cNvPr id="28" name="Straight Connector 27"/>
          <p:cNvCxnSpPr/>
          <p:nvPr/>
        </p:nvCxnSpPr>
        <p:spPr bwMode="auto">
          <a:xfrm>
            <a:off x="11112" y="655637"/>
            <a:ext cx="10044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92112" y="847607"/>
            <a:ext cx="9205800" cy="1351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Although, the radio-IR could also hold in non-SF regions locally,</a:t>
            </a:r>
          </a:p>
          <a:p>
            <a:pPr algn="ctr"/>
            <a:r>
              <a:rPr lang="en-US" sz="2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it is still a tracer of SF globally, </a:t>
            </a:r>
          </a:p>
          <a:p>
            <a:pPr algn="ctr"/>
            <a:r>
              <a:rPr lang="en-US" sz="2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as the integrated fluxes are weighted toward them </a:t>
            </a:r>
          </a:p>
          <a:p>
            <a:pPr algn="ctr"/>
            <a:r>
              <a:rPr lang="en-US" sz="22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 Conspiracy dissected!</a:t>
            </a:r>
            <a:endParaRPr lang="en-US" sz="2200" dirty="0" smtClean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77912" y="122237"/>
            <a:ext cx="7924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kern="0" dirty="0" smtClean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Radio-IR Correlation: from Local to Global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7326312" y="1813076"/>
            <a:ext cx="381000" cy="228600"/>
            <a:chOff x="9383712" y="960437"/>
            <a:chExt cx="381000" cy="228600"/>
          </a:xfrm>
        </p:grpSpPr>
        <p:cxnSp>
          <p:nvCxnSpPr>
            <p:cNvPr id="13" name="Straight Connector 12"/>
            <p:cNvCxnSpPr/>
            <p:nvPr/>
          </p:nvCxnSpPr>
          <p:spPr bwMode="auto">
            <a:xfrm flipV="1">
              <a:off x="9459912" y="960437"/>
              <a:ext cx="304800" cy="228600"/>
            </a:xfrm>
            <a:prstGeom prst="line">
              <a:avLst/>
            </a:prstGeom>
            <a:solidFill>
              <a:schemeClr val="accent1"/>
            </a:solidFill>
            <a:ln w="349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 rot="16200000" flipH="1">
              <a:off x="9383712" y="1112837"/>
              <a:ext cx="76200" cy="762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1" name="Straight Connector 20"/>
          <p:cNvCxnSpPr/>
          <p:nvPr/>
        </p:nvCxnSpPr>
        <p:spPr bwMode="auto">
          <a:xfrm>
            <a:off x="11112" y="655637"/>
            <a:ext cx="10044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0" t="24521" r="26405" b="21607"/>
          <a:stretch/>
        </p:blipFill>
        <p:spPr>
          <a:xfrm>
            <a:off x="5345112" y="2205485"/>
            <a:ext cx="4648200" cy="355555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TextBox 1"/>
          <p:cNvSpPr txBox="1"/>
          <p:nvPr/>
        </p:nvSpPr>
        <p:spPr>
          <a:xfrm>
            <a:off x="239712" y="2891285"/>
            <a:ext cx="4788472" cy="123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chemeClr val="bg1"/>
              </a:buClr>
              <a:buSzPct val="145000"/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global radio flux is about lineraly correlated with not only IR but also other SFR tracers in the KINGFISH sample </a:t>
            </a:r>
            <a:r>
              <a:rPr lang="de-DE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(in prep.)</a:t>
            </a:r>
            <a:r>
              <a:rPr lang="de-DE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endParaRPr lang="de-DE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3" name="Picture 22" descr="snapshot4.png"/>
          <p:cNvPicPr>
            <a:picLocks noChangeAspect="1"/>
          </p:cNvPicPr>
          <p:nvPr/>
        </p:nvPicPr>
        <p:blipFill>
          <a:blip r:embed="rId3" cstate="print"/>
          <a:srcRect l="2109" t="15002" r="37955" b="23753"/>
          <a:stretch>
            <a:fillRect/>
          </a:stretch>
        </p:blipFill>
        <p:spPr>
          <a:xfrm>
            <a:off x="8691061" y="4491485"/>
            <a:ext cx="928101" cy="53352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51840" y="5456237"/>
            <a:ext cx="4788472" cy="123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chemeClr val="bg1"/>
              </a:buClr>
              <a:buSzPct val="145000"/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Amplification of magnetic fields in SF could lead to a non-linear correlation globally and locally (Heesen et al. 2013)</a:t>
            </a:r>
            <a:r>
              <a:rPr lang="de-DE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endParaRPr lang="de-DE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51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68312" y="654974"/>
            <a:ext cx="9220200" cy="4572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342900" indent="-342900" algn="just" eaLnBrk="0">
              <a:lnSpc>
                <a:spcPct val="97000"/>
              </a:lnSpc>
              <a:buClr>
                <a:schemeClr val="bg1"/>
              </a:buClr>
              <a:buSzPct val="159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endParaRPr lang="en-US" sz="20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 algn="just" eaLnBrk="0">
              <a:lnSpc>
                <a:spcPct val="97000"/>
              </a:lnSpc>
              <a:buClr>
                <a:schemeClr val="bg1"/>
              </a:buClr>
              <a:buSzPct val="159000"/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de-DE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Resolved studies are important to understand the </a:t>
            </a:r>
            <a:r>
              <a:rPr lang="de-DE" sz="20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PHYSICS BEHIND THE RADIO-IR CORRELATION</a:t>
            </a:r>
            <a:r>
              <a:rPr lang="de-DE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in galaxies. </a:t>
            </a:r>
          </a:p>
          <a:p>
            <a:pPr marL="342900" indent="-342900" algn="just" eaLnBrk="0">
              <a:lnSpc>
                <a:spcPct val="97000"/>
              </a:lnSpc>
              <a:buClr>
                <a:schemeClr val="bg1"/>
              </a:buClr>
              <a:buSzPct val="159000"/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endParaRPr lang="de-DE" sz="20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 algn="just" eaLnBrk="0">
              <a:lnSpc>
                <a:spcPct val="97000"/>
              </a:lnSpc>
              <a:buClr>
                <a:schemeClr val="bg1"/>
              </a:buClr>
              <a:buSzPct val="159000"/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de-DE" sz="2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correlation changes inside galaxies depending on the environment.</a:t>
            </a:r>
          </a:p>
          <a:p>
            <a:pPr algn="just" eaLnBrk="0">
              <a:lnSpc>
                <a:spcPct val="97000"/>
              </a:lnSpc>
              <a:buClr>
                <a:schemeClr val="bg1"/>
              </a:buClr>
              <a:buSzPct val="159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endParaRPr lang="de-DE" sz="20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 algn="just" eaLnBrk="0">
              <a:lnSpc>
                <a:spcPct val="97000"/>
              </a:lnSpc>
              <a:buClr>
                <a:schemeClr val="bg1"/>
              </a:buClr>
              <a:buSzPct val="159000"/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de-DE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First observational evidence for the importance of the magnetic fields in controlling the radio-IR correlation was obtained.</a:t>
            </a:r>
          </a:p>
          <a:p>
            <a:pPr marL="342900" indent="-342900" algn="just" eaLnBrk="0">
              <a:lnSpc>
                <a:spcPct val="97000"/>
              </a:lnSpc>
              <a:buClr>
                <a:schemeClr val="bg1"/>
              </a:buClr>
              <a:buSzPct val="159000"/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endParaRPr lang="de-DE" sz="20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 algn="just" eaLnBrk="0">
              <a:lnSpc>
                <a:spcPct val="97000"/>
              </a:lnSpc>
              <a:buClr>
                <a:schemeClr val="bg1"/>
              </a:buClr>
              <a:buSzPct val="159000"/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de-DE" sz="2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correlation holds every </a:t>
            </a:r>
            <a:r>
              <a:rPr lang="de-DE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where, even in non-SF regions, </a:t>
            </a:r>
            <a:r>
              <a:rPr lang="de-DE" sz="2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unless there is no </a:t>
            </a:r>
            <a:r>
              <a:rPr lang="de-DE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coupling between equipartition B and gas.</a:t>
            </a:r>
          </a:p>
          <a:p>
            <a:pPr marL="342900" indent="-342900" algn="just" eaLnBrk="0">
              <a:lnSpc>
                <a:spcPct val="97000"/>
              </a:lnSpc>
              <a:buClr>
                <a:schemeClr val="bg1"/>
              </a:buClr>
              <a:buSzPct val="159000"/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endParaRPr lang="de-DE" sz="20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 algn="just" eaLnBrk="0">
              <a:lnSpc>
                <a:spcPct val="97000"/>
              </a:lnSpc>
              <a:buClr>
                <a:schemeClr val="bg1"/>
              </a:buClr>
              <a:buSzPct val="159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 correlation could break on small scales due to the diffusion of CREs and the</a:t>
            </a:r>
            <a:r>
              <a:rPr lang="en-US" sz="20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magnetic </a:t>
            </a:r>
            <a:r>
              <a:rPr lang="en-US" sz="20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field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regularity</a:t>
            </a: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2000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9712" y="122237"/>
            <a:ext cx="9372600" cy="493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FFF66"/>
                </a:solidFill>
              </a:rPr>
              <a:t>Summary</a:t>
            </a:r>
            <a:endParaRPr lang="en-US" sz="2800" dirty="0">
              <a:solidFill>
                <a:srgbClr val="FFFF6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3000" y="5531148"/>
            <a:ext cx="8393112" cy="1525289"/>
          </a:xfrm>
          <a:prstGeom prst="rect">
            <a:avLst/>
          </a:prstGeom>
          <a:solidFill>
            <a:srgbClr val="A50021"/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marL="342900" lvl="0" indent="-342900" algn="ctr" eaLnBrk="0">
              <a:lnSpc>
                <a:spcPct val="97000"/>
              </a:lnSpc>
              <a:buClr>
                <a:srgbClr val="FFFFFF"/>
              </a:buClr>
              <a:buSzPct val="159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Globally radio, IR, and their correlation trace SF, </a:t>
            </a:r>
          </a:p>
          <a:p>
            <a:pPr marL="342900" lvl="0" indent="-342900" algn="ctr" eaLnBrk="0">
              <a:lnSpc>
                <a:spcPct val="97000"/>
              </a:lnSpc>
              <a:buClr>
                <a:srgbClr val="FFFFFF"/>
              </a:buClr>
              <a:buSzPct val="159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but the correlation is physically caused by</a:t>
            </a:r>
          </a:p>
          <a:p>
            <a:pPr marL="342900" lvl="0" indent="-342900" algn="ctr" eaLnBrk="0">
              <a:lnSpc>
                <a:spcPct val="97000"/>
              </a:lnSpc>
              <a:buClr>
                <a:srgbClr val="FFFFFF"/>
              </a:buClr>
              <a:buSzPct val="159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 fine balance between </a:t>
            </a:r>
          </a:p>
          <a:p>
            <a:pPr marL="342900" lvl="0" indent="-342900" algn="ctr" eaLnBrk="0">
              <a:lnSpc>
                <a:spcPct val="97000"/>
              </a:lnSpc>
              <a:buClr>
                <a:srgbClr val="FFFFFF"/>
              </a:buClr>
              <a:buSzPct val="159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gas density/magnetic fields/CREs in the ISM.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11112" y="655637"/>
            <a:ext cx="10044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456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39712" y="198437"/>
            <a:ext cx="9372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Magnetic Field -</a:t>
            </a:r>
            <a:r>
              <a:rPr kumimoji="0" lang="de-DE" sz="2800" b="0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 </a:t>
            </a: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SFR</a:t>
            </a:r>
            <a:r>
              <a:rPr kumimoji="0" lang="de-DE" sz="2800" b="0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 Dependency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64112" y="1036637"/>
            <a:ext cx="5116513" cy="664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  <a:buSzPct val="100000"/>
            </a:pP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The turbulent B is correlated with SFR.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7021512" y="5075237"/>
            <a:ext cx="2209800" cy="304800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0">
              <a:lnSpc>
                <a:spcPct val="98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de-DE" sz="1400" dirty="0" smtClean="0">
                <a:solidFill>
                  <a:schemeClr val="bg1"/>
                </a:solidFill>
              </a:rPr>
              <a:t>Tabatabaei et al. 2013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 l="37950" t="46250" r="36545" b="20000"/>
          <a:stretch>
            <a:fillRect/>
          </a:stretch>
        </p:blipFill>
        <p:spPr bwMode="auto">
          <a:xfrm>
            <a:off x="5593240" y="3896271"/>
            <a:ext cx="4247672" cy="316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054038" y="2103437"/>
            <a:ext cx="4634474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Amplification of torbulent B by SF:</a:t>
            </a:r>
            <a:endParaRPr lang="en-US" sz="20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3" name="Picture 12" descr="Screenshot-3.png"/>
          <p:cNvPicPr>
            <a:picLocks noChangeAspect="1"/>
          </p:cNvPicPr>
          <p:nvPr/>
        </p:nvPicPr>
        <p:blipFill>
          <a:blip r:embed="rId4" cstate="print"/>
          <a:srcRect l="15000" t="13750" r="22500" b="25000"/>
          <a:stretch>
            <a:fillRect/>
          </a:stretch>
        </p:blipFill>
        <p:spPr>
          <a:xfrm>
            <a:off x="254952" y="808038"/>
            <a:ext cx="4632960" cy="340522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2112" y="5915435"/>
            <a:ext cx="4876799" cy="607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bg1"/>
              </a:buClr>
              <a:buSzPct val="100000"/>
            </a:pPr>
            <a:r>
              <a:rPr lang="en-US" sz="18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The ordered B  &amp; SFR are independent and partly anti-correlated.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4512" y="4391872"/>
            <a:ext cx="3886200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  <a:buSzPct val="100000"/>
            </a:pP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Total B - SFR: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1154112" y="6644438"/>
            <a:ext cx="3581399" cy="33579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0">
              <a:lnSpc>
                <a:spcPct val="98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en-US" sz="1600" dirty="0" smtClean="0">
                <a:solidFill>
                  <a:schemeClr val="bg1"/>
                </a:solidFill>
                <a:sym typeface="Wingdings" pitchFamily="2" charset="2"/>
              </a:rPr>
              <a:t></a:t>
            </a:r>
            <a:r>
              <a:rPr lang="en-US" sz="1600" dirty="0" smtClean="0">
                <a:solidFill>
                  <a:schemeClr val="bg1"/>
                </a:solidFill>
              </a:rPr>
              <a:t>In agreement with </a:t>
            </a:r>
            <a:r>
              <a:rPr lang="en-US" sz="1600" dirty="0" err="1" smtClean="0">
                <a:solidFill>
                  <a:schemeClr val="bg1"/>
                </a:solidFill>
              </a:rPr>
              <a:t>Chyẑy</a:t>
            </a:r>
            <a:r>
              <a:rPr lang="en-US" sz="1600" dirty="0" smtClean="0">
                <a:solidFill>
                  <a:schemeClr val="bg1"/>
                </a:solidFill>
              </a:rPr>
              <a:t> (2008)</a:t>
            </a:r>
            <a:endParaRPr lang="en-US" sz="1600" dirty="0">
              <a:solidFill>
                <a:schemeClr val="bg1"/>
              </a:solidFill>
            </a:endParaRP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687388" y="4922837"/>
          <a:ext cx="327977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18" name="Equation" r:id="rId5" imgW="1968480" imgH="228600" progId="Equation.3">
                  <p:embed/>
                </p:oleObj>
              </mc:Choice>
              <mc:Fallback>
                <p:oleObj name="Equation" r:id="rId5" imgW="1968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388" y="4922837"/>
                        <a:ext cx="3279775" cy="381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54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5891213" y="2713037"/>
          <a:ext cx="3281362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19" name="Equation" r:id="rId7" imgW="1968480" imgH="228600" progId="Equation.3">
                  <p:embed/>
                </p:oleObj>
              </mc:Choice>
              <mc:Fallback>
                <p:oleObj name="Equation" r:id="rId7" imgW="1968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1213" y="2713037"/>
                        <a:ext cx="3281362" cy="381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54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413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2112" y="748108"/>
            <a:ext cx="9296400" cy="2496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FFFFFF"/>
              </a:buClr>
              <a:buSzPct val="126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de-DE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Our own Galaxy: various observations, </a:t>
            </a:r>
          </a:p>
          <a:p>
            <a:pPr lvl="0">
              <a:buClr>
                <a:srgbClr val="FFFFFF"/>
              </a:buClr>
              <a:buSzPct val="126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de-DE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e.g. no correlation in Orion (Boulanger &amp; Perault 1988) </a:t>
            </a:r>
          </a:p>
          <a:p>
            <a:pPr lvl="0">
              <a:buClr>
                <a:srgbClr val="FFFFFF"/>
              </a:buClr>
              <a:buSzPct val="126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de-DE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>
              <a:buClr>
                <a:srgbClr val="FFFFFF"/>
              </a:buClr>
              <a:buSzPct val="126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de-DE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>
              <a:buClr>
                <a:srgbClr val="FFFFFF"/>
              </a:buClr>
              <a:buSzPct val="126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de-DE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Nearby galaxies</a:t>
            </a:r>
            <a:r>
              <a:rPr lang="de-DE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 S</a:t>
            </a:r>
            <a:r>
              <a:rPr lang="de-DE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tructural analysis (wavelet decomposition) </a:t>
            </a:r>
          </a:p>
          <a:p>
            <a:pPr lvl="0">
              <a:buClr>
                <a:srgbClr val="FFFFFF"/>
              </a:buClr>
              <a:buSzPct val="126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de-DE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>
              <a:buClr>
                <a:srgbClr val="FFFFFF"/>
              </a:buClr>
              <a:buSzPct val="126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de-DE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>
              <a:buClr>
                <a:srgbClr val="FFFFFF"/>
              </a:buClr>
              <a:buSzPct val="126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de-DE" sz="8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>
              <a:buClr>
                <a:srgbClr val="FFFFFF"/>
              </a:buClr>
              <a:buSzPct val="126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de-DE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839912" y="86353"/>
            <a:ext cx="6629400" cy="493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de-DE" sz="28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Break on ≤ Sub-kpc Scales</a:t>
            </a:r>
            <a:endParaRPr lang="en-US" sz="2800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72140" y="2484437"/>
            <a:ext cx="9644972" cy="3231992"/>
            <a:chOff x="272140" y="2484437"/>
            <a:chExt cx="9644972" cy="3231992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19969" t="41875" r="9375" b="38125"/>
            <a:stretch>
              <a:fillRect/>
            </a:stretch>
          </p:blipFill>
          <p:spPr bwMode="auto">
            <a:xfrm>
              <a:off x="272140" y="3249484"/>
              <a:ext cx="9510276" cy="2018995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1001712" y="2484437"/>
              <a:ext cx="73914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 smtClean="0">
                  <a:solidFill>
                    <a:schemeClr val="bg1"/>
                  </a:solidFill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0" u="none" strike="noStrike" kern="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Example: </a:t>
              </a:r>
              <a:r>
                <a:rPr lang="de-DE" sz="2000" kern="0" dirty="0" smtClean="0">
                  <a:solidFill>
                    <a:schemeClr val="bg1"/>
                  </a:solidFill>
                </a:rPr>
                <a:t>e</a:t>
              </a:r>
              <a:r>
                <a:rPr kumimoji="0" lang="de-DE" sz="2000" b="0" i="0" u="none" strike="noStrike" kern="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volution of 70</a:t>
              </a:r>
              <a:r>
                <a:rPr kumimoji="0" lang="el-GR" sz="2000" b="0" i="0" u="none" strike="noStrike" kern="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μ</a:t>
              </a:r>
              <a:r>
                <a:rPr kumimoji="0" lang="de-DE" sz="2000" b="0" i="0" u="none" strike="noStrike" kern="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m emission with scale in M33</a:t>
              </a: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Text Box 8"/>
            <p:cNvSpPr txBox="1">
              <a:spLocks noChangeArrowheads="1"/>
            </p:cNvSpPr>
            <p:nvPr/>
          </p:nvSpPr>
          <p:spPr bwMode="auto">
            <a:xfrm>
              <a:off x="533399" y="5316319"/>
              <a:ext cx="938371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2000" kern="0" dirty="0" smtClean="0">
                  <a:solidFill>
                    <a:schemeClr val="bg1"/>
                  </a:solidFill>
                </a:rPr>
                <a:t>0.6 kpc             1.1 kpc          1.4 kpc           1.9 kpc            2.5 kpc          4.5 kpc</a:t>
              </a: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146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-29.png"/>
          <p:cNvPicPr>
            <a:picLocks noChangeAspect="1"/>
          </p:cNvPicPr>
          <p:nvPr/>
        </p:nvPicPr>
        <p:blipFill>
          <a:blip r:embed="rId2" cstate="print"/>
          <a:srcRect l="34688" t="21250" r="18750" b="8750"/>
          <a:stretch>
            <a:fillRect/>
          </a:stretch>
        </p:blipFill>
        <p:spPr>
          <a:xfrm>
            <a:off x="2906712" y="1498714"/>
            <a:ext cx="5131862" cy="5786323"/>
          </a:xfrm>
          <a:prstGeom prst="rect">
            <a:avLst/>
          </a:prstGeom>
        </p:spPr>
      </p:pic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3135313" y="198437"/>
            <a:ext cx="42671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Wavelet 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ecompositions</a:t>
            </a:r>
            <a:endParaRPr lang="en-US" sz="2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838199" y="731837"/>
            <a:ext cx="86979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Example: resolving radio &amp; FIR differences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on the s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mallest scale </a:t>
            </a:r>
            <a:r>
              <a:rPr lang="en-US" sz="2000" kern="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in M31</a:t>
            </a:r>
            <a:r>
              <a:rPr kumimoji="0" lang="de-DE" sz="20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                                                                 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620712" y="6022975"/>
            <a:ext cx="1553630" cy="34996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Verdana" pitchFamily="34" charset="0"/>
              </a:rPr>
              <a:t>160 </a:t>
            </a:r>
            <a:r>
              <a:rPr lang="el-GR" sz="1800" dirty="0">
                <a:solidFill>
                  <a:schemeClr val="bg1"/>
                </a:solidFill>
                <a:latin typeface="Verdana" pitchFamily="34" charset="0"/>
              </a:rPr>
              <a:t>μ</a:t>
            </a:r>
            <a:r>
              <a:rPr lang="en-US" sz="1800" dirty="0" smtClean="0">
                <a:solidFill>
                  <a:schemeClr val="bg1"/>
                </a:solidFill>
                <a:latin typeface="Verdana" pitchFamily="34" charset="0"/>
              </a:rPr>
              <a:t>m FIR</a:t>
            </a:r>
            <a:endParaRPr lang="el-GR" sz="18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468312" y="4117975"/>
            <a:ext cx="1972015" cy="34996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 dirty="0" smtClean="0">
                <a:solidFill>
                  <a:schemeClr val="bg1"/>
                </a:solidFill>
                <a:latin typeface="Verdana" pitchFamily="34" charset="0"/>
              </a:rPr>
              <a:t>20cm Free-free</a:t>
            </a:r>
            <a:endParaRPr lang="el-GR" sz="18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315912" y="2255837"/>
            <a:ext cx="2319674" cy="34996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 dirty="0" smtClean="0">
                <a:solidFill>
                  <a:schemeClr val="bg1"/>
                </a:solidFill>
                <a:latin typeface="Verdana" pitchFamily="34" charset="0"/>
              </a:rPr>
              <a:t>20cm Synchrotron</a:t>
            </a:r>
            <a:endParaRPr lang="el-GR" sz="1800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8098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68312" y="271463"/>
            <a:ext cx="9372600" cy="493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Star formation or CRE propagation?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49912" y="1722437"/>
            <a:ext cx="4572000" cy="1867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Higher SFR per area </a:t>
            </a:r>
            <a:r>
              <a:rPr lang="de-DE" sz="2000" dirty="0" smtClean="0">
                <a:solidFill>
                  <a:schemeClr val="bg1"/>
                </a:solidFill>
                <a:sym typeface="Wingdings" pitchFamily="2" charset="2"/>
              </a:rPr>
              <a:t></a:t>
            </a:r>
          </a:p>
          <a:p>
            <a:endParaRPr lang="de-DE" sz="800" dirty="0" smtClean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de-DE" sz="2000" dirty="0" smtClean="0">
                <a:solidFill>
                  <a:schemeClr val="bg1"/>
                </a:solidFill>
              </a:rPr>
              <a:t>Stronger turbulent field</a:t>
            </a:r>
            <a:r>
              <a:rPr lang="de-DE" sz="2000" dirty="0" smtClean="0">
                <a:solidFill>
                  <a:schemeClr val="bg1"/>
                </a:solidFill>
                <a:sym typeface="Wingdings" pitchFamily="2" charset="2"/>
              </a:rPr>
              <a:t> </a:t>
            </a:r>
          </a:p>
          <a:p>
            <a:endParaRPr lang="de-DE" sz="800" dirty="0" smtClean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de-DE" sz="2000" dirty="0" smtClean="0">
                <a:solidFill>
                  <a:schemeClr val="bg1"/>
                </a:solidFill>
              </a:rPr>
              <a:t>Smaller diffusion length </a:t>
            </a:r>
            <a:r>
              <a:rPr lang="de-DE" sz="2000" dirty="0" smtClean="0">
                <a:solidFill>
                  <a:schemeClr val="bg1"/>
                </a:solidFill>
                <a:sym typeface="Wingdings" pitchFamily="2" charset="2"/>
              </a:rPr>
              <a:t></a:t>
            </a:r>
          </a:p>
          <a:p>
            <a:endParaRPr lang="de-DE" sz="800" dirty="0" smtClean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de-DE" sz="2000" dirty="0" smtClean="0">
                <a:solidFill>
                  <a:schemeClr val="bg1"/>
                </a:solidFill>
                <a:sym typeface="Wingdings" pitchFamily="2" charset="2"/>
              </a:rPr>
              <a:t>CREs  are found on small scales  Stronger</a:t>
            </a:r>
            <a:r>
              <a:rPr lang="de-DE" sz="2000" dirty="0" smtClean="0">
                <a:solidFill>
                  <a:schemeClr val="bg1"/>
                </a:solidFill>
              </a:rPr>
              <a:t> Radio-FIR on small scales                                   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4512" y="5303837"/>
            <a:ext cx="9002713" cy="9510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Propagation of CREs not only depends on the turbulent B but also on the ordered B which is influenced by other phenomena rather than SF (rotation, density waves, shear / compression..) </a:t>
            </a:r>
          </a:p>
        </p:txBody>
      </p:sp>
      <p:sp>
        <p:nvSpPr>
          <p:cNvPr id="10" name="Rectangle 9"/>
          <p:cNvSpPr/>
          <p:nvPr/>
        </p:nvSpPr>
        <p:spPr>
          <a:xfrm rot="19553308">
            <a:off x="5255194" y="2334400"/>
            <a:ext cx="3647152" cy="550279"/>
          </a:xfrm>
          <a:prstGeom prst="rect">
            <a:avLst/>
          </a:prstGeom>
          <a:solidFill>
            <a:srgbClr val="000099"/>
          </a:solidFill>
        </p:spPr>
        <p:txBody>
          <a:bodyPr wrap="none">
            <a:spAutoFit/>
          </a:bodyPr>
          <a:lstStyle/>
          <a:p>
            <a:r>
              <a:rPr lang="de-DE" sz="3200" dirty="0" smtClean="0">
                <a:solidFill>
                  <a:srgbClr val="FFFF66"/>
                </a:solidFill>
              </a:rPr>
              <a:t>Oversimplification !</a:t>
            </a:r>
            <a:endParaRPr lang="en-US" dirty="0">
              <a:solidFill>
                <a:srgbClr val="FFFF66"/>
              </a:solidFill>
            </a:endParaRPr>
          </a:p>
        </p:txBody>
      </p:sp>
      <p:pic>
        <p:nvPicPr>
          <p:cNvPr id="11" name="Picture 10" descr="Screenshot-2.png"/>
          <p:cNvPicPr>
            <a:picLocks noChangeAspect="1"/>
          </p:cNvPicPr>
          <p:nvPr/>
        </p:nvPicPr>
        <p:blipFill>
          <a:blip r:embed="rId2" cstate="print">
            <a:lum bright="-19000" contrast="37000"/>
          </a:blip>
          <a:srcRect l="20625" t="20000" r="8438" b="11250"/>
          <a:stretch>
            <a:fillRect/>
          </a:stretch>
        </p:blipFill>
        <p:spPr>
          <a:xfrm>
            <a:off x="468312" y="884237"/>
            <a:ext cx="4815560" cy="3500323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5916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315912" y="7056437"/>
            <a:ext cx="5638800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Helou</a:t>
            </a:r>
            <a:r>
              <a:rPr lang="en-US" sz="20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et al. (1985)</a:t>
            </a:r>
          </a:p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85102" y="905612"/>
            <a:ext cx="5608010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20cm Radio  vs. </a:t>
            </a:r>
            <a:r>
              <a:rPr lang="de-DE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 (60, 100µm)</a:t>
            </a:r>
            <a:endParaRPr lang="de-DE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11112" y="655637"/>
            <a:ext cx="10044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6515" t="9111" r="25758" b="7389"/>
          <a:stretch/>
        </p:blipFill>
        <p:spPr>
          <a:xfrm>
            <a:off x="2754311" y="1417635"/>
            <a:ext cx="5527932" cy="5440109"/>
          </a:xfrm>
          <a:prstGeom prst="rect">
            <a:avLst/>
          </a:prstGeom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382712" y="122237"/>
            <a:ext cx="7772400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600" dirty="0" smtClean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Radio-IR Correlation: First Detections (IRAS)</a:t>
            </a:r>
          </a:p>
        </p:txBody>
      </p:sp>
    </p:spTree>
    <p:extLst>
      <p:ext uri="{BB962C8B-B14F-4D97-AF65-F5344CB8AC3E}">
        <p14:creationId xmlns:p14="http://schemas.microsoft.com/office/powerpoint/2010/main" val="13462674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49312" y="655637"/>
            <a:ext cx="8305800" cy="664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RC-FIR is still a tracer of SF globally, as integrated fluxes are weighted toward them </a:t>
            </a:r>
            <a:r>
              <a:rPr lang="en-US" sz="1600" dirty="0" smtClean="0">
                <a:solidFill>
                  <a:srgbClr val="92D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dirty="0" smtClean="0">
                <a:solidFill>
                  <a:srgbClr val="92D05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 Conspiracy dissected!</a:t>
            </a:r>
            <a:endParaRPr lang="en-US" sz="1600" dirty="0" smtClean="0">
              <a:solidFill>
                <a:srgbClr val="92D05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077912" y="122237"/>
            <a:ext cx="7924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kern="0" dirty="0" smtClean="0">
                <a:solidFill>
                  <a:srgbClr val="FFFF00"/>
                </a:solidFill>
              </a:rPr>
              <a:t>Implication for Global Radio-FIR Correlation</a:t>
            </a:r>
          </a:p>
        </p:txBody>
      </p:sp>
      <p:pic>
        <p:nvPicPr>
          <p:cNvPr id="12" name="Picture 11" descr="Screenshot-13.png"/>
          <p:cNvPicPr>
            <a:picLocks noChangeAspect="1"/>
          </p:cNvPicPr>
          <p:nvPr/>
        </p:nvPicPr>
        <p:blipFill>
          <a:blip r:embed="rId2" cstate="print"/>
          <a:srcRect l="22500" t="18750" r="16875" b="22500"/>
          <a:stretch>
            <a:fillRect/>
          </a:stretch>
        </p:blipFill>
        <p:spPr>
          <a:xfrm>
            <a:off x="124542" y="2255837"/>
            <a:ext cx="5144370" cy="3738982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8" name="Picture 7" descr="Screenshot-14.png"/>
          <p:cNvPicPr>
            <a:picLocks noChangeAspect="1"/>
          </p:cNvPicPr>
          <p:nvPr/>
        </p:nvPicPr>
        <p:blipFill>
          <a:blip r:embed="rId3" cstate="print"/>
          <a:srcRect l="17812" t="21250" r="24375" b="20000"/>
          <a:stretch>
            <a:fillRect/>
          </a:stretch>
        </p:blipFill>
        <p:spPr>
          <a:xfrm>
            <a:off x="4994548" y="3017837"/>
            <a:ext cx="5074964" cy="3867912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63512" y="1722437"/>
            <a:ext cx="98409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kern="0" dirty="0" smtClean="0">
                <a:solidFill>
                  <a:srgbClr val="FFFF66"/>
                </a:solidFill>
              </a:rPr>
              <a:t>Example:  Global properties of radio &amp; IR emission in KINGFISH Galaxies (in prep.)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4506912" y="1689204"/>
            <a:ext cx="4876800" cy="5886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hangingPunct="1">
              <a:lnSpc>
                <a:spcPct val="100000"/>
              </a:lnSpc>
              <a:spcBef>
                <a:spcPct val="50000"/>
              </a:spcBef>
              <a:buClrTx/>
              <a:buSzTx/>
            </a:pPr>
            <a:r>
              <a:rPr lang="en-US" sz="2000" dirty="0" smtClean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50-pc resolution survey </a:t>
            </a:r>
            <a:r>
              <a:rPr lang="en-US" sz="2000" dirty="0" smtClean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</a:t>
            </a:r>
            <a:r>
              <a:rPr lang="en-US" sz="2000" dirty="0" smtClean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scale of giant  molecular clouds :</a:t>
            </a:r>
          </a:p>
          <a:p>
            <a:pPr hangingPunct="1">
              <a:lnSpc>
                <a:spcPct val="100000"/>
              </a:lnSpc>
              <a:spcBef>
                <a:spcPct val="50000"/>
              </a:spcBef>
              <a:buClrTx/>
              <a:buSzTx/>
              <a:buFont typeface="Arial" pitchFamily="34" charset="0"/>
              <a:buChar char="•"/>
            </a:pPr>
            <a:endParaRPr lang="de-DE" sz="9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hangingPunct="1">
              <a:lnSpc>
                <a:spcPct val="100000"/>
              </a:lnSpc>
              <a:spcBef>
                <a:spcPct val="50000"/>
              </a:spcBef>
              <a:buClrTx/>
              <a:buSzTx/>
              <a:buFont typeface="Arial" pitchFamily="34" charset="0"/>
              <a:buChar char="•"/>
            </a:pPr>
            <a:r>
              <a:rPr lang="de-DE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Unbiased sample of star forming regions </a:t>
            </a:r>
          </a:p>
          <a:p>
            <a:pPr lvl="0" hangingPunct="1">
              <a:lnSpc>
                <a:spcPct val="100000"/>
              </a:lnSpc>
              <a:spcBef>
                <a:spcPct val="50000"/>
              </a:spcBef>
              <a:buClrTx/>
              <a:buSzTx/>
              <a:buFont typeface="Arial" pitchFamily="34" charset="0"/>
              <a:buChar char="•"/>
            </a:pPr>
            <a:endParaRPr lang="de-DE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hangingPunct="1">
              <a:lnSpc>
                <a:spcPct val="100000"/>
              </a:lnSpc>
              <a:spcBef>
                <a:spcPct val="50000"/>
              </a:spcBef>
              <a:buClrTx/>
              <a:buSzTx/>
              <a:buFont typeface="Arial" pitchFamily="34" charset="0"/>
              <a:buChar char="•"/>
            </a:pPr>
            <a:r>
              <a:rPr lang="de-DE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Unbiased sample of super nova remnants (+ X ray XMM), environmental effects (metallicity..)</a:t>
            </a:r>
          </a:p>
          <a:p>
            <a:pPr hangingPunct="1">
              <a:lnSpc>
                <a:spcPct val="100000"/>
              </a:lnSpc>
              <a:spcBef>
                <a:spcPct val="50000"/>
              </a:spcBef>
              <a:buClrTx/>
              <a:buSzTx/>
              <a:buFont typeface="Arial" pitchFamily="34" charset="0"/>
              <a:buChar char="•"/>
            </a:pPr>
            <a:endParaRPr lang="de-DE" sz="9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hangingPunct="1">
              <a:lnSpc>
                <a:spcPct val="100000"/>
              </a:lnSpc>
              <a:spcBef>
                <a:spcPct val="50000"/>
              </a:spcBef>
              <a:buClrTx/>
              <a:buSzTx/>
              <a:buFont typeface="Arial" pitchFamily="34" charset="0"/>
              <a:buChar char="•"/>
            </a:pPr>
            <a:endParaRPr lang="en-US" sz="9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hangingPunct="1">
              <a:lnSpc>
                <a:spcPct val="100000"/>
              </a:lnSpc>
              <a:spcBef>
                <a:spcPct val="50000"/>
              </a:spcBef>
              <a:buClrTx/>
              <a:buSzTx/>
              <a:buFont typeface="Arial" pitchFamily="34" charset="0"/>
              <a:buChar char="•"/>
            </a:pPr>
            <a:r>
              <a:rPr lang="de-DE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Formation of clouds : </a:t>
            </a:r>
            <a:r>
              <a:rPr lang="de-DE" sz="18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Turbulence or magnetic fields ?</a:t>
            </a:r>
          </a:p>
          <a:p>
            <a:pPr hangingPunct="1">
              <a:lnSpc>
                <a:spcPct val="100000"/>
              </a:lnSpc>
              <a:spcBef>
                <a:spcPct val="50000"/>
              </a:spcBef>
              <a:buClrTx/>
              <a:buSzTx/>
              <a:buFont typeface="Arial" pitchFamily="34" charset="0"/>
              <a:buChar char="•"/>
            </a:pPr>
            <a:endParaRPr lang="de-DE" sz="20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hangingPunct="1">
              <a:lnSpc>
                <a:spcPct val="100000"/>
              </a:lnSpc>
              <a:spcBef>
                <a:spcPct val="50000"/>
              </a:spcBef>
              <a:buClrTx/>
              <a:buSzTx/>
              <a:buFont typeface="Arial" pitchFamily="34" charset="0"/>
              <a:buChar char="•"/>
            </a:pPr>
            <a:r>
              <a:rPr lang="de-DE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Energy balance vs. spatial scale and galactic structure?</a:t>
            </a:r>
            <a:endParaRPr lang="de-DE" sz="12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hangingPunct="1">
              <a:lnSpc>
                <a:spcPct val="100000"/>
              </a:lnSpc>
              <a:spcBef>
                <a:spcPct val="50000"/>
              </a:spcBef>
              <a:buClrTx/>
              <a:buSzTx/>
              <a:buFont typeface="Arial" pitchFamily="34" charset="0"/>
              <a:buChar char="•"/>
            </a:pPr>
            <a:endParaRPr lang="de-DE" sz="12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63712" y="70862"/>
            <a:ext cx="67056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GB" sz="2800" dirty="0" smtClean="0">
                <a:solidFill>
                  <a:srgbClr val="FFFF00"/>
                </a:solidFill>
                <a:latin typeface="+mj-lt"/>
                <a:ea typeface="Verdana" pitchFamily="34" charset="0"/>
                <a:cs typeface="Verdana" pitchFamily="34" charset="0"/>
              </a:rPr>
              <a:t>EVLA Survey of Magnetized ISM in M33</a:t>
            </a:r>
          </a:p>
          <a:p>
            <a:pPr algn="ctr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GB" sz="1600" dirty="0" smtClean="0">
                <a:solidFill>
                  <a:srgbClr val="FFFF00"/>
                </a:solidFill>
                <a:latin typeface="+mj-lt"/>
                <a:ea typeface="Verdana" pitchFamily="34" charset="0"/>
                <a:cs typeface="Verdana" pitchFamily="34" charset="0"/>
              </a:rPr>
              <a:t>PI: </a:t>
            </a:r>
            <a:r>
              <a:rPr lang="en-GB" sz="1600" dirty="0" err="1" smtClean="0">
                <a:solidFill>
                  <a:srgbClr val="FFFF00"/>
                </a:solidFill>
                <a:latin typeface="+mj-lt"/>
                <a:ea typeface="Verdana" pitchFamily="34" charset="0"/>
                <a:cs typeface="Verdana" pitchFamily="34" charset="0"/>
              </a:rPr>
              <a:t>Tabatabaei</a:t>
            </a:r>
            <a:endParaRPr lang="en-GB" sz="1600" dirty="0" smtClean="0">
              <a:solidFill>
                <a:srgbClr val="FFFF00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3" name="Picture 8" descr="M33-250um"/>
          <p:cNvPicPr>
            <a:picLocks noChangeAspect="1" noChangeArrowheads="1"/>
          </p:cNvPicPr>
          <p:nvPr/>
        </p:nvPicPr>
        <p:blipFill>
          <a:blip r:embed="rId2" cstate="print"/>
          <a:srcRect l="20000" t="9091" r="10001" b="10909"/>
          <a:stretch>
            <a:fillRect/>
          </a:stretch>
        </p:blipFill>
        <p:spPr bwMode="auto">
          <a:xfrm>
            <a:off x="382426" y="884237"/>
            <a:ext cx="3688728" cy="545943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l="10000" r="10000"/>
          <a:stretch>
            <a:fillRect/>
          </a:stretch>
        </p:blipFill>
        <p:spPr bwMode="auto">
          <a:xfrm>
            <a:off x="422583" y="884237"/>
            <a:ext cx="73152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196" name="Text Box 9"/>
          <p:cNvSpPr txBox="1">
            <a:spLocks noChangeArrowheads="1"/>
          </p:cNvSpPr>
          <p:nvPr/>
        </p:nvSpPr>
        <p:spPr bwMode="auto">
          <a:xfrm>
            <a:off x="239712" y="6325161"/>
            <a:ext cx="4256293" cy="578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700" dirty="0" smtClean="0">
                <a:solidFill>
                  <a:schemeClr val="bg1"/>
                </a:solidFill>
              </a:rPr>
              <a:t>Herschel -160</a:t>
            </a:r>
            <a:r>
              <a:rPr lang="de-DE" sz="1700" dirty="0" smtClean="0">
                <a:solidFill>
                  <a:schemeClr val="bg1"/>
                </a:solidFill>
                <a:cs typeface="Arial" pitchFamily="34" charset="0"/>
              </a:rPr>
              <a:t>μm </a:t>
            </a:r>
            <a:r>
              <a:rPr lang="de-DE" sz="1700" dirty="0">
                <a:solidFill>
                  <a:schemeClr val="bg1"/>
                </a:solidFill>
                <a:cs typeface="Arial" pitchFamily="34" charset="0"/>
              </a:rPr>
              <a:t>(</a:t>
            </a:r>
            <a:r>
              <a:rPr lang="de-DE" sz="1700" dirty="0" smtClean="0">
                <a:solidFill>
                  <a:schemeClr val="bg1"/>
                </a:solidFill>
                <a:cs typeface="Arial" pitchFamily="34" charset="0"/>
              </a:rPr>
              <a:t>12“) : Kramer+ 2010  </a:t>
            </a:r>
          </a:p>
          <a:p>
            <a:r>
              <a:rPr lang="de-DE" sz="1700" dirty="0" smtClean="0">
                <a:solidFill>
                  <a:schemeClr val="bg1"/>
                </a:solidFill>
                <a:cs typeface="Arial" pitchFamily="34" charset="0"/>
              </a:rPr>
              <a:t>IRAM-CO observations (12“):Braine+2010</a:t>
            </a:r>
            <a:endParaRPr lang="en-GB" sz="17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49512" y="176916"/>
            <a:ext cx="6172200" cy="478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dirty="0" smtClean="0">
                <a:solidFill>
                  <a:srgbClr val="FFFF00"/>
                </a:solidFill>
              </a:rPr>
              <a:t>Radio-FIR Correlation with SKA </a:t>
            </a:r>
            <a:endParaRPr lang="en-US" sz="2700" dirty="0">
              <a:solidFill>
                <a:srgbClr val="FFFF00"/>
              </a:solidFill>
            </a:endParaRP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987" y="960437"/>
            <a:ext cx="9001125" cy="5040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6630987" y="5668331"/>
            <a:ext cx="2981325" cy="32130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F18"/>
              </a:rPr>
              <a:t> http://www.skatelescope.org/.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" name="Picture 9" descr="pdf.jpg"/>
          <p:cNvPicPr>
            <a:picLocks noChangeAspect="1"/>
          </p:cNvPicPr>
          <p:nvPr/>
        </p:nvPicPr>
        <p:blipFill>
          <a:blip r:embed="rId4" cstate="print"/>
          <a:srcRect l="25781" t="14375" r="15938" b="23750"/>
          <a:stretch>
            <a:fillRect/>
          </a:stretch>
        </p:blipFill>
        <p:spPr>
          <a:xfrm>
            <a:off x="4856690" y="3094037"/>
            <a:ext cx="4831822" cy="3847338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 bwMode="auto">
          <a:xfrm>
            <a:off x="5466290" y="4694237"/>
            <a:ext cx="1219200" cy="609600"/>
          </a:xfrm>
          <a:prstGeom prst="ellipse">
            <a:avLst/>
          </a:prstGeom>
          <a:solidFill>
            <a:srgbClr val="FF7C80">
              <a:alpha val="3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31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56086" y="1570037"/>
            <a:ext cx="4832028" cy="2095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  <a:t>High-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 ʋ:</a:t>
            </a:r>
            <a: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  <a:t> spining dust?</a:t>
            </a:r>
          </a:p>
          <a:p>
            <a:endParaRPr lang="de-DE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  <a:t>    Low-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ʋ: flattening of spectrum?</a:t>
            </a:r>
          </a:p>
          <a:p>
            <a:endParaRPr lang="en-US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  <a:t>        Mid-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 ʋ: synchrotron spectral index?</a:t>
            </a:r>
          </a:p>
          <a:p>
            <a:endParaRPr lang="en-US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              All : total energy emitted in RC?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3962400" y="152400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sz="2400">
              <a:solidFill>
                <a:srgbClr val="990000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916460" y="274637"/>
            <a:ext cx="7811947" cy="493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800" dirty="0" smtClean="0">
                <a:solidFill>
                  <a:srgbClr val="FFFF00"/>
                </a:solidFill>
              </a:rPr>
              <a:t>Bolometric RC : Total Radio Continuum (TRC)   </a:t>
            </a:r>
            <a:endParaRPr lang="en-GB" sz="2800" dirty="0">
              <a:solidFill>
                <a:srgbClr val="FFFF00"/>
              </a:solidFill>
            </a:endParaRPr>
          </a:p>
        </p:txBody>
      </p:sp>
      <p:pic>
        <p:nvPicPr>
          <p:cNvPr id="4" name="Picture 3" descr="Screenshot-7.png"/>
          <p:cNvPicPr>
            <a:picLocks noChangeAspect="1"/>
          </p:cNvPicPr>
          <p:nvPr/>
        </p:nvPicPr>
        <p:blipFill>
          <a:blip r:embed="rId3" cstate="print"/>
          <a:srcRect l="15000" t="13750" r="22500" b="26250"/>
          <a:stretch>
            <a:fillRect/>
          </a:stretch>
        </p:blipFill>
        <p:spPr>
          <a:xfrm>
            <a:off x="1839912" y="2332037"/>
            <a:ext cx="5120640" cy="3686861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030538" y="1189038"/>
          <a:ext cx="3078162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37" name="Equation" r:id="rId4" imgW="1333440" imgH="330120" progId="Equation.3">
                  <p:embed/>
                </p:oleObj>
              </mc:Choice>
              <mc:Fallback>
                <p:oleObj name="Equation" r:id="rId4" imgW="1333440" imgH="33012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0538" y="1189038"/>
                        <a:ext cx="3078162" cy="762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516312" y="2560637"/>
            <a:ext cx="2209800" cy="2954655"/>
          </a:xfrm>
          <a:prstGeom prst="rect">
            <a:avLst/>
          </a:prstGeom>
          <a:solidFill>
            <a:srgbClr val="FF0000">
              <a:alpha val="10196"/>
            </a:srgbClr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                             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841" y="503237"/>
            <a:ext cx="9373913" cy="750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</a:rPr>
              <a:t>Radio Continuum Observations with 100-m Effelsberg (2010-2013) </a:t>
            </a:r>
          </a:p>
          <a:p>
            <a:pPr algn="ctr"/>
            <a:r>
              <a:rPr lang="de-DE" sz="2200" u="sng" dirty="0" smtClean="0">
                <a:solidFill>
                  <a:schemeClr val="bg1"/>
                </a:solidFill>
              </a:rPr>
              <a:t>PI: Eva Schinnerer </a:t>
            </a:r>
            <a:endParaRPr lang="en-US" sz="2200" u="sng" dirty="0">
              <a:solidFill>
                <a:schemeClr val="bg1"/>
              </a:solidFill>
            </a:endParaRPr>
          </a:p>
        </p:txBody>
      </p:sp>
      <p:pic>
        <p:nvPicPr>
          <p:cNvPr id="3" name="Picture 12" descr="effelsber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9912" y="1722437"/>
            <a:ext cx="3733800" cy="37338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91543" y="1873414"/>
            <a:ext cx="4296369" cy="266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~35  KINGFISH galaxies</a:t>
            </a:r>
          </a:p>
          <a:p>
            <a:endParaRPr lang="de-DE" sz="2000" dirty="0" smtClean="0">
              <a:solidFill>
                <a:schemeClr val="bg1"/>
              </a:solidFill>
            </a:endParaRPr>
          </a:p>
          <a:p>
            <a:r>
              <a:rPr lang="de-DE" sz="2000" dirty="0" smtClean="0">
                <a:solidFill>
                  <a:schemeClr val="bg1"/>
                </a:solidFill>
              </a:rPr>
              <a:t>- Mapping mode at 3.6, 6, and 20cm</a:t>
            </a:r>
          </a:p>
          <a:p>
            <a:endParaRPr lang="de-DE" sz="2000" dirty="0" smtClean="0">
              <a:solidFill>
                <a:schemeClr val="bg1"/>
              </a:solidFill>
            </a:endParaRPr>
          </a:p>
          <a:p>
            <a:r>
              <a:rPr lang="de-DE" sz="2000" dirty="0" smtClean="0">
                <a:solidFill>
                  <a:schemeClr val="bg1"/>
                </a:solidFill>
              </a:rPr>
              <a:t>-Cross-scan mode at 6cm</a:t>
            </a:r>
          </a:p>
          <a:p>
            <a:pPr>
              <a:buFontTx/>
              <a:buChar char="-"/>
            </a:pPr>
            <a:endParaRPr lang="de-DE" sz="2000" dirty="0" smtClean="0">
              <a:solidFill>
                <a:schemeClr val="bg1"/>
              </a:solidFill>
            </a:endParaRPr>
          </a:p>
          <a:p>
            <a:endParaRPr lang="de-DE" sz="2000" dirty="0" smtClean="0">
              <a:solidFill>
                <a:schemeClr val="bg1"/>
              </a:solidFill>
            </a:endParaRPr>
          </a:p>
          <a:p>
            <a:endParaRPr lang="de-DE" sz="2000" dirty="0" smtClean="0">
              <a:solidFill>
                <a:schemeClr val="bg1"/>
              </a:solidFill>
            </a:endParaRPr>
          </a:p>
          <a:p>
            <a:endParaRPr lang="de-DE" sz="20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1112" y="-30163"/>
            <a:ext cx="10134600" cy="7543800"/>
            <a:chOff x="11112" y="-30163"/>
            <a:chExt cx="10134600" cy="7543800"/>
          </a:xfrm>
        </p:grpSpPr>
        <p:sp>
          <p:nvSpPr>
            <p:cNvPr id="8" name="Rectangle 7"/>
            <p:cNvSpPr/>
            <p:nvPr/>
          </p:nvSpPr>
          <p:spPr>
            <a:xfrm>
              <a:off x="315912" y="6599237"/>
              <a:ext cx="3200400" cy="6504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Clr>
                  <a:srgbClr val="FFFFFF"/>
                </a:buClr>
                <a:buSzPct val="12600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</a:pPr>
              <a:r>
                <a:rPr lang="de-DE" sz="2000" dirty="0" smtClean="0">
                  <a:solidFill>
                    <a:srgbClr val="FFFFFF"/>
                  </a:solidFill>
                </a:rPr>
                <a:t>M31 (Hoernes et al. 1996)</a:t>
              </a:r>
              <a:r>
                <a:rPr lang="de-DE" sz="1900" dirty="0" smtClean="0">
                  <a:solidFill>
                    <a:srgbClr val="FFFFFF"/>
                  </a:solidFill>
                </a:rPr>
                <a:t>                                                                LMC (Hughes et al. 2006)</a:t>
              </a:r>
              <a:endParaRPr lang="en-US" sz="1900" dirty="0">
                <a:solidFill>
                  <a:srgbClr val="FFFFFF"/>
                </a:solidFill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8272" t="8750" r="19678" b="8750"/>
            <a:stretch>
              <a:fillRect/>
            </a:stretch>
          </p:blipFill>
          <p:spPr bwMode="auto">
            <a:xfrm>
              <a:off x="11112" y="-30163"/>
              <a:ext cx="10091774" cy="7543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61845" t="88750" r="28814" b="8750"/>
            <a:stretch>
              <a:fillRect/>
            </a:stretch>
          </p:blipFill>
          <p:spPr bwMode="auto">
            <a:xfrm>
              <a:off x="8638953" y="7285037"/>
              <a:ext cx="1506759" cy="226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2" name="Group 21"/>
          <p:cNvGrpSpPr/>
          <p:nvPr/>
        </p:nvGrpSpPr>
        <p:grpSpPr>
          <a:xfrm>
            <a:off x="87312" y="1341437"/>
            <a:ext cx="8744255" cy="4411304"/>
            <a:chOff x="87312" y="1341437"/>
            <a:chExt cx="8744255" cy="4411304"/>
          </a:xfrm>
        </p:grpSpPr>
        <p:pic>
          <p:nvPicPr>
            <p:cNvPr id="15" name="Picture 6" descr="n6946_block900c.jpg"/>
            <p:cNvPicPr>
              <a:picLocks noChangeAspect="1"/>
            </p:cNvPicPr>
            <p:nvPr/>
          </p:nvPicPr>
          <p:blipFill>
            <a:blip r:embed="rId4" cstate="print">
              <a:lum bright="19000" contrast="48000"/>
            </a:blip>
            <a:srcRect l="5514" r="8271" b="13193"/>
            <a:stretch>
              <a:fillRect/>
            </a:stretch>
          </p:blipFill>
          <p:spPr bwMode="auto">
            <a:xfrm>
              <a:off x="87312" y="1341437"/>
              <a:ext cx="5237511" cy="4411304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</p:spPr>
        </p:pic>
        <p:cxnSp>
          <p:nvCxnSpPr>
            <p:cNvPr id="19" name="Straight Connector 18"/>
            <p:cNvCxnSpPr>
              <a:cxnSpLocks noChangeAspect="1"/>
            </p:cNvCxnSpPr>
            <p:nvPr/>
          </p:nvCxnSpPr>
          <p:spPr bwMode="auto">
            <a:xfrm>
              <a:off x="5345112" y="2027237"/>
              <a:ext cx="2668524" cy="1255776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>
              <a:cxnSpLocks noChangeAspect="1"/>
            </p:cNvCxnSpPr>
            <p:nvPr/>
          </p:nvCxnSpPr>
          <p:spPr bwMode="auto">
            <a:xfrm flipV="1">
              <a:off x="5345112" y="3703637"/>
              <a:ext cx="2667488" cy="125528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" name="TextBox 20"/>
            <p:cNvSpPr txBox="1"/>
            <p:nvPr/>
          </p:nvSpPr>
          <p:spPr>
            <a:xfrm>
              <a:off x="8012112" y="3153230"/>
              <a:ext cx="819455" cy="664926"/>
            </a:xfrm>
            <a:prstGeom prst="rect">
              <a:avLst/>
            </a:prstGeom>
            <a:noFill/>
            <a:ln w="15875"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endParaRPr lang="de-DE" sz="800" dirty="0" smtClean="0"/>
            </a:p>
            <a:p>
              <a:endParaRPr lang="de-DE" sz="800" dirty="0" smtClean="0"/>
            </a:p>
            <a:p>
              <a:endParaRPr lang="de-DE" sz="800" dirty="0" smtClean="0"/>
            </a:p>
            <a:p>
              <a:endParaRPr lang="de-DE" sz="800" dirty="0" smtClean="0"/>
            </a:p>
            <a:p>
              <a:r>
                <a:rPr lang="de-DE" sz="800" dirty="0" smtClean="0"/>
                <a:t>                     </a:t>
              </a:r>
              <a:endParaRPr lang="en-US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07341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16"/>
          <p:cNvSpPr>
            <a:spLocks noChangeArrowheads="1"/>
          </p:cNvSpPr>
          <p:nvPr/>
        </p:nvSpPr>
        <p:spPr bwMode="auto">
          <a:xfrm>
            <a:off x="87312" y="104921"/>
            <a:ext cx="9688512" cy="493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de-DE" sz="2800" dirty="0" smtClean="0">
                <a:solidFill>
                  <a:srgbClr val="FFFF00"/>
                </a:solidFill>
              </a:rPr>
              <a:t>Nearby Galaxies as Benchmarks for High-z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3" name="Text Box 1027"/>
          <p:cNvSpPr txBox="1">
            <a:spLocks noChangeArrowheads="1"/>
          </p:cNvSpPr>
          <p:nvPr/>
        </p:nvSpPr>
        <p:spPr bwMode="auto">
          <a:xfrm>
            <a:off x="239712" y="1112837"/>
            <a:ext cx="6019800" cy="66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9520" tIns="54760" rIns="109520" bIns="54760">
            <a:spAutoFit/>
          </a:bodyPr>
          <a:lstStyle/>
          <a:p>
            <a:pPr marL="0" marR="0" lvl="0" indent="0" defTabSz="10953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</a:rPr>
              <a:t>  </a:t>
            </a:r>
          </a:p>
          <a:p>
            <a:pPr marL="0" marR="0" lvl="0" indent="0" defTabSz="10953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</a:rPr>
              <a:t> M33</a:t>
            </a: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</a:rPr>
              <a:t>,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</a:rPr>
              <a:t> M31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</a:rPr>
              <a:t> &amp;  </a:t>
            </a:r>
            <a:r>
              <a:rPr lang="de-DE" sz="1800" kern="0" dirty="0" smtClean="0">
                <a:solidFill>
                  <a:schemeClr val="bg1"/>
                </a:solidFill>
                <a:latin typeface="Verdana" pitchFamily="34" charset="0"/>
              </a:rPr>
              <a:t>M51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96912" y="579437"/>
            <a:ext cx="8458200" cy="672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356" tIns="49678" rIns="99356" bIns="49678">
            <a:spAutoFit/>
          </a:bodyPr>
          <a:lstStyle/>
          <a:p>
            <a:pPr algn="ctr" defTabSz="993775" eaLnBrk="1" hangingPunct="1">
              <a:buClr>
                <a:schemeClr val="bg1"/>
              </a:buClr>
              <a:buSzPct val="85000"/>
            </a:pP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</a:rPr>
              <a:t>Ideal laboratories </a:t>
            </a:r>
            <a:r>
              <a:rPr lang="en-US" sz="2000" dirty="0">
                <a:solidFill>
                  <a:schemeClr val="bg1"/>
                </a:solidFill>
                <a:latin typeface="Verdana" pitchFamily="34" charset="0"/>
              </a:rPr>
              <a:t>to study a galaxy as a </a:t>
            </a: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</a:rPr>
              <a:t>whole</a:t>
            </a:r>
          </a:p>
          <a:p>
            <a:pPr algn="ctr" defTabSz="993775" eaLnBrk="1" hangingPunct="1">
              <a:buClr>
                <a:schemeClr val="bg1"/>
              </a:buClr>
              <a:buSzPct val="85000"/>
            </a:pP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</a:rPr>
              <a:t> (high resolution + no </a:t>
            </a:r>
            <a:r>
              <a:rPr lang="en-US" sz="2000" dirty="0">
                <a:solidFill>
                  <a:schemeClr val="bg1"/>
                </a:solidFill>
                <a:latin typeface="Verdana" pitchFamily="34" charset="0"/>
              </a:rPr>
              <a:t>distance </a:t>
            </a: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</a:rPr>
              <a:t>ambiguity)</a:t>
            </a:r>
            <a:endParaRPr lang="en-US" sz="2000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19" name="Picture 2" descr="71463252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l="20313" r="25937"/>
          <a:stretch>
            <a:fillRect/>
          </a:stretch>
        </p:blipFill>
        <p:spPr bwMode="auto">
          <a:xfrm>
            <a:off x="2525712" y="1564796"/>
            <a:ext cx="6096000" cy="4805841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8" name="Picture 6" descr="M33new3"/>
          <p:cNvPicPr>
            <a:picLocks noChangeAspect="1" noChangeArrowheads="1"/>
          </p:cNvPicPr>
          <p:nvPr/>
        </p:nvPicPr>
        <p:blipFill>
          <a:blip r:embed="rId4" cstate="print">
            <a:lum bright="-14000" contrast="-2000"/>
          </a:blip>
          <a:srcRect/>
          <a:stretch>
            <a:fillRect/>
          </a:stretch>
        </p:blipFill>
        <p:spPr bwMode="auto">
          <a:xfrm>
            <a:off x="239712" y="2408237"/>
            <a:ext cx="2793409" cy="3422183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7" name="Picture 5" descr="M51HST-GendlerS_800.jpg"/>
          <p:cNvPicPr>
            <a:picLocks noChangeAspect="1"/>
          </p:cNvPicPr>
          <p:nvPr/>
        </p:nvPicPr>
        <p:blipFill>
          <a:blip r:embed="rId5" cstate="print">
            <a:lum bright="-5000"/>
          </a:blip>
          <a:srcRect/>
          <a:stretch>
            <a:fillRect/>
          </a:stretch>
        </p:blipFill>
        <p:spPr bwMode="auto">
          <a:xfrm>
            <a:off x="7173912" y="3703637"/>
            <a:ext cx="2819400" cy="3709549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89136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3" name="TextBox 7492"/>
          <p:cNvSpPr txBox="1"/>
          <p:nvPr/>
        </p:nvSpPr>
        <p:spPr>
          <a:xfrm>
            <a:off x="7020165" y="1874837"/>
            <a:ext cx="2896947" cy="20685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800" dirty="0" smtClean="0"/>
              <a:t>                                                                                              </a:t>
            </a:r>
            <a:endParaRPr lang="en-US" sz="800" dirty="0"/>
          </a:p>
        </p:txBody>
      </p:sp>
      <p:grpSp>
        <p:nvGrpSpPr>
          <p:cNvPr id="17411" name="Group 3"/>
          <p:cNvGrpSpPr>
            <a:grpSpLocks noChangeAspect="1"/>
          </p:cNvGrpSpPr>
          <p:nvPr/>
        </p:nvGrpSpPr>
        <p:grpSpPr bwMode="auto">
          <a:xfrm>
            <a:off x="6412345" y="1594936"/>
            <a:ext cx="3631756" cy="5295819"/>
            <a:chOff x="4038" y="1005"/>
            <a:chExt cx="2287" cy="3337"/>
          </a:xfrm>
        </p:grpSpPr>
        <p:sp>
          <p:nvSpPr>
            <p:cNvPr id="17410" name="AutoShape 2"/>
            <p:cNvSpPr>
              <a:spLocks noChangeAspect="1" noChangeArrowheads="1" noTextEdit="1"/>
            </p:cNvSpPr>
            <p:nvPr/>
          </p:nvSpPr>
          <p:spPr bwMode="auto">
            <a:xfrm>
              <a:off x="4038" y="1229"/>
              <a:ext cx="2287" cy="2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7612" name="Group 204"/>
            <p:cNvGrpSpPr>
              <a:grpSpLocks/>
            </p:cNvGrpSpPr>
            <p:nvPr/>
          </p:nvGrpSpPr>
          <p:grpSpPr bwMode="auto">
            <a:xfrm>
              <a:off x="4038" y="1005"/>
              <a:ext cx="2287" cy="3337"/>
              <a:chOff x="4039" y="1005"/>
              <a:chExt cx="2288" cy="3336"/>
            </a:xfrm>
          </p:grpSpPr>
          <p:sp>
            <p:nvSpPr>
              <p:cNvPr id="17412" name="Rectangle 4"/>
              <p:cNvSpPr>
                <a:spLocks noChangeArrowheads="1"/>
              </p:cNvSpPr>
              <p:nvPr/>
            </p:nvSpPr>
            <p:spPr bwMode="auto">
              <a:xfrm>
                <a:off x="4039" y="1005"/>
                <a:ext cx="2288" cy="3336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13" name="Freeform 5"/>
              <p:cNvSpPr>
                <a:spLocks/>
              </p:cNvSpPr>
              <p:nvPr/>
            </p:nvSpPr>
            <p:spPr bwMode="auto">
              <a:xfrm>
                <a:off x="4366" y="1166"/>
                <a:ext cx="37" cy="43"/>
              </a:xfrm>
              <a:custGeom>
                <a:avLst/>
                <a:gdLst/>
                <a:ahLst/>
                <a:cxnLst>
                  <a:cxn ang="0">
                    <a:pos x="29" y="27"/>
                  </a:cxn>
                  <a:cxn ang="0">
                    <a:pos x="37" y="29"/>
                  </a:cxn>
                  <a:cxn ang="0">
                    <a:pos x="36" y="34"/>
                  </a:cxn>
                  <a:cxn ang="0">
                    <a:pos x="34" y="37"/>
                  </a:cxn>
                  <a:cxn ang="0">
                    <a:pos x="32" y="40"/>
                  </a:cxn>
                  <a:cxn ang="0">
                    <a:pos x="28" y="42"/>
                  </a:cxn>
                  <a:cxn ang="0">
                    <a:pos x="23" y="43"/>
                  </a:cxn>
                  <a:cxn ang="0">
                    <a:pos x="20" y="43"/>
                  </a:cxn>
                  <a:cxn ang="0">
                    <a:pos x="14" y="43"/>
                  </a:cxn>
                  <a:cxn ang="0">
                    <a:pos x="9" y="41"/>
                  </a:cxn>
                  <a:cxn ang="0">
                    <a:pos x="5" y="39"/>
                  </a:cxn>
                  <a:cxn ang="0">
                    <a:pos x="3" y="34"/>
                  </a:cxn>
                  <a:cxn ang="0">
                    <a:pos x="0" y="28"/>
                  </a:cxn>
                  <a:cxn ang="0">
                    <a:pos x="0" y="22"/>
                  </a:cxn>
                  <a:cxn ang="0">
                    <a:pos x="0" y="15"/>
                  </a:cxn>
                  <a:cxn ang="0">
                    <a:pos x="3" y="11"/>
                  </a:cxn>
                  <a:cxn ang="0">
                    <a:pos x="5" y="6"/>
                  </a:cxn>
                  <a:cxn ang="0">
                    <a:pos x="9" y="3"/>
                  </a:cxn>
                  <a:cxn ang="0">
                    <a:pos x="14" y="0"/>
                  </a:cxn>
                  <a:cxn ang="0">
                    <a:pos x="20" y="0"/>
                  </a:cxn>
                  <a:cxn ang="0">
                    <a:pos x="25" y="0"/>
                  </a:cxn>
                  <a:cxn ang="0">
                    <a:pos x="29" y="3"/>
                  </a:cxn>
                  <a:cxn ang="0">
                    <a:pos x="33" y="5"/>
                  </a:cxn>
                  <a:cxn ang="0">
                    <a:pos x="35" y="8"/>
                  </a:cxn>
                  <a:cxn ang="0">
                    <a:pos x="37" y="13"/>
                  </a:cxn>
                  <a:cxn ang="0">
                    <a:pos x="29" y="15"/>
                  </a:cxn>
                  <a:cxn ang="0">
                    <a:pos x="27" y="12"/>
                  </a:cxn>
                  <a:cxn ang="0">
                    <a:pos x="26" y="10"/>
                  </a:cxn>
                  <a:cxn ang="0">
                    <a:pos x="22" y="8"/>
                  </a:cxn>
                  <a:cxn ang="0">
                    <a:pos x="19" y="7"/>
                  </a:cxn>
                  <a:cxn ang="0">
                    <a:pos x="16" y="7"/>
                  </a:cxn>
                  <a:cxn ang="0">
                    <a:pos x="13" y="8"/>
                  </a:cxn>
                  <a:cxn ang="0">
                    <a:pos x="11" y="11"/>
                  </a:cxn>
                  <a:cxn ang="0">
                    <a:pos x="9" y="13"/>
                  </a:cxn>
                  <a:cxn ang="0">
                    <a:pos x="8" y="16"/>
                  </a:cxn>
                  <a:cxn ang="0">
                    <a:pos x="8" y="21"/>
                  </a:cxn>
                  <a:cxn ang="0">
                    <a:pos x="8" y="26"/>
                  </a:cxn>
                  <a:cxn ang="0">
                    <a:pos x="9" y="30"/>
                  </a:cxn>
                  <a:cxn ang="0">
                    <a:pos x="11" y="33"/>
                  </a:cxn>
                  <a:cxn ang="0">
                    <a:pos x="13" y="35"/>
                  </a:cxn>
                  <a:cxn ang="0">
                    <a:pos x="16" y="36"/>
                  </a:cxn>
                  <a:cxn ang="0">
                    <a:pos x="19" y="36"/>
                  </a:cxn>
                  <a:cxn ang="0">
                    <a:pos x="22" y="36"/>
                  </a:cxn>
                  <a:cxn ang="0">
                    <a:pos x="26" y="34"/>
                  </a:cxn>
                  <a:cxn ang="0">
                    <a:pos x="28" y="32"/>
                  </a:cxn>
                  <a:cxn ang="0">
                    <a:pos x="29" y="27"/>
                  </a:cxn>
                </a:cxnLst>
                <a:rect l="0" t="0" r="r" b="b"/>
                <a:pathLst>
                  <a:path w="37" h="43">
                    <a:moveTo>
                      <a:pt x="29" y="27"/>
                    </a:moveTo>
                    <a:lnTo>
                      <a:pt x="37" y="29"/>
                    </a:lnTo>
                    <a:lnTo>
                      <a:pt x="36" y="34"/>
                    </a:lnTo>
                    <a:lnTo>
                      <a:pt x="34" y="37"/>
                    </a:lnTo>
                    <a:lnTo>
                      <a:pt x="32" y="40"/>
                    </a:lnTo>
                    <a:lnTo>
                      <a:pt x="28" y="42"/>
                    </a:lnTo>
                    <a:lnTo>
                      <a:pt x="23" y="43"/>
                    </a:lnTo>
                    <a:lnTo>
                      <a:pt x="20" y="43"/>
                    </a:lnTo>
                    <a:lnTo>
                      <a:pt x="14" y="43"/>
                    </a:lnTo>
                    <a:lnTo>
                      <a:pt x="9" y="41"/>
                    </a:lnTo>
                    <a:lnTo>
                      <a:pt x="5" y="39"/>
                    </a:lnTo>
                    <a:lnTo>
                      <a:pt x="3" y="34"/>
                    </a:lnTo>
                    <a:lnTo>
                      <a:pt x="0" y="28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3" y="11"/>
                    </a:lnTo>
                    <a:lnTo>
                      <a:pt x="5" y="6"/>
                    </a:lnTo>
                    <a:lnTo>
                      <a:pt x="9" y="3"/>
                    </a:lnTo>
                    <a:lnTo>
                      <a:pt x="14" y="0"/>
                    </a:lnTo>
                    <a:lnTo>
                      <a:pt x="20" y="0"/>
                    </a:lnTo>
                    <a:lnTo>
                      <a:pt x="25" y="0"/>
                    </a:lnTo>
                    <a:lnTo>
                      <a:pt x="29" y="3"/>
                    </a:lnTo>
                    <a:lnTo>
                      <a:pt x="33" y="5"/>
                    </a:lnTo>
                    <a:lnTo>
                      <a:pt x="35" y="8"/>
                    </a:lnTo>
                    <a:lnTo>
                      <a:pt x="37" y="13"/>
                    </a:lnTo>
                    <a:lnTo>
                      <a:pt x="29" y="15"/>
                    </a:lnTo>
                    <a:lnTo>
                      <a:pt x="27" y="12"/>
                    </a:lnTo>
                    <a:lnTo>
                      <a:pt x="26" y="10"/>
                    </a:lnTo>
                    <a:lnTo>
                      <a:pt x="22" y="8"/>
                    </a:lnTo>
                    <a:lnTo>
                      <a:pt x="19" y="7"/>
                    </a:lnTo>
                    <a:lnTo>
                      <a:pt x="16" y="7"/>
                    </a:lnTo>
                    <a:lnTo>
                      <a:pt x="13" y="8"/>
                    </a:lnTo>
                    <a:lnTo>
                      <a:pt x="11" y="11"/>
                    </a:lnTo>
                    <a:lnTo>
                      <a:pt x="9" y="13"/>
                    </a:lnTo>
                    <a:lnTo>
                      <a:pt x="8" y="16"/>
                    </a:lnTo>
                    <a:lnTo>
                      <a:pt x="8" y="21"/>
                    </a:lnTo>
                    <a:lnTo>
                      <a:pt x="8" y="26"/>
                    </a:lnTo>
                    <a:lnTo>
                      <a:pt x="9" y="30"/>
                    </a:lnTo>
                    <a:lnTo>
                      <a:pt x="11" y="33"/>
                    </a:lnTo>
                    <a:lnTo>
                      <a:pt x="13" y="35"/>
                    </a:lnTo>
                    <a:lnTo>
                      <a:pt x="16" y="36"/>
                    </a:lnTo>
                    <a:lnTo>
                      <a:pt x="19" y="36"/>
                    </a:lnTo>
                    <a:lnTo>
                      <a:pt x="22" y="36"/>
                    </a:lnTo>
                    <a:lnTo>
                      <a:pt x="26" y="34"/>
                    </a:lnTo>
                    <a:lnTo>
                      <a:pt x="28" y="32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14" name="Freeform 6"/>
              <p:cNvSpPr>
                <a:spLocks noEditPoints="1"/>
              </p:cNvSpPr>
              <p:nvPr/>
            </p:nvSpPr>
            <p:spPr bwMode="auto">
              <a:xfrm>
                <a:off x="4409" y="1166"/>
                <a:ext cx="42" cy="44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5"/>
                  </a:cxn>
                  <a:cxn ang="0">
                    <a:pos x="8" y="4"/>
                  </a:cxn>
                  <a:cxn ang="0">
                    <a:pos x="12" y="1"/>
                  </a:cxn>
                  <a:cxn ang="0">
                    <a:pos x="16" y="0"/>
                  </a:cxn>
                  <a:cxn ang="0">
                    <a:pos x="21" y="0"/>
                  </a:cxn>
                  <a:cxn ang="0">
                    <a:pos x="27" y="0"/>
                  </a:cxn>
                  <a:cxn ang="0">
                    <a:pos x="33" y="3"/>
                  </a:cxn>
                  <a:cxn ang="0">
                    <a:pos x="36" y="6"/>
                  </a:cxn>
                  <a:cxn ang="0">
                    <a:pos x="40" y="11"/>
                  </a:cxn>
                  <a:cxn ang="0">
                    <a:pos x="42" y="15"/>
                  </a:cxn>
                  <a:cxn ang="0">
                    <a:pos x="42" y="22"/>
                  </a:cxn>
                  <a:cxn ang="0">
                    <a:pos x="42" y="28"/>
                  </a:cxn>
                  <a:cxn ang="0">
                    <a:pos x="40" y="34"/>
                  </a:cxn>
                  <a:cxn ang="0">
                    <a:pos x="36" y="39"/>
                  </a:cxn>
                  <a:cxn ang="0">
                    <a:pos x="33" y="42"/>
                  </a:cxn>
                  <a:cxn ang="0">
                    <a:pos x="27" y="43"/>
                  </a:cxn>
                  <a:cxn ang="0">
                    <a:pos x="21" y="44"/>
                  </a:cxn>
                  <a:cxn ang="0">
                    <a:pos x="15" y="43"/>
                  </a:cxn>
                  <a:cxn ang="0">
                    <a:pos x="11" y="42"/>
                  </a:cxn>
                  <a:cxn ang="0">
                    <a:pos x="6" y="39"/>
                  </a:cxn>
                  <a:cxn ang="0">
                    <a:pos x="2" y="34"/>
                  </a:cxn>
                  <a:cxn ang="0">
                    <a:pos x="0" y="29"/>
                  </a:cxn>
                  <a:cxn ang="0">
                    <a:pos x="0" y="22"/>
                  </a:cxn>
                  <a:cxn ang="0">
                    <a:pos x="8" y="22"/>
                  </a:cxn>
                  <a:cxn ang="0">
                    <a:pos x="8" y="27"/>
                  </a:cxn>
                  <a:cxn ang="0">
                    <a:pos x="9" y="30"/>
                  </a:cxn>
                  <a:cxn ang="0">
                    <a:pos x="12" y="33"/>
                  </a:cxn>
                  <a:cxn ang="0">
                    <a:pos x="14" y="35"/>
                  </a:cxn>
                  <a:cxn ang="0">
                    <a:pos x="18" y="36"/>
                  </a:cxn>
                  <a:cxn ang="0">
                    <a:pos x="21" y="37"/>
                  </a:cxn>
                  <a:cxn ang="0">
                    <a:pos x="24" y="36"/>
                  </a:cxn>
                  <a:cxn ang="0">
                    <a:pos x="28" y="35"/>
                  </a:cxn>
                  <a:cxn ang="0">
                    <a:pos x="30" y="33"/>
                  </a:cxn>
                  <a:cxn ang="0">
                    <a:pos x="33" y="30"/>
                  </a:cxn>
                  <a:cxn ang="0">
                    <a:pos x="34" y="27"/>
                  </a:cxn>
                  <a:cxn ang="0">
                    <a:pos x="34" y="22"/>
                  </a:cxn>
                  <a:cxn ang="0">
                    <a:pos x="34" y="18"/>
                  </a:cxn>
                  <a:cxn ang="0">
                    <a:pos x="33" y="14"/>
                  </a:cxn>
                  <a:cxn ang="0">
                    <a:pos x="30" y="11"/>
                  </a:cxn>
                  <a:cxn ang="0">
                    <a:pos x="28" y="10"/>
                  </a:cxn>
                  <a:cxn ang="0">
                    <a:pos x="24" y="8"/>
                  </a:cxn>
                  <a:cxn ang="0">
                    <a:pos x="21" y="7"/>
                  </a:cxn>
                  <a:cxn ang="0">
                    <a:pos x="18" y="8"/>
                  </a:cxn>
                  <a:cxn ang="0">
                    <a:pos x="14" y="10"/>
                  </a:cxn>
                  <a:cxn ang="0">
                    <a:pos x="12" y="11"/>
                  </a:cxn>
                  <a:cxn ang="0">
                    <a:pos x="9" y="14"/>
                  </a:cxn>
                  <a:cxn ang="0">
                    <a:pos x="8" y="18"/>
                  </a:cxn>
                  <a:cxn ang="0">
                    <a:pos x="8" y="22"/>
                  </a:cxn>
                </a:cxnLst>
                <a:rect l="0" t="0" r="r" b="b"/>
                <a:pathLst>
                  <a:path w="42" h="44">
                    <a:moveTo>
                      <a:pt x="0" y="22"/>
                    </a:moveTo>
                    <a:lnTo>
                      <a:pt x="0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5"/>
                    </a:lnTo>
                    <a:lnTo>
                      <a:pt x="8" y="4"/>
                    </a:lnTo>
                    <a:lnTo>
                      <a:pt x="12" y="1"/>
                    </a:lnTo>
                    <a:lnTo>
                      <a:pt x="16" y="0"/>
                    </a:lnTo>
                    <a:lnTo>
                      <a:pt x="21" y="0"/>
                    </a:lnTo>
                    <a:lnTo>
                      <a:pt x="27" y="0"/>
                    </a:lnTo>
                    <a:lnTo>
                      <a:pt x="33" y="3"/>
                    </a:lnTo>
                    <a:lnTo>
                      <a:pt x="36" y="6"/>
                    </a:lnTo>
                    <a:lnTo>
                      <a:pt x="40" y="11"/>
                    </a:lnTo>
                    <a:lnTo>
                      <a:pt x="42" y="15"/>
                    </a:lnTo>
                    <a:lnTo>
                      <a:pt x="42" y="22"/>
                    </a:lnTo>
                    <a:lnTo>
                      <a:pt x="42" y="28"/>
                    </a:lnTo>
                    <a:lnTo>
                      <a:pt x="40" y="34"/>
                    </a:lnTo>
                    <a:lnTo>
                      <a:pt x="36" y="39"/>
                    </a:lnTo>
                    <a:lnTo>
                      <a:pt x="33" y="42"/>
                    </a:lnTo>
                    <a:lnTo>
                      <a:pt x="27" y="43"/>
                    </a:lnTo>
                    <a:lnTo>
                      <a:pt x="21" y="44"/>
                    </a:lnTo>
                    <a:lnTo>
                      <a:pt x="15" y="43"/>
                    </a:lnTo>
                    <a:lnTo>
                      <a:pt x="11" y="42"/>
                    </a:lnTo>
                    <a:lnTo>
                      <a:pt x="6" y="39"/>
                    </a:lnTo>
                    <a:lnTo>
                      <a:pt x="2" y="34"/>
                    </a:lnTo>
                    <a:lnTo>
                      <a:pt x="0" y="29"/>
                    </a:lnTo>
                    <a:lnTo>
                      <a:pt x="0" y="22"/>
                    </a:lnTo>
                    <a:close/>
                    <a:moveTo>
                      <a:pt x="8" y="22"/>
                    </a:moveTo>
                    <a:lnTo>
                      <a:pt x="8" y="27"/>
                    </a:lnTo>
                    <a:lnTo>
                      <a:pt x="9" y="30"/>
                    </a:lnTo>
                    <a:lnTo>
                      <a:pt x="12" y="33"/>
                    </a:lnTo>
                    <a:lnTo>
                      <a:pt x="14" y="35"/>
                    </a:lnTo>
                    <a:lnTo>
                      <a:pt x="18" y="36"/>
                    </a:lnTo>
                    <a:lnTo>
                      <a:pt x="21" y="37"/>
                    </a:lnTo>
                    <a:lnTo>
                      <a:pt x="24" y="36"/>
                    </a:lnTo>
                    <a:lnTo>
                      <a:pt x="28" y="35"/>
                    </a:lnTo>
                    <a:lnTo>
                      <a:pt x="30" y="33"/>
                    </a:lnTo>
                    <a:lnTo>
                      <a:pt x="33" y="30"/>
                    </a:lnTo>
                    <a:lnTo>
                      <a:pt x="34" y="27"/>
                    </a:lnTo>
                    <a:lnTo>
                      <a:pt x="34" y="22"/>
                    </a:lnTo>
                    <a:lnTo>
                      <a:pt x="34" y="18"/>
                    </a:lnTo>
                    <a:lnTo>
                      <a:pt x="33" y="14"/>
                    </a:lnTo>
                    <a:lnTo>
                      <a:pt x="30" y="11"/>
                    </a:lnTo>
                    <a:lnTo>
                      <a:pt x="28" y="10"/>
                    </a:lnTo>
                    <a:lnTo>
                      <a:pt x="24" y="8"/>
                    </a:lnTo>
                    <a:lnTo>
                      <a:pt x="21" y="7"/>
                    </a:lnTo>
                    <a:lnTo>
                      <a:pt x="18" y="8"/>
                    </a:lnTo>
                    <a:lnTo>
                      <a:pt x="14" y="10"/>
                    </a:lnTo>
                    <a:lnTo>
                      <a:pt x="12" y="11"/>
                    </a:lnTo>
                    <a:lnTo>
                      <a:pt x="9" y="14"/>
                    </a:lnTo>
                    <a:lnTo>
                      <a:pt x="8" y="18"/>
                    </a:lnTo>
                    <a:lnTo>
                      <a:pt x="8" y="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15" name="Freeform 7"/>
              <p:cNvSpPr>
                <a:spLocks/>
              </p:cNvSpPr>
              <p:nvPr/>
            </p:nvSpPr>
            <p:spPr bwMode="auto">
              <a:xfrm>
                <a:off x="4458" y="1166"/>
                <a:ext cx="35" cy="43"/>
              </a:xfrm>
              <a:custGeom>
                <a:avLst/>
                <a:gdLst/>
                <a:ahLst/>
                <a:cxnLst>
                  <a:cxn ang="0">
                    <a:pos x="0" y="43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27" y="29"/>
                  </a:cxn>
                  <a:cxn ang="0">
                    <a:pos x="27" y="0"/>
                  </a:cxn>
                  <a:cxn ang="0">
                    <a:pos x="35" y="0"/>
                  </a:cxn>
                  <a:cxn ang="0">
                    <a:pos x="35" y="43"/>
                  </a:cxn>
                  <a:cxn ang="0">
                    <a:pos x="25" y="43"/>
                  </a:cxn>
                  <a:cxn ang="0">
                    <a:pos x="8" y="15"/>
                  </a:cxn>
                  <a:cxn ang="0">
                    <a:pos x="8" y="43"/>
                  </a:cxn>
                  <a:cxn ang="0">
                    <a:pos x="0" y="43"/>
                  </a:cxn>
                </a:cxnLst>
                <a:rect l="0" t="0" r="r" b="b"/>
                <a:pathLst>
                  <a:path w="35" h="43">
                    <a:moveTo>
                      <a:pt x="0" y="43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27" y="29"/>
                    </a:lnTo>
                    <a:lnTo>
                      <a:pt x="27" y="0"/>
                    </a:lnTo>
                    <a:lnTo>
                      <a:pt x="35" y="0"/>
                    </a:lnTo>
                    <a:lnTo>
                      <a:pt x="35" y="43"/>
                    </a:lnTo>
                    <a:lnTo>
                      <a:pt x="25" y="43"/>
                    </a:lnTo>
                    <a:lnTo>
                      <a:pt x="8" y="15"/>
                    </a:lnTo>
                    <a:lnTo>
                      <a:pt x="8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16" name="Freeform 8"/>
              <p:cNvSpPr>
                <a:spLocks/>
              </p:cNvSpPr>
              <p:nvPr/>
            </p:nvSpPr>
            <p:spPr bwMode="auto">
              <a:xfrm>
                <a:off x="4498" y="1166"/>
                <a:ext cx="33" cy="43"/>
              </a:xfrm>
              <a:custGeom>
                <a:avLst/>
                <a:gdLst/>
                <a:ahLst/>
                <a:cxnLst>
                  <a:cxn ang="0">
                    <a:pos x="12" y="43"/>
                  </a:cxn>
                  <a:cxn ang="0">
                    <a:pos x="12" y="8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8"/>
                  </a:cxn>
                  <a:cxn ang="0">
                    <a:pos x="20" y="8"/>
                  </a:cxn>
                  <a:cxn ang="0">
                    <a:pos x="20" y="43"/>
                  </a:cxn>
                  <a:cxn ang="0">
                    <a:pos x="12" y="43"/>
                  </a:cxn>
                </a:cxnLst>
                <a:rect l="0" t="0" r="r" b="b"/>
                <a:pathLst>
                  <a:path w="33" h="43">
                    <a:moveTo>
                      <a:pt x="12" y="43"/>
                    </a:moveTo>
                    <a:lnTo>
                      <a:pt x="12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8"/>
                    </a:lnTo>
                    <a:lnTo>
                      <a:pt x="20" y="8"/>
                    </a:lnTo>
                    <a:lnTo>
                      <a:pt x="20" y="43"/>
                    </a:lnTo>
                    <a:lnTo>
                      <a:pt x="12" y="4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17" name="Freeform 9"/>
              <p:cNvSpPr>
                <a:spLocks noEditPoints="1"/>
              </p:cNvSpPr>
              <p:nvPr/>
            </p:nvSpPr>
            <p:spPr bwMode="auto">
              <a:xfrm>
                <a:off x="4538" y="1178"/>
                <a:ext cx="8" cy="31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8"/>
                  </a:cxn>
                  <a:cxn ang="0">
                    <a:pos x="0" y="8"/>
                  </a:cxn>
                  <a:cxn ang="0">
                    <a:pos x="0" y="31"/>
                  </a:cxn>
                  <a:cxn ang="0">
                    <a:pos x="0" y="23"/>
                  </a:cxn>
                  <a:cxn ang="0">
                    <a:pos x="8" y="23"/>
                  </a:cxn>
                  <a:cxn ang="0">
                    <a:pos x="8" y="31"/>
                  </a:cxn>
                  <a:cxn ang="0">
                    <a:pos x="0" y="31"/>
                  </a:cxn>
                </a:cxnLst>
                <a:rect l="0" t="0" r="r" b="b"/>
                <a:pathLst>
                  <a:path w="8" h="31">
                    <a:moveTo>
                      <a:pt x="0" y="8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8"/>
                    </a:lnTo>
                    <a:lnTo>
                      <a:pt x="0" y="8"/>
                    </a:lnTo>
                    <a:close/>
                    <a:moveTo>
                      <a:pt x="0" y="31"/>
                    </a:moveTo>
                    <a:lnTo>
                      <a:pt x="0" y="23"/>
                    </a:lnTo>
                    <a:lnTo>
                      <a:pt x="8" y="23"/>
                    </a:lnTo>
                    <a:lnTo>
                      <a:pt x="8" y="31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18" name="Freeform 10"/>
              <p:cNvSpPr>
                <a:spLocks/>
              </p:cNvSpPr>
              <p:nvPr/>
            </p:nvSpPr>
            <p:spPr bwMode="auto">
              <a:xfrm>
                <a:off x="4572" y="1178"/>
                <a:ext cx="46" cy="3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0"/>
                  </a:cxn>
                  <a:cxn ang="0">
                    <a:pos x="8" y="4"/>
                  </a:cxn>
                  <a:cxn ang="0">
                    <a:pos x="11" y="2"/>
                  </a:cxn>
                  <a:cxn ang="0">
                    <a:pos x="13" y="0"/>
                  </a:cxn>
                  <a:cxn ang="0">
                    <a:pos x="17" y="0"/>
                  </a:cxn>
                  <a:cxn ang="0">
                    <a:pos x="20" y="0"/>
                  </a:cxn>
                  <a:cxn ang="0">
                    <a:pos x="23" y="1"/>
                  </a:cxn>
                  <a:cxn ang="0">
                    <a:pos x="24" y="2"/>
                  </a:cxn>
                  <a:cxn ang="0">
                    <a:pos x="26" y="4"/>
                  </a:cxn>
                  <a:cxn ang="0">
                    <a:pos x="29" y="2"/>
                  </a:cxn>
                  <a:cxn ang="0">
                    <a:pos x="31" y="1"/>
                  </a:cxn>
                  <a:cxn ang="0">
                    <a:pos x="33" y="0"/>
                  </a:cxn>
                  <a:cxn ang="0">
                    <a:pos x="36" y="0"/>
                  </a:cxn>
                  <a:cxn ang="0">
                    <a:pos x="39" y="0"/>
                  </a:cxn>
                  <a:cxn ang="0">
                    <a:pos x="41" y="1"/>
                  </a:cxn>
                  <a:cxn ang="0">
                    <a:pos x="44" y="3"/>
                  </a:cxn>
                  <a:cxn ang="0">
                    <a:pos x="45" y="6"/>
                  </a:cxn>
                  <a:cxn ang="0">
                    <a:pos x="46" y="8"/>
                  </a:cxn>
                  <a:cxn ang="0">
                    <a:pos x="46" y="11"/>
                  </a:cxn>
                  <a:cxn ang="0">
                    <a:pos x="46" y="31"/>
                  </a:cxn>
                  <a:cxn ang="0">
                    <a:pos x="38" y="31"/>
                  </a:cxn>
                  <a:cxn ang="0">
                    <a:pos x="38" y="14"/>
                  </a:cxn>
                  <a:cxn ang="0">
                    <a:pos x="38" y="10"/>
                  </a:cxn>
                  <a:cxn ang="0">
                    <a:pos x="37" y="8"/>
                  </a:cxn>
                  <a:cxn ang="0">
                    <a:pos x="36" y="7"/>
                  </a:cxn>
                  <a:cxn ang="0">
                    <a:pos x="33" y="6"/>
                  </a:cxn>
                  <a:cxn ang="0">
                    <a:pos x="31" y="7"/>
                  </a:cxn>
                  <a:cxn ang="0">
                    <a:pos x="30" y="7"/>
                  </a:cxn>
                  <a:cxn ang="0">
                    <a:pos x="29" y="8"/>
                  </a:cxn>
                  <a:cxn ang="0">
                    <a:pos x="27" y="10"/>
                  </a:cxn>
                  <a:cxn ang="0">
                    <a:pos x="27" y="13"/>
                  </a:cxn>
                  <a:cxn ang="0">
                    <a:pos x="27" y="17"/>
                  </a:cxn>
                  <a:cxn ang="0">
                    <a:pos x="27" y="31"/>
                  </a:cxn>
                  <a:cxn ang="0">
                    <a:pos x="19" y="31"/>
                  </a:cxn>
                  <a:cxn ang="0">
                    <a:pos x="19" y="15"/>
                  </a:cxn>
                  <a:cxn ang="0">
                    <a:pos x="18" y="10"/>
                  </a:cxn>
                  <a:cxn ang="0">
                    <a:pos x="18" y="9"/>
                  </a:cxn>
                  <a:cxn ang="0">
                    <a:pos x="18" y="8"/>
                  </a:cxn>
                  <a:cxn ang="0">
                    <a:pos x="17" y="7"/>
                  </a:cxn>
                  <a:cxn ang="0">
                    <a:pos x="16" y="6"/>
                  </a:cxn>
                  <a:cxn ang="0">
                    <a:pos x="15" y="6"/>
                  </a:cxn>
                  <a:cxn ang="0">
                    <a:pos x="12" y="7"/>
                  </a:cxn>
                  <a:cxn ang="0">
                    <a:pos x="11" y="7"/>
                  </a:cxn>
                  <a:cxn ang="0">
                    <a:pos x="10" y="8"/>
                  </a:cxn>
                  <a:cxn ang="0">
                    <a:pos x="9" y="10"/>
                  </a:cxn>
                  <a:cxn ang="0">
                    <a:pos x="9" y="13"/>
                  </a:cxn>
                  <a:cxn ang="0">
                    <a:pos x="8" y="16"/>
                  </a:cxn>
                  <a:cxn ang="0">
                    <a:pos x="8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46" h="31">
                    <a:moveTo>
                      <a:pt x="0" y="0"/>
                    </a:moveTo>
                    <a:lnTo>
                      <a:pt x="8" y="0"/>
                    </a:lnTo>
                    <a:lnTo>
                      <a:pt x="8" y="4"/>
                    </a:lnTo>
                    <a:lnTo>
                      <a:pt x="11" y="2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20" y="0"/>
                    </a:lnTo>
                    <a:lnTo>
                      <a:pt x="23" y="1"/>
                    </a:lnTo>
                    <a:lnTo>
                      <a:pt x="24" y="2"/>
                    </a:lnTo>
                    <a:lnTo>
                      <a:pt x="26" y="4"/>
                    </a:lnTo>
                    <a:lnTo>
                      <a:pt x="29" y="2"/>
                    </a:lnTo>
                    <a:lnTo>
                      <a:pt x="31" y="1"/>
                    </a:lnTo>
                    <a:lnTo>
                      <a:pt x="33" y="0"/>
                    </a:lnTo>
                    <a:lnTo>
                      <a:pt x="36" y="0"/>
                    </a:lnTo>
                    <a:lnTo>
                      <a:pt x="39" y="0"/>
                    </a:lnTo>
                    <a:lnTo>
                      <a:pt x="41" y="1"/>
                    </a:lnTo>
                    <a:lnTo>
                      <a:pt x="44" y="3"/>
                    </a:lnTo>
                    <a:lnTo>
                      <a:pt x="45" y="6"/>
                    </a:lnTo>
                    <a:lnTo>
                      <a:pt x="46" y="8"/>
                    </a:lnTo>
                    <a:lnTo>
                      <a:pt x="46" y="11"/>
                    </a:lnTo>
                    <a:lnTo>
                      <a:pt x="46" y="31"/>
                    </a:lnTo>
                    <a:lnTo>
                      <a:pt x="38" y="31"/>
                    </a:lnTo>
                    <a:lnTo>
                      <a:pt x="38" y="14"/>
                    </a:lnTo>
                    <a:lnTo>
                      <a:pt x="38" y="10"/>
                    </a:lnTo>
                    <a:lnTo>
                      <a:pt x="37" y="8"/>
                    </a:lnTo>
                    <a:lnTo>
                      <a:pt x="36" y="7"/>
                    </a:lnTo>
                    <a:lnTo>
                      <a:pt x="33" y="6"/>
                    </a:lnTo>
                    <a:lnTo>
                      <a:pt x="31" y="7"/>
                    </a:lnTo>
                    <a:lnTo>
                      <a:pt x="30" y="7"/>
                    </a:lnTo>
                    <a:lnTo>
                      <a:pt x="29" y="8"/>
                    </a:lnTo>
                    <a:lnTo>
                      <a:pt x="27" y="10"/>
                    </a:lnTo>
                    <a:lnTo>
                      <a:pt x="27" y="13"/>
                    </a:lnTo>
                    <a:lnTo>
                      <a:pt x="27" y="17"/>
                    </a:lnTo>
                    <a:lnTo>
                      <a:pt x="27" y="31"/>
                    </a:lnTo>
                    <a:lnTo>
                      <a:pt x="19" y="31"/>
                    </a:lnTo>
                    <a:lnTo>
                      <a:pt x="19" y="15"/>
                    </a:lnTo>
                    <a:lnTo>
                      <a:pt x="18" y="10"/>
                    </a:lnTo>
                    <a:lnTo>
                      <a:pt x="18" y="9"/>
                    </a:lnTo>
                    <a:lnTo>
                      <a:pt x="18" y="8"/>
                    </a:lnTo>
                    <a:lnTo>
                      <a:pt x="17" y="7"/>
                    </a:lnTo>
                    <a:lnTo>
                      <a:pt x="16" y="6"/>
                    </a:lnTo>
                    <a:lnTo>
                      <a:pt x="15" y="6"/>
                    </a:lnTo>
                    <a:lnTo>
                      <a:pt x="12" y="7"/>
                    </a:lnTo>
                    <a:lnTo>
                      <a:pt x="11" y="7"/>
                    </a:lnTo>
                    <a:lnTo>
                      <a:pt x="10" y="8"/>
                    </a:lnTo>
                    <a:lnTo>
                      <a:pt x="9" y="10"/>
                    </a:lnTo>
                    <a:lnTo>
                      <a:pt x="9" y="13"/>
                    </a:lnTo>
                    <a:lnTo>
                      <a:pt x="8" y="16"/>
                    </a:lnTo>
                    <a:lnTo>
                      <a:pt x="8" y="31"/>
                    </a:ln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19" name="Freeform 11"/>
              <p:cNvSpPr>
                <a:spLocks/>
              </p:cNvSpPr>
              <p:nvPr/>
            </p:nvSpPr>
            <p:spPr bwMode="auto">
              <a:xfrm>
                <a:off x="4625" y="1166"/>
                <a:ext cx="28" cy="44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30"/>
                  </a:cxn>
                  <a:cxn ang="0">
                    <a:pos x="8" y="33"/>
                  </a:cxn>
                  <a:cxn ang="0">
                    <a:pos x="9" y="35"/>
                  </a:cxn>
                  <a:cxn ang="0">
                    <a:pos x="12" y="36"/>
                  </a:cxn>
                  <a:cxn ang="0">
                    <a:pos x="14" y="37"/>
                  </a:cxn>
                  <a:cxn ang="0">
                    <a:pos x="16" y="36"/>
                  </a:cxn>
                  <a:cxn ang="0">
                    <a:pos x="18" y="35"/>
                  </a:cxn>
                  <a:cxn ang="0">
                    <a:pos x="20" y="33"/>
                  </a:cxn>
                  <a:cxn ang="0">
                    <a:pos x="20" y="30"/>
                  </a:cxn>
                  <a:cxn ang="0">
                    <a:pos x="20" y="28"/>
                  </a:cxn>
                  <a:cxn ang="0">
                    <a:pos x="18" y="26"/>
                  </a:cxn>
                  <a:cxn ang="0">
                    <a:pos x="16" y="25"/>
                  </a:cxn>
                  <a:cxn ang="0">
                    <a:pos x="14" y="25"/>
                  </a:cxn>
                  <a:cxn ang="0">
                    <a:pos x="13" y="25"/>
                  </a:cxn>
                  <a:cxn ang="0">
                    <a:pos x="10" y="25"/>
                  </a:cxn>
                  <a:cxn ang="0">
                    <a:pos x="12" y="18"/>
                  </a:cxn>
                  <a:cxn ang="0">
                    <a:pos x="14" y="18"/>
                  </a:cxn>
                  <a:cxn ang="0">
                    <a:pos x="16" y="16"/>
                  </a:cxn>
                  <a:cxn ang="0">
                    <a:pos x="17" y="15"/>
                  </a:cxn>
                  <a:cxn ang="0">
                    <a:pos x="17" y="13"/>
                  </a:cxn>
                  <a:cxn ang="0">
                    <a:pos x="17" y="11"/>
                  </a:cxn>
                  <a:cxn ang="0">
                    <a:pos x="16" y="10"/>
                  </a:cxn>
                  <a:cxn ang="0">
                    <a:pos x="15" y="8"/>
                  </a:cxn>
                  <a:cxn ang="0">
                    <a:pos x="14" y="8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9" y="11"/>
                  </a:cxn>
                  <a:cxn ang="0">
                    <a:pos x="8" y="14"/>
                  </a:cxn>
                  <a:cxn ang="0">
                    <a:pos x="0" y="12"/>
                  </a:cxn>
                  <a:cxn ang="0">
                    <a:pos x="1" y="8"/>
                  </a:cxn>
                  <a:cxn ang="0">
                    <a:pos x="2" y="6"/>
                  </a:cxn>
                  <a:cxn ang="0">
                    <a:pos x="5" y="4"/>
                  </a:cxn>
                  <a:cxn ang="0">
                    <a:pos x="7" y="1"/>
                  </a:cxn>
                  <a:cxn ang="0">
                    <a:pos x="10" y="1"/>
                  </a:cxn>
                  <a:cxn ang="0">
                    <a:pos x="14" y="0"/>
                  </a:cxn>
                  <a:cxn ang="0">
                    <a:pos x="17" y="1"/>
                  </a:cxn>
                  <a:cxn ang="0">
                    <a:pos x="21" y="3"/>
                  </a:cxn>
                  <a:cxn ang="0">
                    <a:pos x="23" y="5"/>
                  </a:cxn>
                  <a:cxn ang="0">
                    <a:pos x="25" y="8"/>
                  </a:cxn>
                  <a:cxn ang="0">
                    <a:pos x="25" y="12"/>
                  </a:cxn>
                  <a:cxn ang="0">
                    <a:pos x="25" y="15"/>
                  </a:cxn>
                  <a:cxn ang="0">
                    <a:pos x="23" y="19"/>
                  </a:cxn>
                  <a:cxn ang="0">
                    <a:pos x="20" y="21"/>
                  </a:cxn>
                  <a:cxn ang="0">
                    <a:pos x="23" y="22"/>
                  </a:cxn>
                  <a:cxn ang="0">
                    <a:pos x="25" y="25"/>
                  </a:cxn>
                  <a:cxn ang="0">
                    <a:pos x="28" y="28"/>
                  </a:cxn>
                  <a:cxn ang="0">
                    <a:pos x="28" y="32"/>
                  </a:cxn>
                  <a:cxn ang="0">
                    <a:pos x="28" y="35"/>
                  </a:cxn>
                  <a:cxn ang="0">
                    <a:pos x="25" y="37"/>
                  </a:cxn>
                  <a:cxn ang="0">
                    <a:pos x="23" y="41"/>
                  </a:cxn>
                  <a:cxn ang="0">
                    <a:pos x="21" y="43"/>
                  </a:cxn>
                  <a:cxn ang="0">
                    <a:pos x="17" y="44"/>
                  </a:cxn>
                  <a:cxn ang="0">
                    <a:pos x="14" y="44"/>
                  </a:cxn>
                  <a:cxn ang="0">
                    <a:pos x="10" y="44"/>
                  </a:cxn>
                  <a:cxn ang="0">
                    <a:pos x="7" y="43"/>
                  </a:cxn>
                  <a:cxn ang="0">
                    <a:pos x="3" y="41"/>
                  </a:cxn>
                  <a:cxn ang="0">
                    <a:pos x="2" y="39"/>
                  </a:cxn>
                  <a:cxn ang="0">
                    <a:pos x="0" y="35"/>
                  </a:cxn>
                  <a:cxn ang="0">
                    <a:pos x="0" y="32"/>
                  </a:cxn>
                </a:cxnLst>
                <a:rect l="0" t="0" r="r" b="b"/>
                <a:pathLst>
                  <a:path w="28" h="44">
                    <a:moveTo>
                      <a:pt x="0" y="32"/>
                    </a:moveTo>
                    <a:lnTo>
                      <a:pt x="8" y="30"/>
                    </a:lnTo>
                    <a:lnTo>
                      <a:pt x="8" y="33"/>
                    </a:lnTo>
                    <a:lnTo>
                      <a:pt x="9" y="35"/>
                    </a:lnTo>
                    <a:lnTo>
                      <a:pt x="12" y="36"/>
                    </a:lnTo>
                    <a:lnTo>
                      <a:pt x="14" y="37"/>
                    </a:lnTo>
                    <a:lnTo>
                      <a:pt x="16" y="36"/>
                    </a:lnTo>
                    <a:lnTo>
                      <a:pt x="18" y="35"/>
                    </a:lnTo>
                    <a:lnTo>
                      <a:pt x="20" y="33"/>
                    </a:lnTo>
                    <a:lnTo>
                      <a:pt x="20" y="30"/>
                    </a:lnTo>
                    <a:lnTo>
                      <a:pt x="20" y="28"/>
                    </a:lnTo>
                    <a:lnTo>
                      <a:pt x="18" y="26"/>
                    </a:lnTo>
                    <a:lnTo>
                      <a:pt x="16" y="25"/>
                    </a:lnTo>
                    <a:lnTo>
                      <a:pt x="14" y="25"/>
                    </a:lnTo>
                    <a:lnTo>
                      <a:pt x="13" y="25"/>
                    </a:lnTo>
                    <a:lnTo>
                      <a:pt x="10" y="25"/>
                    </a:lnTo>
                    <a:lnTo>
                      <a:pt x="12" y="18"/>
                    </a:lnTo>
                    <a:lnTo>
                      <a:pt x="14" y="18"/>
                    </a:lnTo>
                    <a:lnTo>
                      <a:pt x="16" y="16"/>
                    </a:lnTo>
                    <a:lnTo>
                      <a:pt x="17" y="15"/>
                    </a:lnTo>
                    <a:lnTo>
                      <a:pt x="17" y="13"/>
                    </a:lnTo>
                    <a:lnTo>
                      <a:pt x="17" y="11"/>
                    </a:lnTo>
                    <a:lnTo>
                      <a:pt x="16" y="10"/>
                    </a:lnTo>
                    <a:lnTo>
                      <a:pt x="15" y="8"/>
                    </a:lnTo>
                    <a:lnTo>
                      <a:pt x="14" y="8"/>
                    </a:lnTo>
                    <a:lnTo>
                      <a:pt x="12" y="8"/>
                    </a:lnTo>
                    <a:lnTo>
                      <a:pt x="10" y="10"/>
                    </a:lnTo>
                    <a:lnTo>
                      <a:pt x="9" y="11"/>
                    </a:lnTo>
                    <a:lnTo>
                      <a:pt x="8" y="14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5" y="4"/>
                    </a:lnTo>
                    <a:lnTo>
                      <a:pt x="7" y="1"/>
                    </a:lnTo>
                    <a:lnTo>
                      <a:pt x="10" y="1"/>
                    </a:lnTo>
                    <a:lnTo>
                      <a:pt x="14" y="0"/>
                    </a:lnTo>
                    <a:lnTo>
                      <a:pt x="17" y="1"/>
                    </a:lnTo>
                    <a:lnTo>
                      <a:pt x="21" y="3"/>
                    </a:lnTo>
                    <a:lnTo>
                      <a:pt x="23" y="5"/>
                    </a:lnTo>
                    <a:lnTo>
                      <a:pt x="25" y="8"/>
                    </a:lnTo>
                    <a:lnTo>
                      <a:pt x="25" y="12"/>
                    </a:lnTo>
                    <a:lnTo>
                      <a:pt x="25" y="15"/>
                    </a:lnTo>
                    <a:lnTo>
                      <a:pt x="23" y="19"/>
                    </a:lnTo>
                    <a:lnTo>
                      <a:pt x="20" y="21"/>
                    </a:lnTo>
                    <a:lnTo>
                      <a:pt x="23" y="22"/>
                    </a:lnTo>
                    <a:lnTo>
                      <a:pt x="25" y="25"/>
                    </a:lnTo>
                    <a:lnTo>
                      <a:pt x="28" y="28"/>
                    </a:lnTo>
                    <a:lnTo>
                      <a:pt x="28" y="32"/>
                    </a:lnTo>
                    <a:lnTo>
                      <a:pt x="28" y="35"/>
                    </a:lnTo>
                    <a:lnTo>
                      <a:pt x="25" y="37"/>
                    </a:lnTo>
                    <a:lnTo>
                      <a:pt x="23" y="41"/>
                    </a:lnTo>
                    <a:lnTo>
                      <a:pt x="21" y="43"/>
                    </a:lnTo>
                    <a:lnTo>
                      <a:pt x="17" y="44"/>
                    </a:lnTo>
                    <a:lnTo>
                      <a:pt x="14" y="44"/>
                    </a:lnTo>
                    <a:lnTo>
                      <a:pt x="10" y="44"/>
                    </a:lnTo>
                    <a:lnTo>
                      <a:pt x="7" y="43"/>
                    </a:lnTo>
                    <a:lnTo>
                      <a:pt x="3" y="41"/>
                    </a:lnTo>
                    <a:lnTo>
                      <a:pt x="2" y="39"/>
                    </a:lnTo>
                    <a:lnTo>
                      <a:pt x="0" y="35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20" name="Freeform 12"/>
              <p:cNvSpPr>
                <a:spLocks/>
              </p:cNvSpPr>
              <p:nvPr/>
            </p:nvSpPr>
            <p:spPr bwMode="auto">
              <a:xfrm>
                <a:off x="4657" y="1166"/>
                <a:ext cx="29" cy="44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9" y="30"/>
                  </a:cxn>
                  <a:cxn ang="0">
                    <a:pos x="10" y="33"/>
                  </a:cxn>
                  <a:cxn ang="0">
                    <a:pos x="11" y="35"/>
                  </a:cxn>
                  <a:cxn ang="0">
                    <a:pos x="13" y="36"/>
                  </a:cxn>
                  <a:cxn ang="0">
                    <a:pos x="14" y="37"/>
                  </a:cxn>
                  <a:cxn ang="0">
                    <a:pos x="17" y="36"/>
                  </a:cxn>
                  <a:cxn ang="0">
                    <a:pos x="19" y="35"/>
                  </a:cxn>
                  <a:cxn ang="0">
                    <a:pos x="20" y="33"/>
                  </a:cxn>
                  <a:cxn ang="0">
                    <a:pos x="21" y="30"/>
                  </a:cxn>
                  <a:cxn ang="0">
                    <a:pos x="20" y="28"/>
                  </a:cxn>
                  <a:cxn ang="0">
                    <a:pos x="19" y="26"/>
                  </a:cxn>
                  <a:cxn ang="0">
                    <a:pos x="18" y="25"/>
                  </a:cxn>
                  <a:cxn ang="0">
                    <a:pos x="15" y="25"/>
                  </a:cxn>
                  <a:cxn ang="0">
                    <a:pos x="14" y="25"/>
                  </a:cxn>
                  <a:cxn ang="0">
                    <a:pos x="12" y="25"/>
                  </a:cxn>
                  <a:cxn ang="0">
                    <a:pos x="13" y="18"/>
                  </a:cxn>
                  <a:cxn ang="0">
                    <a:pos x="15" y="18"/>
                  </a:cxn>
                  <a:cxn ang="0">
                    <a:pos x="18" y="16"/>
                  </a:cxn>
                  <a:cxn ang="0">
                    <a:pos x="19" y="15"/>
                  </a:cxn>
                  <a:cxn ang="0">
                    <a:pos x="19" y="13"/>
                  </a:cxn>
                  <a:cxn ang="0">
                    <a:pos x="19" y="11"/>
                  </a:cxn>
                  <a:cxn ang="0">
                    <a:pos x="18" y="10"/>
                  </a:cxn>
                  <a:cxn ang="0">
                    <a:pos x="17" y="8"/>
                  </a:cxn>
                  <a:cxn ang="0">
                    <a:pos x="14" y="8"/>
                  </a:cxn>
                  <a:cxn ang="0">
                    <a:pos x="13" y="8"/>
                  </a:cxn>
                  <a:cxn ang="0">
                    <a:pos x="11" y="10"/>
                  </a:cxn>
                  <a:cxn ang="0">
                    <a:pos x="10" y="11"/>
                  </a:cxn>
                  <a:cxn ang="0">
                    <a:pos x="10" y="14"/>
                  </a:cxn>
                  <a:cxn ang="0">
                    <a:pos x="2" y="12"/>
                  </a:cxn>
                  <a:cxn ang="0">
                    <a:pos x="3" y="8"/>
                  </a:cxn>
                  <a:cxn ang="0">
                    <a:pos x="4" y="6"/>
                  </a:cxn>
                  <a:cxn ang="0">
                    <a:pos x="6" y="4"/>
                  </a:cxn>
                  <a:cxn ang="0">
                    <a:pos x="9" y="1"/>
                  </a:cxn>
                  <a:cxn ang="0">
                    <a:pos x="11" y="1"/>
                  </a:cxn>
                  <a:cxn ang="0">
                    <a:pos x="14" y="0"/>
                  </a:cxn>
                  <a:cxn ang="0">
                    <a:pos x="18" y="1"/>
                  </a:cxn>
                  <a:cxn ang="0">
                    <a:pos x="21" y="3"/>
                  </a:cxn>
                  <a:cxn ang="0">
                    <a:pos x="24" y="5"/>
                  </a:cxn>
                  <a:cxn ang="0">
                    <a:pos x="26" y="8"/>
                  </a:cxn>
                  <a:cxn ang="0">
                    <a:pos x="27" y="12"/>
                  </a:cxn>
                  <a:cxn ang="0">
                    <a:pos x="26" y="15"/>
                  </a:cxn>
                  <a:cxn ang="0">
                    <a:pos x="25" y="19"/>
                  </a:cxn>
                  <a:cxn ang="0">
                    <a:pos x="21" y="21"/>
                  </a:cxn>
                  <a:cxn ang="0">
                    <a:pos x="25" y="22"/>
                  </a:cxn>
                  <a:cxn ang="0">
                    <a:pos x="27" y="25"/>
                  </a:cxn>
                  <a:cxn ang="0">
                    <a:pos x="28" y="28"/>
                  </a:cxn>
                  <a:cxn ang="0">
                    <a:pos x="29" y="32"/>
                  </a:cxn>
                  <a:cxn ang="0">
                    <a:pos x="28" y="35"/>
                  </a:cxn>
                  <a:cxn ang="0">
                    <a:pos x="27" y="37"/>
                  </a:cxn>
                  <a:cxn ang="0">
                    <a:pos x="25" y="41"/>
                  </a:cxn>
                  <a:cxn ang="0">
                    <a:pos x="22" y="43"/>
                  </a:cxn>
                  <a:cxn ang="0">
                    <a:pos x="19" y="44"/>
                  </a:cxn>
                  <a:cxn ang="0">
                    <a:pos x="14" y="44"/>
                  </a:cxn>
                  <a:cxn ang="0">
                    <a:pos x="11" y="44"/>
                  </a:cxn>
                  <a:cxn ang="0">
                    <a:pos x="7" y="43"/>
                  </a:cxn>
                  <a:cxn ang="0">
                    <a:pos x="5" y="41"/>
                  </a:cxn>
                  <a:cxn ang="0">
                    <a:pos x="3" y="39"/>
                  </a:cxn>
                  <a:cxn ang="0">
                    <a:pos x="2" y="35"/>
                  </a:cxn>
                  <a:cxn ang="0">
                    <a:pos x="0" y="32"/>
                  </a:cxn>
                </a:cxnLst>
                <a:rect l="0" t="0" r="r" b="b"/>
                <a:pathLst>
                  <a:path w="29" h="44">
                    <a:moveTo>
                      <a:pt x="0" y="32"/>
                    </a:moveTo>
                    <a:lnTo>
                      <a:pt x="9" y="30"/>
                    </a:lnTo>
                    <a:lnTo>
                      <a:pt x="10" y="33"/>
                    </a:lnTo>
                    <a:lnTo>
                      <a:pt x="11" y="35"/>
                    </a:lnTo>
                    <a:lnTo>
                      <a:pt x="13" y="36"/>
                    </a:lnTo>
                    <a:lnTo>
                      <a:pt x="14" y="37"/>
                    </a:lnTo>
                    <a:lnTo>
                      <a:pt x="17" y="36"/>
                    </a:lnTo>
                    <a:lnTo>
                      <a:pt x="19" y="35"/>
                    </a:lnTo>
                    <a:lnTo>
                      <a:pt x="20" y="33"/>
                    </a:lnTo>
                    <a:lnTo>
                      <a:pt x="21" y="30"/>
                    </a:lnTo>
                    <a:lnTo>
                      <a:pt x="20" y="28"/>
                    </a:lnTo>
                    <a:lnTo>
                      <a:pt x="19" y="26"/>
                    </a:lnTo>
                    <a:lnTo>
                      <a:pt x="18" y="25"/>
                    </a:lnTo>
                    <a:lnTo>
                      <a:pt x="15" y="25"/>
                    </a:lnTo>
                    <a:lnTo>
                      <a:pt x="14" y="25"/>
                    </a:lnTo>
                    <a:lnTo>
                      <a:pt x="12" y="25"/>
                    </a:lnTo>
                    <a:lnTo>
                      <a:pt x="13" y="18"/>
                    </a:lnTo>
                    <a:lnTo>
                      <a:pt x="15" y="18"/>
                    </a:lnTo>
                    <a:lnTo>
                      <a:pt x="18" y="16"/>
                    </a:lnTo>
                    <a:lnTo>
                      <a:pt x="19" y="15"/>
                    </a:lnTo>
                    <a:lnTo>
                      <a:pt x="19" y="13"/>
                    </a:lnTo>
                    <a:lnTo>
                      <a:pt x="19" y="11"/>
                    </a:lnTo>
                    <a:lnTo>
                      <a:pt x="18" y="10"/>
                    </a:lnTo>
                    <a:lnTo>
                      <a:pt x="17" y="8"/>
                    </a:lnTo>
                    <a:lnTo>
                      <a:pt x="14" y="8"/>
                    </a:lnTo>
                    <a:lnTo>
                      <a:pt x="13" y="8"/>
                    </a:lnTo>
                    <a:lnTo>
                      <a:pt x="11" y="10"/>
                    </a:lnTo>
                    <a:lnTo>
                      <a:pt x="10" y="11"/>
                    </a:lnTo>
                    <a:lnTo>
                      <a:pt x="10" y="14"/>
                    </a:lnTo>
                    <a:lnTo>
                      <a:pt x="2" y="12"/>
                    </a:lnTo>
                    <a:lnTo>
                      <a:pt x="3" y="8"/>
                    </a:lnTo>
                    <a:lnTo>
                      <a:pt x="4" y="6"/>
                    </a:lnTo>
                    <a:lnTo>
                      <a:pt x="6" y="4"/>
                    </a:lnTo>
                    <a:lnTo>
                      <a:pt x="9" y="1"/>
                    </a:lnTo>
                    <a:lnTo>
                      <a:pt x="11" y="1"/>
                    </a:lnTo>
                    <a:lnTo>
                      <a:pt x="14" y="0"/>
                    </a:lnTo>
                    <a:lnTo>
                      <a:pt x="18" y="1"/>
                    </a:lnTo>
                    <a:lnTo>
                      <a:pt x="21" y="3"/>
                    </a:lnTo>
                    <a:lnTo>
                      <a:pt x="24" y="5"/>
                    </a:lnTo>
                    <a:lnTo>
                      <a:pt x="26" y="8"/>
                    </a:lnTo>
                    <a:lnTo>
                      <a:pt x="27" y="12"/>
                    </a:lnTo>
                    <a:lnTo>
                      <a:pt x="26" y="15"/>
                    </a:lnTo>
                    <a:lnTo>
                      <a:pt x="25" y="19"/>
                    </a:lnTo>
                    <a:lnTo>
                      <a:pt x="21" y="21"/>
                    </a:lnTo>
                    <a:lnTo>
                      <a:pt x="25" y="22"/>
                    </a:lnTo>
                    <a:lnTo>
                      <a:pt x="27" y="25"/>
                    </a:lnTo>
                    <a:lnTo>
                      <a:pt x="28" y="28"/>
                    </a:lnTo>
                    <a:lnTo>
                      <a:pt x="29" y="32"/>
                    </a:lnTo>
                    <a:lnTo>
                      <a:pt x="28" y="35"/>
                    </a:lnTo>
                    <a:lnTo>
                      <a:pt x="27" y="37"/>
                    </a:lnTo>
                    <a:lnTo>
                      <a:pt x="25" y="41"/>
                    </a:lnTo>
                    <a:lnTo>
                      <a:pt x="22" y="43"/>
                    </a:lnTo>
                    <a:lnTo>
                      <a:pt x="19" y="44"/>
                    </a:lnTo>
                    <a:lnTo>
                      <a:pt x="14" y="44"/>
                    </a:lnTo>
                    <a:lnTo>
                      <a:pt x="11" y="44"/>
                    </a:lnTo>
                    <a:lnTo>
                      <a:pt x="7" y="43"/>
                    </a:lnTo>
                    <a:lnTo>
                      <a:pt x="5" y="41"/>
                    </a:lnTo>
                    <a:lnTo>
                      <a:pt x="3" y="39"/>
                    </a:lnTo>
                    <a:lnTo>
                      <a:pt x="2" y="35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21" name="Rectangle 13"/>
              <p:cNvSpPr>
                <a:spLocks noChangeArrowheads="1"/>
              </p:cNvSpPr>
              <p:nvPr/>
            </p:nvSpPr>
            <p:spPr bwMode="auto">
              <a:xfrm>
                <a:off x="4691" y="1191"/>
                <a:ext cx="17" cy="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22" name="Freeform 14"/>
              <p:cNvSpPr>
                <a:spLocks/>
              </p:cNvSpPr>
              <p:nvPr/>
            </p:nvSpPr>
            <p:spPr bwMode="auto">
              <a:xfrm>
                <a:off x="4711" y="1166"/>
                <a:ext cx="29" cy="44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30"/>
                  </a:cxn>
                  <a:cxn ang="0">
                    <a:pos x="9" y="33"/>
                  </a:cxn>
                  <a:cxn ang="0">
                    <a:pos x="10" y="35"/>
                  </a:cxn>
                  <a:cxn ang="0">
                    <a:pos x="13" y="36"/>
                  </a:cxn>
                  <a:cxn ang="0">
                    <a:pos x="14" y="37"/>
                  </a:cxn>
                  <a:cxn ang="0">
                    <a:pos x="16" y="36"/>
                  </a:cxn>
                  <a:cxn ang="0">
                    <a:pos x="18" y="35"/>
                  </a:cxn>
                  <a:cxn ang="0">
                    <a:pos x="20" y="33"/>
                  </a:cxn>
                  <a:cxn ang="0">
                    <a:pos x="21" y="30"/>
                  </a:cxn>
                  <a:cxn ang="0">
                    <a:pos x="20" y="28"/>
                  </a:cxn>
                  <a:cxn ang="0">
                    <a:pos x="18" y="26"/>
                  </a:cxn>
                  <a:cxn ang="0">
                    <a:pos x="17" y="25"/>
                  </a:cxn>
                  <a:cxn ang="0">
                    <a:pos x="15" y="25"/>
                  </a:cxn>
                  <a:cxn ang="0">
                    <a:pos x="14" y="25"/>
                  </a:cxn>
                  <a:cxn ang="0">
                    <a:pos x="11" y="25"/>
                  </a:cxn>
                  <a:cxn ang="0">
                    <a:pos x="13" y="18"/>
                  </a:cxn>
                  <a:cxn ang="0">
                    <a:pos x="15" y="18"/>
                  </a:cxn>
                  <a:cxn ang="0">
                    <a:pos x="17" y="16"/>
                  </a:cxn>
                  <a:cxn ang="0">
                    <a:pos x="18" y="15"/>
                  </a:cxn>
                  <a:cxn ang="0">
                    <a:pos x="18" y="13"/>
                  </a:cxn>
                  <a:cxn ang="0">
                    <a:pos x="18" y="11"/>
                  </a:cxn>
                  <a:cxn ang="0">
                    <a:pos x="17" y="10"/>
                  </a:cxn>
                  <a:cxn ang="0">
                    <a:pos x="16" y="8"/>
                  </a:cxn>
                  <a:cxn ang="0">
                    <a:pos x="14" y="8"/>
                  </a:cxn>
                  <a:cxn ang="0">
                    <a:pos x="13" y="8"/>
                  </a:cxn>
                  <a:cxn ang="0">
                    <a:pos x="10" y="10"/>
                  </a:cxn>
                  <a:cxn ang="0">
                    <a:pos x="9" y="11"/>
                  </a:cxn>
                  <a:cxn ang="0">
                    <a:pos x="9" y="14"/>
                  </a:cxn>
                  <a:cxn ang="0">
                    <a:pos x="1" y="12"/>
                  </a:cxn>
                  <a:cxn ang="0">
                    <a:pos x="2" y="8"/>
                  </a:cxn>
                  <a:cxn ang="0">
                    <a:pos x="3" y="6"/>
                  </a:cxn>
                  <a:cxn ang="0">
                    <a:pos x="4" y="4"/>
                  </a:cxn>
                  <a:cxn ang="0">
                    <a:pos x="8" y="1"/>
                  </a:cxn>
                  <a:cxn ang="0">
                    <a:pos x="10" y="1"/>
                  </a:cxn>
                  <a:cxn ang="0">
                    <a:pos x="14" y="0"/>
                  </a:cxn>
                  <a:cxn ang="0">
                    <a:pos x="17" y="1"/>
                  </a:cxn>
                  <a:cxn ang="0">
                    <a:pos x="21" y="3"/>
                  </a:cxn>
                  <a:cxn ang="0">
                    <a:pos x="23" y="5"/>
                  </a:cxn>
                  <a:cxn ang="0">
                    <a:pos x="25" y="8"/>
                  </a:cxn>
                  <a:cxn ang="0">
                    <a:pos x="26" y="12"/>
                  </a:cxn>
                  <a:cxn ang="0">
                    <a:pos x="25" y="15"/>
                  </a:cxn>
                  <a:cxn ang="0">
                    <a:pos x="24" y="19"/>
                  </a:cxn>
                  <a:cxn ang="0">
                    <a:pos x="21" y="21"/>
                  </a:cxn>
                  <a:cxn ang="0">
                    <a:pos x="23" y="22"/>
                  </a:cxn>
                  <a:cxn ang="0">
                    <a:pos x="26" y="25"/>
                  </a:cxn>
                  <a:cxn ang="0">
                    <a:pos x="28" y="28"/>
                  </a:cxn>
                  <a:cxn ang="0">
                    <a:pos x="29" y="32"/>
                  </a:cxn>
                  <a:cxn ang="0">
                    <a:pos x="28" y="35"/>
                  </a:cxn>
                  <a:cxn ang="0">
                    <a:pos x="26" y="37"/>
                  </a:cxn>
                  <a:cxn ang="0">
                    <a:pos x="24" y="41"/>
                  </a:cxn>
                  <a:cxn ang="0">
                    <a:pos x="21" y="43"/>
                  </a:cxn>
                  <a:cxn ang="0">
                    <a:pos x="18" y="44"/>
                  </a:cxn>
                  <a:cxn ang="0">
                    <a:pos x="14" y="44"/>
                  </a:cxn>
                  <a:cxn ang="0">
                    <a:pos x="10" y="44"/>
                  </a:cxn>
                  <a:cxn ang="0">
                    <a:pos x="7" y="43"/>
                  </a:cxn>
                  <a:cxn ang="0">
                    <a:pos x="4" y="41"/>
                  </a:cxn>
                  <a:cxn ang="0">
                    <a:pos x="2" y="39"/>
                  </a:cxn>
                  <a:cxn ang="0">
                    <a:pos x="1" y="35"/>
                  </a:cxn>
                  <a:cxn ang="0">
                    <a:pos x="0" y="32"/>
                  </a:cxn>
                </a:cxnLst>
                <a:rect l="0" t="0" r="r" b="b"/>
                <a:pathLst>
                  <a:path w="29" h="44">
                    <a:moveTo>
                      <a:pt x="0" y="32"/>
                    </a:moveTo>
                    <a:lnTo>
                      <a:pt x="8" y="30"/>
                    </a:lnTo>
                    <a:lnTo>
                      <a:pt x="9" y="33"/>
                    </a:lnTo>
                    <a:lnTo>
                      <a:pt x="10" y="35"/>
                    </a:lnTo>
                    <a:lnTo>
                      <a:pt x="13" y="36"/>
                    </a:lnTo>
                    <a:lnTo>
                      <a:pt x="14" y="37"/>
                    </a:lnTo>
                    <a:lnTo>
                      <a:pt x="16" y="36"/>
                    </a:lnTo>
                    <a:lnTo>
                      <a:pt x="18" y="35"/>
                    </a:lnTo>
                    <a:lnTo>
                      <a:pt x="20" y="33"/>
                    </a:lnTo>
                    <a:lnTo>
                      <a:pt x="21" y="30"/>
                    </a:lnTo>
                    <a:lnTo>
                      <a:pt x="20" y="28"/>
                    </a:lnTo>
                    <a:lnTo>
                      <a:pt x="18" y="26"/>
                    </a:lnTo>
                    <a:lnTo>
                      <a:pt x="17" y="25"/>
                    </a:lnTo>
                    <a:lnTo>
                      <a:pt x="15" y="25"/>
                    </a:lnTo>
                    <a:lnTo>
                      <a:pt x="14" y="25"/>
                    </a:lnTo>
                    <a:lnTo>
                      <a:pt x="11" y="25"/>
                    </a:lnTo>
                    <a:lnTo>
                      <a:pt x="13" y="18"/>
                    </a:lnTo>
                    <a:lnTo>
                      <a:pt x="15" y="18"/>
                    </a:lnTo>
                    <a:lnTo>
                      <a:pt x="17" y="16"/>
                    </a:lnTo>
                    <a:lnTo>
                      <a:pt x="18" y="15"/>
                    </a:lnTo>
                    <a:lnTo>
                      <a:pt x="18" y="13"/>
                    </a:lnTo>
                    <a:lnTo>
                      <a:pt x="18" y="11"/>
                    </a:lnTo>
                    <a:lnTo>
                      <a:pt x="17" y="10"/>
                    </a:lnTo>
                    <a:lnTo>
                      <a:pt x="16" y="8"/>
                    </a:lnTo>
                    <a:lnTo>
                      <a:pt x="14" y="8"/>
                    </a:lnTo>
                    <a:lnTo>
                      <a:pt x="13" y="8"/>
                    </a:lnTo>
                    <a:lnTo>
                      <a:pt x="10" y="10"/>
                    </a:lnTo>
                    <a:lnTo>
                      <a:pt x="9" y="11"/>
                    </a:lnTo>
                    <a:lnTo>
                      <a:pt x="9" y="14"/>
                    </a:lnTo>
                    <a:lnTo>
                      <a:pt x="1" y="12"/>
                    </a:lnTo>
                    <a:lnTo>
                      <a:pt x="2" y="8"/>
                    </a:lnTo>
                    <a:lnTo>
                      <a:pt x="3" y="6"/>
                    </a:lnTo>
                    <a:lnTo>
                      <a:pt x="4" y="4"/>
                    </a:lnTo>
                    <a:lnTo>
                      <a:pt x="8" y="1"/>
                    </a:lnTo>
                    <a:lnTo>
                      <a:pt x="10" y="1"/>
                    </a:lnTo>
                    <a:lnTo>
                      <a:pt x="14" y="0"/>
                    </a:lnTo>
                    <a:lnTo>
                      <a:pt x="17" y="1"/>
                    </a:lnTo>
                    <a:lnTo>
                      <a:pt x="21" y="3"/>
                    </a:lnTo>
                    <a:lnTo>
                      <a:pt x="23" y="5"/>
                    </a:lnTo>
                    <a:lnTo>
                      <a:pt x="25" y="8"/>
                    </a:lnTo>
                    <a:lnTo>
                      <a:pt x="26" y="12"/>
                    </a:lnTo>
                    <a:lnTo>
                      <a:pt x="25" y="15"/>
                    </a:lnTo>
                    <a:lnTo>
                      <a:pt x="24" y="19"/>
                    </a:lnTo>
                    <a:lnTo>
                      <a:pt x="21" y="21"/>
                    </a:lnTo>
                    <a:lnTo>
                      <a:pt x="23" y="22"/>
                    </a:lnTo>
                    <a:lnTo>
                      <a:pt x="26" y="25"/>
                    </a:lnTo>
                    <a:lnTo>
                      <a:pt x="28" y="28"/>
                    </a:lnTo>
                    <a:lnTo>
                      <a:pt x="29" y="32"/>
                    </a:lnTo>
                    <a:lnTo>
                      <a:pt x="28" y="35"/>
                    </a:lnTo>
                    <a:lnTo>
                      <a:pt x="26" y="37"/>
                    </a:lnTo>
                    <a:lnTo>
                      <a:pt x="24" y="41"/>
                    </a:lnTo>
                    <a:lnTo>
                      <a:pt x="21" y="43"/>
                    </a:lnTo>
                    <a:lnTo>
                      <a:pt x="18" y="44"/>
                    </a:lnTo>
                    <a:lnTo>
                      <a:pt x="14" y="44"/>
                    </a:lnTo>
                    <a:lnTo>
                      <a:pt x="10" y="44"/>
                    </a:lnTo>
                    <a:lnTo>
                      <a:pt x="7" y="43"/>
                    </a:lnTo>
                    <a:lnTo>
                      <a:pt x="4" y="41"/>
                    </a:lnTo>
                    <a:lnTo>
                      <a:pt x="2" y="39"/>
                    </a:lnTo>
                    <a:lnTo>
                      <a:pt x="1" y="35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23" name="Freeform 15"/>
              <p:cNvSpPr>
                <a:spLocks/>
              </p:cNvSpPr>
              <p:nvPr/>
            </p:nvSpPr>
            <p:spPr bwMode="auto">
              <a:xfrm>
                <a:off x="4744" y="1178"/>
                <a:ext cx="29" cy="32"/>
              </a:xfrm>
              <a:custGeom>
                <a:avLst/>
                <a:gdLst/>
                <a:ahLst/>
                <a:cxnLst>
                  <a:cxn ang="0">
                    <a:pos x="28" y="10"/>
                  </a:cxn>
                  <a:cxn ang="0">
                    <a:pos x="20" y="11"/>
                  </a:cxn>
                  <a:cxn ang="0">
                    <a:pos x="20" y="9"/>
                  </a:cxn>
                  <a:cxn ang="0">
                    <a:pos x="19" y="7"/>
                  </a:cxn>
                  <a:cxn ang="0">
                    <a:pos x="17" y="7"/>
                  </a:cxn>
                  <a:cxn ang="0">
                    <a:pos x="14" y="6"/>
                  </a:cxn>
                  <a:cxn ang="0">
                    <a:pos x="12" y="7"/>
                  </a:cxn>
                  <a:cxn ang="0">
                    <a:pos x="10" y="8"/>
                  </a:cxn>
                  <a:cxn ang="0">
                    <a:pos x="10" y="10"/>
                  </a:cxn>
                  <a:cxn ang="0">
                    <a:pos x="9" y="13"/>
                  </a:cxn>
                  <a:cxn ang="0">
                    <a:pos x="9" y="16"/>
                  </a:cxn>
                  <a:cxn ang="0">
                    <a:pos x="9" y="20"/>
                  </a:cxn>
                  <a:cxn ang="0">
                    <a:pos x="10" y="22"/>
                  </a:cxn>
                  <a:cxn ang="0">
                    <a:pos x="10" y="24"/>
                  </a:cxn>
                  <a:cxn ang="0">
                    <a:pos x="12" y="25"/>
                  </a:cxn>
                  <a:cxn ang="0">
                    <a:pos x="16" y="27"/>
                  </a:cxn>
                  <a:cxn ang="0">
                    <a:pos x="17" y="25"/>
                  </a:cxn>
                  <a:cxn ang="0">
                    <a:pos x="19" y="24"/>
                  </a:cxn>
                  <a:cxn ang="0">
                    <a:pos x="20" y="23"/>
                  </a:cxn>
                  <a:cxn ang="0">
                    <a:pos x="21" y="20"/>
                  </a:cxn>
                  <a:cxn ang="0">
                    <a:pos x="29" y="21"/>
                  </a:cxn>
                  <a:cxn ang="0">
                    <a:pos x="28" y="24"/>
                  </a:cxn>
                  <a:cxn ang="0">
                    <a:pos x="26" y="28"/>
                  </a:cxn>
                  <a:cxn ang="0">
                    <a:pos x="25" y="30"/>
                  </a:cxn>
                  <a:cxn ang="0">
                    <a:pos x="21" y="31"/>
                  </a:cxn>
                  <a:cxn ang="0">
                    <a:pos x="19" y="32"/>
                  </a:cxn>
                  <a:cxn ang="0">
                    <a:pos x="14" y="32"/>
                  </a:cxn>
                  <a:cxn ang="0">
                    <a:pos x="11" y="32"/>
                  </a:cxn>
                  <a:cxn ang="0">
                    <a:pos x="7" y="30"/>
                  </a:cxn>
                  <a:cxn ang="0">
                    <a:pos x="4" y="28"/>
                  </a:cxn>
                  <a:cxn ang="0">
                    <a:pos x="2" y="25"/>
                  </a:cxn>
                  <a:cxn ang="0">
                    <a:pos x="0" y="21"/>
                  </a:cxn>
                  <a:cxn ang="0">
                    <a:pos x="0" y="16"/>
                  </a:cxn>
                  <a:cxn ang="0">
                    <a:pos x="0" y="11"/>
                  </a:cxn>
                  <a:cxn ang="0">
                    <a:pos x="2" y="7"/>
                  </a:cxn>
                  <a:cxn ang="0">
                    <a:pos x="4" y="4"/>
                  </a:cxn>
                  <a:cxn ang="0">
                    <a:pos x="7" y="2"/>
                  </a:cxn>
                  <a:cxn ang="0">
                    <a:pos x="11" y="0"/>
                  </a:cxn>
                  <a:cxn ang="0">
                    <a:pos x="16" y="0"/>
                  </a:cxn>
                  <a:cxn ang="0">
                    <a:pos x="18" y="0"/>
                  </a:cxn>
                  <a:cxn ang="0">
                    <a:pos x="21" y="1"/>
                  </a:cxn>
                  <a:cxn ang="0">
                    <a:pos x="24" y="2"/>
                  </a:cxn>
                  <a:cxn ang="0">
                    <a:pos x="27" y="6"/>
                  </a:cxn>
                  <a:cxn ang="0">
                    <a:pos x="28" y="10"/>
                  </a:cxn>
                </a:cxnLst>
                <a:rect l="0" t="0" r="r" b="b"/>
                <a:pathLst>
                  <a:path w="29" h="32">
                    <a:moveTo>
                      <a:pt x="28" y="10"/>
                    </a:moveTo>
                    <a:lnTo>
                      <a:pt x="20" y="11"/>
                    </a:lnTo>
                    <a:lnTo>
                      <a:pt x="20" y="9"/>
                    </a:lnTo>
                    <a:lnTo>
                      <a:pt x="19" y="7"/>
                    </a:lnTo>
                    <a:lnTo>
                      <a:pt x="17" y="7"/>
                    </a:lnTo>
                    <a:lnTo>
                      <a:pt x="14" y="6"/>
                    </a:lnTo>
                    <a:lnTo>
                      <a:pt x="12" y="7"/>
                    </a:lnTo>
                    <a:lnTo>
                      <a:pt x="10" y="8"/>
                    </a:lnTo>
                    <a:lnTo>
                      <a:pt x="10" y="10"/>
                    </a:lnTo>
                    <a:lnTo>
                      <a:pt x="9" y="13"/>
                    </a:lnTo>
                    <a:lnTo>
                      <a:pt x="9" y="16"/>
                    </a:lnTo>
                    <a:lnTo>
                      <a:pt x="9" y="20"/>
                    </a:lnTo>
                    <a:lnTo>
                      <a:pt x="10" y="22"/>
                    </a:lnTo>
                    <a:lnTo>
                      <a:pt x="10" y="24"/>
                    </a:lnTo>
                    <a:lnTo>
                      <a:pt x="12" y="25"/>
                    </a:lnTo>
                    <a:lnTo>
                      <a:pt x="16" y="27"/>
                    </a:lnTo>
                    <a:lnTo>
                      <a:pt x="17" y="25"/>
                    </a:lnTo>
                    <a:lnTo>
                      <a:pt x="19" y="24"/>
                    </a:lnTo>
                    <a:lnTo>
                      <a:pt x="20" y="23"/>
                    </a:lnTo>
                    <a:lnTo>
                      <a:pt x="21" y="20"/>
                    </a:lnTo>
                    <a:lnTo>
                      <a:pt x="29" y="21"/>
                    </a:lnTo>
                    <a:lnTo>
                      <a:pt x="28" y="24"/>
                    </a:lnTo>
                    <a:lnTo>
                      <a:pt x="26" y="28"/>
                    </a:lnTo>
                    <a:lnTo>
                      <a:pt x="25" y="30"/>
                    </a:lnTo>
                    <a:lnTo>
                      <a:pt x="21" y="31"/>
                    </a:lnTo>
                    <a:lnTo>
                      <a:pt x="19" y="32"/>
                    </a:lnTo>
                    <a:lnTo>
                      <a:pt x="14" y="32"/>
                    </a:lnTo>
                    <a:lnTo>
                      <a:pt x="11" y="32"/>
                    </a:lnTo>
                    <a:lnTo>
                      <a:pt x="7" y="30"/>
                    </a:lnTo>
                    <a:lnTo>
                      <a:pt x="4" y="28"/>
                    </a:lnTo>
                    <a:lnTo>
                      <a:pt x="2" y="25"/>
                    </a:lnTo>
                    <a:lnTo>
                      <a:pt x="0" y="21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11" y="0"/>
                    </a:lnTo>
                    <a:lnTo>
                      <a:pt x="16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4" y="2"/>
                    </a:lnTo>
                    <a:lnTo>
                      <a:pt x="27" y="6"/>
                    </a:lnTo>
                    <a:lnTo>
                      <a:pt x="28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24" name="Freeform 16"/>
              <p:cNvSpPr>
                <a:spLocks/>
              </p:cNvSpPr>
              <p:nvPr/>
            </p:nvSpPr>
            <p:spPr bwMode="auto">
              <a:xfrm>
                <a:off x="4778" y="1178"/>
                <a:ext cx="45" cy="3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0"/>
                  </a:cxn>
                  <a:cxn ang="0">
                    <a:pos x="8" y="4"/>
                  </a:cxn>
                  <a:cxn ang="0">
                    <a:pos x="11" y="2"/>
                  </a:cxn>
                  <a:cxn ang="0">
                    <a:pos x="14" y="0"/>
                  </a:cxn>
                  <a:cxn ang="0">
                    <a:pos x="17" y="0"/>
                  </a:cxn>
                  <a:cxn ang="0">
                    <a:pos x="20" y="0"/>
                  </a:cxn>
                  <a:cxn ang="0">
                    <a:pos x="22" y="1"/>
                  </a:cxn>
                  <a:cxn ang="0">
                    <a:pos x="24" y="2"/>
                  </a:cxn>
                  <a:cxn ang="0">
                    <a:pos x="26" y="4"/>
                  </a:cxn>
                  <a:cxn ang="0">
                    <a:pos x="28" y="2"/>
                  </a:cxn>
                  <a:cxn ang="0">
                    <a:pos x="30" y="1"/>
                  </a:cxn>
                  <a:cxn ang="0">
                    <a:pos x="33" y="0"/>
                  </a:cxn>
                  <a:cxn ang="0">
                    <a:pos x="36" y="0"/>
                  </a:cxn>
                  <a:cxn ang="0">
                    <a:pos x="38" y="0"/>
                  </a:cxn>
                  <a:cxn ang="0">
                    <a:pos x="42" y="1"/>
                  </a:cxn>
                  <a:cxn ang="0">
                    <a:pos x="43" y="3"/>
                  </a:cxn>
                  <a:cxn ang="0">
                    <a:pos x="45" y="6"/>
                  </a:cxn>
                  <a:cxn ang="0">
                    <a:pos x="45" y="8"/>
                  </a:cxn>
                  <a:cxn ang="0">
                    <a:pos x="45" y="11"/>
                  </a:cxn>
                  <a:cxn ang="0">
                    <a:pos x="45" y="31"/>
                  </a:cxn>
                  <a:cxn ang="0">
                    <a:pos x="37" y="31"/>
                  </a:cxn>
                  <a:cxn ang="0">
                    <a:pos x="37" y="14"/>
                  </a:cxn>
                  <a:cxn ang="0">
                    <a:pos x="37" y="10"/>
                  </a:cxn>
                  <a:cxn ang="0">
                    <a:pos x="37" y="8"/>
                  </a:cxn>
                  <a:cxn ang="0">
                    <a:pos x="35" y="7"/>
                  </a:cxn>
                  <a:cxn ang="0">
                    <a:pos x="34" y="6"/>
                  </a:cxn>
                  <a:cxn ang="0">
                    <a:pos x="31" y="7"/>
                  </a:cxn>
                  <a:cxn ang="0">
                    <a:pos x="30" y="7"/>
                  </a:cxn>
                  <a:cxn ang="0">
                    <a:pos x="29" y="8"/>
                  </a:cxn>
                  <a:cxn ang="0">
                    <a:pos x="28" y="10"/>
                  </a:cxn>
                  <a:cxn ang="0">
                    <a:pos x="27" y="13"/>
                  </a:cxn>
                  <a:cxn ang="0">
                    <a:pos x="27" y="17"/>
                  </a:cxn>
                  <a:cxn ang="0">
                    <a:pos x="27" y="31"/>
                  </a:cxn>
                  <a:cxn ang="0">
                    <a:pos x="19" y="31"/>
                  </a:cxn>
                  <a:cxn ang="0">
                    <a:pos x="19" y="15"/>
                  </a:cxn>
                  <a:cxn ang="0">
                    <a:pos x="19" y="10"/>
                  </a:cxn>
                  <a:cxn ang="0">
                    <a:pos x="19" y="9"/>
                  </a:cxn>
                  <a:cxn ang="0">
                    <a:pos x="17" y="8"/>
                  </a:cxn>
                  <a:cxn ang="0">
                    <a:pos x="17" y="7"/>
                  </a:cxn>
                  <a:cxn ang="0">
                    <a:pos x="16" y="6"/>
                  </a:cxn>
                  <a:cxn ang="0">
                    <a:pos x="14" y="6"/>
                  </a:cxn>
                  <a:cxn ang="0">
                    <a:pos x="13" y="7"/>
                  </a:cxn>
                  <a:cxn ang="0">
                    <a:pos x="11" y="7"/>
                  </a:cxn>
                  <a:cxn ang="0">
                    <a:pos x="9" y="8"/>
                  </a:cxn>
                  <a:cxn ang="0">
                    <a:pos x="9" y="10"/>
                  </a:cxn>
                  <a:cxn ang="0">
                    <a:pos x="8" y="13"/>
                  </a:cxn>
                  <a:cxn ang="0">
                    <a:pos x="8" y="16"/>
                  </a:cxn>
                  <a:cxn ang="0">
                    <a:pos x="8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45" h="31">
                    <a:moveTo>
                      <a:pt x="0" y="0"/>
                    </a:moveTo>
                    <a:lnTo>
                      <a:pt x="8" y="0"/>
                    </a:lnTo>
                    <a:lnTo>
                      <a:pt x="8" y="4"/>
                    </a:lnTo>
                    <a:lnTo>
                      <a:pt x="11" y="2"/>
                    </a:lnTo>
                    <a:lnTo>
                      <a:pt x="14" y="0"/>
                    </a:lnTo>
                    <a:lnTo>
                      <a:pt x="17" y="0"/>
                    </a:lnTo>
                    <a:lnTo>
                      <a:pt x="20" y="0"/>
                    </a:lnTo>
                    <a:lnTo>
                      <a:pt x="22" y="1"/>
                    </a:lnTo>
                    <a:lnTo>
                      <a:pt x="24" y="2"/>
                    </a:lnTo>
                    <a:lnTo>
                      <a:pt x="26" y="4"/>
                    </a:lnTo>
                    <a:lnTo>
                      <a:pt x="28" y="2"/>
                    </a:lnTo>
                    <a:lnTo>
                      <a:pt x="30" y="1"/>
                    </a:lnTo>
                    <a:lnTo>
                      <a:pt x="33" y="0"/>
                    </a:lnTo>
                    <a:lnTo>
                      <a:pt x="36" y="0"/>
                    </a:lnTo>
                    <a:lnTo>
                      <a:pt x="38" y="0"/>
                    </a:lnTo>
                    <a:lnTo>
                      <a:pt x="42" y="1"/>
                    </a:lnTo>
                    <a:lnTo>
                      <a:pt x="43" y="3"/>
                    </a:lnTo>
                    <a:lnTo>
                      <a:pt x="45" y="6"/>
                    </a:lnTo>
                    <a:lnTo>
                      <a:pt x="45" y="8"/>
                    </a:lnTo>
                    <a:lnTo>
                      <a:pt x="45" y="11"/>
                    </a:lnTo>
                    <a:lnTo>
                      <a:pt x="45" y="31"/>
                    </a:lnTo>
                    <a:lnTo>
                      <a:pt x="37" y="31"/>
                    </a:lnTo>
                    <a:lnTo>
                      <a:pt x="37" y="14"/>
                    </a:lnTo>
                    <a:lnTo>
                      <a:pt x="37" y="10"/>
                    </a:lnTo>
                    <a:lnTo>
                      <a:pt x="37" y="8"/>
                    </a:lnTo>
                    <a:lnTo>
                      <a:pt x="35" y="7"/>
                    </a:lnTo>
                    <a:lnTo>
                      <a:pt x="34" y="6"/>
                    </a:lnTo>
                    <a:lnTo>
                      <a:pt x="31" y="7"/>
                    </a:lnTo>
                    <a:lnTo>
                      <a:pt x="30" y="7"/>
                    </a:lnTo>
                    <a:lnTo>
                      <a:pt x="29" y="8"/>
                    </a:lnTo>
                    <a:lnTo>
                      <a:pt x="28" y="10"/>
                    </a:lnTo>
                    <a:lnTo>
                      <a:pt x="27" y="13"/>
                    </a:lnTo>
                    <a:lnTo>
                      <a:pt x="27" y="17"/>
                    </a:lnTo>
                    <a:lnTo>
                      <a:pt x="27" y="31"/>
                    </a:lnTo>
                    <a:lnTo>
                      <a:pt x="19" y="31"/>
                    </a:lnTo>
                    <a:lnTo>
                      <a:pt x="19" y="15"/>
                    </a:lnTo>
                    <a:lnTo>
                      <a:pt x="19" y="10"/>
                    </a:lnTo>
                    <a:lnTo>
                      <a:pt x="19" y="9"/>
                    </a:lnTo>
                    <a:lnTo>
                      <a:pt x="17" y="8"/>
                    </a:lnTo>
                    <a:lnTo>
                      <a:pt x="17" y="7"/>
                    </a:lnTo>
                    <a:lnTo>
                      <a:pt x="16" y="6"/>
                    </a:lnTo>
                    <a:lnTo>
                      <a:pt x="14" y="6"/>
                    </a:lnTo>
                    <a:lnTo>
                      <a:pt x="13" y="7"/>
                    </a:lnTo>
                    <a:lnTo>
                      <a:pt x="11" y="7"/>
                    </a:lnTo>
                    <a:lnTo>
                      <a:pt x="9" y="8"/>
                    </a:lnTo>
                    <a:lnTo>
                      <a:pt x="9" y="10"/>
                    </a:lnTo>
                    <a:lnTo>
                      <a:pt x="8" y="13"/>
                    </a:lnTo>
                    <a:lnTo>
                      <a:pt x="8" y="16"/>
                    </a:lnTo>
                    <a:lnTo>
                      <a:pt x="8" y="31"/>
                    </a:ln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25" name="Freeform 17"/>
              <p:cNvSpPr>
                <a:spLocks/>
              </p:cNvSpPr>
              <p:nvPr/>
            </p:nvSpPr>
            <p:spPr bwMode="auto">
              <a:xfrm>
                <a:off x="4865" y="1178"/>
                <a:ext cx="45" cy="3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0"/>
                  </a:cxn>
                  <a:cxn ang="0">
                    <a:pos x="8" y="4"/>
                  </a:cxn>
                  <a:cxn ang="0">
                    <a:pos x="11" y="2"/>
                  </a:cxn>
                  <a:cxn ang="0">
                    <a:pos x="14" y="0"/>
                  </a:cxn>
                  <a:cxn ang="0">
                    <a:pos x="17" y="0"/>
                  </a:cxn>
                  <a:cxn ang="0">
                    <a:pos x="20" y="0"/>
                  </a:cxn>
                  <a:cxn ang="0">
                    <a:pos x="22" y="1"/>
                  </a:cxn>
                  <a:cxn ang="0">
                    <a:pos x="24" y="2"/>
                  </a:cxn>
                  <a:cxn ang="0">
                    <a:pos x="26" y="4"/>
                  </a:cxn>
                  <a:cxn ang="0">
                    <a:pos x="28" y="2"/>
                  </a:cxn>
                  <a:cxn ang="0">
                    <a:pos x="30" y="1"/>
                  </a:cxn>
                  <a:cxn ang="0">
                    <a:pos x="33" y="0"/>
                  </a:cxn>
                  <a:cxn ang="0">
                    <a:pos x="36" y="0"/>
                  </a:cxn>
                  <a:cxn ang="0">
                    <a:pos x="38" y="0"/>
                  </a:cxn>
                  <a:cxn ang="0">
                    <a:pos x="42" y="1"/>
                  </a:cxn>
                  <a:cxn ang="0">
                    <a:pos x="43" y="3"/>
                  </a:cxn>
                  <a:cxn ang="0">
                    <a:pos x="45" y="6"/>
                  </a:cxn>
                  <a:cxn ang="0">
                    <a:pos x="45" y="8"/>
                  </a:cxn>
                  <a:cxn ang="0">
                    <a:pos x="45" y="11"/>
                  </a:cxn>
                  <a:cxn ang="0">
                    <a:pos x="45" y="31"/>
                  </a:cxn>
                  <a:cxn ang="0">
                    <a:pos x="37" y="31"/>
                  </a:cxn>
                  <a:cxn ang="0">
                    <a:pos x="37" y="14"/>
                  </a:cxn>
                  <a:cxn ang="0">
                    <a:pos x="37" y="10"/>
                  </a:cxn>
                  <a:cxn ang="0">
                    <a:pos x="37" y="8"/>
                  </a:cxn>
                  <a:cxn ang="0">
                    <a:pos x="35" y="7"/>
                  </a:cxn>
                  <a:cxn ang="0">
                    <a:pos x="34" y="6"/>
                  </a:cxn>
                  <a:cxn ang="0">
                    <a:pos x="31" y="7"/>
                  </a:cxn>
                  <a:cxn ang="0">
                    <a:pos x="30" y="7"/>
                  </a:cxn>
                  <a:cxn ang="0">
                    <a:pos x="29" y="8"/>
                  </a:cxn>
                  <a:cxn ang="0">
                    <a:pos x="28" y="10"/>
                  </a:cxn>
                  <a:cxn ang="0">
                    <a:pos x="27" y="13"/>
                  </a:cxn>
                  <a:cxn ang="0">
                    <a:pos x="27" y="17"/>
                  </a:cxn>
                  <a:cxn ang="0">
                    <a:pos x="27" y="31"/>
                  </a:cxn>
                  <a:cxn ang="0">
                    <a:pos x="19" y="31"/>
                  </a:cxn>
                  <a:cxn ang="0">
                    <a:pos x="19" y="15"/>
                  </a:cxn>
                  <a:cxn ang="0">
                    <a:pos x="19" y="10"/>
                  </a:cxn>
                  <a:cxn ang="0">
                    <a:pos x="19" y="9"/>
                  </a:cxn>
                  <a:cxn ang="0">
                    <a:pos x="17" y="8"/>
                  </a:cxn>
                  <a:cxn ang="0">
                    <a:pos x="17" y="7"/>
                  </a:cxn>
                  <a:cxn ang="0">
                    <a:pos x="16" y="6"/>
                  </a:cxn>
                  <a:cxn ang="0">
                    <a:pos x="15" y="6"/>
                  </a:cxn>
                  <a:cxn ang="0">
                    <a:pos x="13" y="7"/>
                  </a:cxn>
                  <a:cxn ang="0">
                    <a:pos x="12" y="7"/>
                  </a:cxn>
                  <a:cxn ang="0">
                    <a:pos x="9" y="8"/>
                  </a:cxn>
                  <a:cxn ang="0">
                    <a:pos x="9" y="10"/>
                  </a:cxn>
                  <a:cxn ang="0">
                    <a:pos x="8" y="13"/>
                  </a:cxn>
                  <a:cxn ang="0">
                    <a:pos x="8" y="16"/>
                  </a:cxn>
                  <a:cxn ang="0">
                    <a:pos x="8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45" h="31">
                    <a:moveTo>
                      <a:pt x="0" y="0"/>
                    </a:moveTo>
                    <a:lnTo>
                      <a:pt x="8" y="0"/>
                    </a:lnTo>
                    <a:lnTo>
                      <a:pt x="8" y="4"/>
                    </a:lnTo>
                    <a:lnTo>
                      <a:pt x="11" y="2"/>
                    </a:lnTo>
                    <a:lnTo>
                      <a:pt x="14" y="0"/>
                    </a:lnTo>
                    <a:lnTo>
                      <a:pt x="17" y="0"/>
                    </a:lnTo>
                    <a:lnTo>
                      <a:pt x="20" y="0"/>
                    </a:lnTo>
                    <a:lnTo>
                      <a:pt x="22" y="1"/>
                    </a:lnTo>
                    <a:lnTo>
                      <a:pt x="24" y="2"/>
                    </a:lnTo>
                    <a:lnTo>
                      <a:pt x="26" y="4"/>
                    </a:lnTo>
                    <a:lnTo>
                      <a:pt x="28" y="2"/>
                    </a:lnTo>
                    <a:lnTo>
                      <a:pt x="30" y="1"/>
                    </a:lnTo>
                    <a:lnTo>
                      <a:pt x="33" y="0"/>
                    </a:lnTo>
                    <a:lnTo>
                      <a:pt x="36" y="0"/>
                    </a:lnTo>
                    <a:lnTo>
                      <a:pt x="38" y="0"/>
                    </a:lnTo>
                    <a:lnTo>
                      <a:pt x="42" y="1"/>
                    </a:lnTo>
                    <a:lnTo>
                      <a:pt x="43" y="3"/>
                    </a:lnTo>
                    <a:lnTo>
                      <a:pt x="45" y="6"/>
                    </a:lnTo>
                    <a:lnTo>
                      <a:pt x="45" y="8"/>
                    </a:lnTo>
                    <a:lnTo>
                      <a:pt x="45" y="11"/>
                    </a:lnTo>
                    <a:lnTo>
                      <a:pt x="45" y="31"/>
                    </a:lnTo>
                    <a:lnTo>
                      <a:pt x="37" y="31"/>
                    </a:lnTo>
                    <a:lnTo>
                      <a:pt x="37" y="14"/>
                    </a:lnTo>
                    <a:lnTo>
                      <a:pt x="37" y="10"/>
                    </a:lnTo>
                    <a:lnTo>
                      <a:pt x="37" y="8"/>
                    </a:lnTo>
                    <a:lnTo>
                      <a:pt x="35" y="7"/>
                    </a:lnTo>
                    <a:lnTo>
                      <a:pt x="34" y="6"/>
                    </a:lnTo>
                    <a:lnTo>
                      <a:pt x="31" y="7"/>
                    </a:lnTo>
                    <a:lnTo>
                      <a:pt x="30" y="7"/>
                    </a:lnTo>
                    <a:lnTo>
                      <a:pt x="29" y="8"/>
                    </a:lnTo>
                    <a:lnTo>
                      <a:pt x="28" y="10"/>
                    </a:lnTo>
                    <a:lnTo>
                      <a:pt x="27" y="13"/>
                    </a:lnTo>
                    <a:lnTo>
                      <a:pt x="27" y="17"/>
                    </a:lnTo>
                    <a:lnTo>
                      <a:pt x="27" y="31"/>
                    </a:lnTo>
                    <a:lnTo>
                      <a:pt x="19" y="31"/>
                    </a:lnTo>
                    <a:lnTo>
                      <a:pt x="19" y="15"/>
                    </a:lnTo>
                    <a:lnTo>
                      <a:pt x="19" y="10"/>
                    </a:lnTo>
                    <a:lnTo>
                      <a:pt x="19" y="9"/>
                    </a:lnTo>
                    <a:lnTo>
                      <a:pt x="17" y="8"/>
                    </a:lnTo>
                    <a:lnTo>
                      <a:pt x="17" y="7"/>
                    </a:lnTo>
                    <a:lnTo>
                      <a:pt x="16" y="6"/>
                    </a:lnTo>
                    <a:lnTo>
                      <a:pt x="15" y="6"/>
                    </a:lnTo>
                    <a:lnTo>
                      <a:pt x="13" y="7"/>
                    </a:lnTo>
                    <a:lnTo>
                      <a:pt x="12" y="7"/>
                    </a:lnTo>
                    <a:lnTo>
                      <a:pt x="9" y="8"/>
                    </a:lnTo>
                    <a:lnTo>
                      <a:pt x="9" y="10"/>
                    </a:lnTo>
                    <a:lnTo>
                      <a:pt x="8" y="13"/>
                    </a:lnTo>
                    <a:lnTo>
                      <a:pt x="8" y="16"/>
                    </a:lnTo>
                    <a:lnTo>
                      <a:pt x="8" y="31"/>
                    </a:ln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26" name="Freeform 18"/>
              <p:cNvSpPr>
                <a:spLocks noEditPoints="1"/>
              </p:cNvSpPr>
              <p:nvPr/>
            </p:nvSpPr>
            <p:spPr bwMode="auto">
              <a:xfrm>
                <a:off x="4917" y="1178"/>
                <a:ext cx="29" cy="32"/>
              </a:xfrm>
              <a:custGeom>
                <a:avLst/>
                <a:gdLst/>
                <a:ahLst/>
                <a:cxnLst>
                  <a:cxn ang="0">
                    <a:pos x="1" y="8"/>
                  </a:cxn>
                  <a:cxn ang="0">
                    <a:pos x="6" y="2"/>
                  </a:cxn>
                  <a:cxn ang="0">
                    <a:pos x="11" y="0"/>
                  </a:cxn>
                  <a:cxn ang="0">
                    <a:pos x="20" y="0"/>
                  </a:cxn>
                  <a:cxn ang="0">
                    <a:pos x="25" y="2"/>
                  </a:cxn>
                  <a:cxn ang="0">
                    <a:pos x="27" y="7"/>
                  </a:cxn>
                  <a:cxn ang="0">
                    <a:pos x="28" y="22"/>
                  </a:cxn>
                  <a:cxn ang="0">
                    <a:pos x="28" y="28"/>
                  </a:cxn>
                  <a:cxn ang="0">
                    <a:pos x="29" y="31"/>
                  </a:cxn>
                  <a:cxn ang="0">
                    <a:pos x="21" y="31"/>
                  </a:cxn>
                  <a:cxn ang="0">
                    <a:pos x="20" y="29"/>
                  </a:cxn>
                  <a:cxn ang="0">
                    <a:pos x="18" y="30"/>
                  </a:cxn>
                  <a:cxn ang="0">
                    <a:pos x="13" y="32"/>
                  </a:cxn>
                  <a:cxn ang="0">
                    <a:pos x="7" y="32"/>
                  </a:cxn>
                  <a:cxn ang="0">
                    <a:pos x="3" y="30"/>
                  </a:cxn>
                  <a:cxn ang="0">
                    <a:pos x="0" y="23"/>
                  </a:cxn>
                  <a:cxn ang="0">
                    <a:pos x="1" y="18"/>
                  </a:cxn>
                  <a:cxn ang="0">
                    <a:pos x="5" y="15"/>
                  </a:cxn>
                  <a:cxn ang="0">
                    <a:pos x="12" y="13"/>
                  </a:cxn>
                  <a:cxn ang="0">
                    <a:pos x="20" y="11"/>
                  </a:cxn>
                  <a:cxn ang="0">
                    <a:pos x="19" y="8"/>
                  </a:cxn>
                  <a:cxn ang="0">
                    <a:pos x="17" y="7"/>
                  </a:cxn>
                  <a:cxn ang="0">
                    <a:pos x="12" y="7"/>
                  </a:cxn>
                  <a:cxn ang="0">
                    <a:pos x="10" y="8"/>
                  </a:cxn>
                  <a:cxn ang="0">
                    <a:pos x="20" y="17"/>
                  </a:cxn>
                  <a:cxn ang="0">
                    <a:pos x="14" y="18"/>
                  </a:cxn>
                  <a:cxn ang="0">
                    <a:pos x="10" y="20"/>
                  </a:cxn>
                  <a:cxn ang="0">
                    <a:pos x="8" y="22"/>
                  </a:cxn>
                  <a:cxn ang="0">
                    <a:pos x="10" y="25"/>
                  </a:cxn>
                  <a:cxn ang="0">
                    <a:pos x="13" y="27"/>
                  </a:cxn>
                  <a:cxn ang="0">
                    <a:pos x="18" y="24"/>
                  </a:cxn>
                  <a:cxn ang="0">
                    <a:pos x="19" y="22"/>
                  </a:cxn>
                  <a:cxn ang="0">
                    <a:pos x="20" y="18"/>
                  </a:cxn>
                </a:cxnLst>
                <a:rect l="0" t="0" r="r" b="b"/>
                <a:pathLst>
                  <a:path w="29" h="32">
                    <a:moveTo>
                      <a:pt x="8" y="10"/>
                    </a:moveTo>
                    <a:lnTo>
                      <a:pt x="1" y="8"/>
                    </a:lnTo>
                    <a:lnTo>
                      <a:pt x="3" y="4"/>
                    </a:lnTo>
                    <a:lnTo>
                      <a:pt x="6" y="2"/>
                    </a:lnTo>
                    <a:lnTo>
                      <a:pt x="8" y="1"/>
                    </a:lnTo>
                    <a:lnTo>
                      <a:pt x="11" y="0"/>
                    </a:lnTo>
                    <a:lnTo>
                      <a:pt x="14" y="0"/>
                    </a:lnTo>
                    <a:lnTo>
                      <a:pt x="20" y="0"/>
                    </a:lnTo>
                    <a:lnTo>
                      <a:pt x="22" y="1"/>
                    </a:lnTo>
                    <a:lnTo>
                      <a:pt x="25" y="2"/>
                    </a:lnTo>
                    <a:lnTo>
                      <a:pt x="27" y="4"/>
                    </a:lnTo>
                    <a:lnTo>
                      <a:pt x="27" y="7"/>
                    </a:lnTo>
                    <a:lnTo>
                      <a:pt x="28" y="11"/>
                    </a:lnTo>
                    <a:lnTo>
                      <a:pt x="28" y="22"/>
                    </a:lnTo>
                    <a:lnTo>
                      <a:pt x="28" y="25"/>
                    </a:lnTo>
                    <a:lnTo>
                      <a:pt x="28" y="28"/>
                    </a:lnTo>
                    <a:lnTo>
                      <a:pt x="28" y="30"/>
                    </a:lnTo>
                    <a:lnTo>
                      <a:pt x="29" y="31"/>
                    </a:lnTo>
                    <a:lnTo>
                      <a:pt x="21" y="31"/>
                    </a:lnTo>
                    <a:lnTo>
                      <a:pt x="21" y="31"/>
                    </a:lnTo>
                    <a:lnTo>
                      <a:pt x="21" y="29"/>
                    </a:lnTo>
                    <a:lnTo>
                      <a:pt x="20" y="29"/>
                    </a:lnTo>
                    <a:lnTo>
                      <a:pt x="20" y="28"/>
                    </a:lnTo>
                    <a:lnTo>
                      <a:pt x="18" y="30"/>
                    </a:lnTo>
                    <a:lnTo>
                      <a:pt x="15" y="31"/>
                    </a:lnTo>
                    <a:lnTo>
                      <a:pt x="13" y="32"/>
                    </a:lnTo>
                    <a:lnTo>
                      <a:pt x="11" y="32"/>
                    </a:lnTo>
                    <a:lnTo>
                      <a:pt x="7" y="32"/>
                    </a:lnTo>
                    <a:lnTo>
                      <a:pt x="5" y="31"/>
                    </a:lnTo>
                    <a:lnTo>
                      <a:pt x="3" y="30"/>
                    </a:lnTo>
                    <a:lnTo>
                      <a:pt x="0" y="27"/>
                    </a:lnTo>
                    <a:lnTo>
                      <a:pt x="0" y="23"/>
                    </a:lnTo>
                    <a:lnTo>
                      <a:pt x="0" y="21"/>
                    </a:lnTo>
                    <a:lnTo>
                      <a:pt x="1" y="18"/>
                    </a:lnTo>
                    <a:lnTo>
                      <a:pt x="3" y="16"/>
                    </a:lnTo>
                    <a:lnTo>
                      <a:pt x="5" y="15"/>
                    </a:lnTo>
                    <a:lnTo>
                      <a:pt x="7" y="14"/>
                    </a:lnTo>
                    <a:lnTo>
                      <a:pt x="12" y="13"/>
                    </a:lnTo>
                    <a:lnTo>
                      <a:pt x="17" y="13"/>
                    </a:lnTo>
                    <a:lnTo>
                      <a:pt x="20" y="11"/>
                    </a:lnTo>
                    <a:lnTo>
                      <a:pt x="20" y="10"/>
                    </a:lnTo>
                    <a:lnTo>
                      <a:pt x="19" y="8"/>
                    </a:lnTo>
                    <a:lnTo>
                      <a:pt x="19" y="7"/>
                    </a:lnTo>
                    <a:lnTo>
                      <a:pt x="17" y="7"/>
                    </a:lnTo>
                    <a:lnTo>
                      <a:pt x="14" y="6"/>
                    </a:lnTo>
                    <a:lnTo>
                      <a:pt x="12" y="7"/>
                    </a:lnTo>
                    <a:lnTo>
                      <a:pt x="11" y="7"/>
                    </a:lnTo>
                    <a:lnTo>
                      <a:pt x="10" y="8"/>
                    </a:lnTo>
                    <a:lnTo>
                      <a:pt x="8" y="10"/>
                    </a:lnTo>
                    <a:close/>
                    <a:moveTo>
                      <a:pt x="20" y="17"/>
                    </a:moveTo>
                    <a:lnTo>
                      <a:pt x="18" y="18"/>
                    </a:lnTo>
                    <a:lnTo>
                      <a:pt x="14" y="18"/>
                    </a:lnTo>
                    <a:lnTo>
                      <a:pt x="12" y="20"/>
                    </a:lnTo>
                    <a:lnTo>
                      <a:pt x="10" y="20"/>
                    </a:lnTo>
                    <a:lnTo>
                      <a:pt x="8" y="21"/>
                    </a:lnTo>
                    <a:lnTo>
                      <a:pt x="8" y="22"/>
                    </a:lnTo>
                    <a:lnTo>
                      <a:pt x="8" y="24"/>
                    </a:lnTo>
                    <a:lnTo>
                      <a:pt x="10" y="25"/>
                    </a:lnTo>
                    <a:lnTo>
                      <a:pt x="11" y="25"/>
                    </a:lnTo>
                    <a:lnTo>
                      <a:pt x="13" y="27"/>
                    </a:lnTo>
                    <a:lnTo>
                      <a:pt x="15" y="25"/>
                    </a:lnTo>
                    <a:lnTo>
                      <a:pt x="18" y="24"/>
                    </a:lnTo>
                    <a:lnTo>
                      <a:pt x="19" y="24"/>
                    </a:lnTo>
                    <a:lnTo>
                      <a:pt x="19" y="22"/>
                    </a:lnTo>
                    <a:lnTo>
                      <a:pt x="20" y="21"/>
                    </a:lnTo>
                    <a:lnTo>
                      <a:pt x="20" y="18"/>
                    </a:lnTo>
                    <a:lnTo>
                      <a:pt x="2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27" name="Freeform 19"/>
              <p:cNvSpPr>
                <a:spLocks noEditPoints="1"/>
              </p:cNvSpPr>
              <p:nvPr/>
            </p:nvSpPr>
            <p:spPr bwMode="auto">
              <a:xfrm>
                <a:off x="4953" y="1178"/>
                <a:ext cx="30" cy="4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0"/>
                  </a:cxn>
                  <a:cxn ang="0">
                    <a:pos x="8" y="4"/>
                  </a:cxn>
                  <a:cxn ang="0">
                    <a:pos x="10" y="3"/>
                  </a:cxn>
                  <a:cxn ang="0">
                    <a:pos x="12" y="1"/>
                  </a:cxn>
                  <a:cxn ang="0">
                    <a:pos x="14" y="0"/>
                  </a:cxn>
                  <a:cxn ang="0">
                    <a:pos x="18" y="0"/>
                  </a:cxn>
                  <a:cxn ang="0">
                    <a:pos x="21" y="0"/>
                  </a:cxn>
                  <a:cxn ang="0">
                    <a:pos x="25" y="2"/>
                  </a:cxn>
                  <a:cxn ang="0">
                    <a:pos x="27" y="4"/>
                  </a:cxn>
                  <a:cxn ang="0">
                    <a:pos x="29" y="7"/>
                  </a:cxn>
                  <a:cxn ang="0">
                    <a:pos x="30" y="11"/>
                  </a:cxn>
                  <a:cxn ang="0">
                    <a:pos x="30" y="16"/>
                  </a:cxn>
                  <a:cxn ang="0">
                    <a:pos x="30" y="21"/>
                  </a:cxn>
                  <a:cxn ang="0">
                    <a:pos x="29" y="24"/>
                  </a:cxn>
                  <a:cxn ang="0">
                    <a:pos x="27" y="28"/>
                  </a:cxn>
                  <a:cxn ang="0">
                    <a:pos x="23" y="30"/>
                  </a:cxn>
                  <a:cxn ang="0">
                    <a:pos x="21" y="32"/>
                  </a:cxn>
                  <a:cxn ang="0">
                    <a:pos x="18" y="32"/>
                  </a:cxn>
                  <a:cxn ang="0">
                    <a:pos x="14" y="32"/>
                  </a:cxn>
                  <a:cxn ang="0">
                    <a:pos x="13" y="31"/>
                  </a:cxn>
                  <a:cxn ang="0">
                    <a:pos x="11" y="30"/>
                  </a:cxn>
                  <a:cxn ang="0">
                    <a:pos x="8" y="28"/>
                  </a:cxn>
                  <a:cxn ang="0">
                    <a:pos x="8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8" y="16"/>
                  </a:cxn>
                  <a:cxn ang="0">
                    <a:pos x="8" y="18"/>
                  </a:cxn>
                  <a:cxn ang="0">
                    <a:pos x="10" y="22"/>
                  </a:cxn>
                  <a:cxn ang="0">
                    <a:pos x="11" y="23"/>
                  </a:cxn>
                  <a:cxn ang="0">
                    <a:pos x="13" y="25"/>
                  </a:cxn>
                  <a:cxn ang="0">
                    <a:pos x="15" y="27"/>
                  </a:cxn>
                  <a:cxn ang="0">
                    <a:pos x="18" y="25"/>
                  </a:cxn>
                  <a:cxn ang="0">
                    <a:pos x="20" y="24"/>
                  </a:cxn>
                  <a:cxn ang="0">
                    <a:pos x="21" y="22"/>
                  </a:cxn>
                  <a:cxn ang="0">
                    <a:pos x="22" y="20"/>
                  </a:cxn>
                  <a:cxn ang="0">
                    <a:pos x="22" y="16"/>
                  </a:cxn>
                  <a:cxn ang="0">
                    <a:pos x="22" y="11"/>
                  </a:cxn>
                  <a:cxn ang="0">
                    <a:pos x="20" y="8"/>
                  </a:cxn>
                  <a:cxn ang="0">
                    <a:pos x="18" y="7"/>
                  </a:cxn>
                  <a:cxn ang="0">
                    <a:pos x="15" y="6"/>
                  </a:cxn>
                  <a:cxn ang="0">
                    <a:pos x="12" y="7"/>
                  </a:cxn>
                  <a:cxn ang="0">
                    <a:pos x="10" y="8"/>
                  </a:cxn>
                  <a:cxn ang="0">
                    <a:pos x="8" y="11"/>
                  </a:cxn>
                  <a:cxn ang="0">
                    <a:pos x="8" y="16"/>
                  </a:cxn>
                </a:cxnLst>
                <a:rect l="0" t="0" r="r" b="b"/>
                <a:pathLst>
                  <a:path w="30" h="44">
                    <a:moveTo>
                      <a:pt x="0" y="0"/>
                    </a:moveTo>
                    <a:lnTo>
                      <a:pt x="8" y="0"/>
                    </a:lnTo>
                    <a:lnTo>
                      <a:pt x="8" y="4"/>
                    </a:lnTo>
                    <a:lnTo>
                      <a:pt x="10" y="3"/>
                    </a:lnTo>
                    <a:lnTo>
                      <a:pt x="12" y="1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1" y="0"/>
                    </a:lnTo>
                    <a:lnTo>
                      <a:pt x="25" y="2"/>
                    </a:lnTo>
                    <a:lnTo>
                      <a:pt x="27" y="4"/>
                    </a:lnTo>
                    <a:lnTo>
                      <a:pt x="29" y="7"/>
                    </a:lnTo>
                    <a:lnTo>
                      <a:pt x="30" y="11"/>
                    </a:lnTo>
                    <a:lnTo>
                      <a:pt x="30" y="16"/>
                    </a:lnTo>
                    <a:lnTo>
                      <a:pt x="30" y="21"/>
                    </a:lnTo>
                    <a:lnTo>
                      <a:pt x="29" y="24"/>
                    </a:lnTo>
                    <a:lnTo>
                      <a:pt x="27" y="28"/>
                    </a:lnTo>
                    <a:lnTo>
                      <a:pt x="23" y="30"/>
                    </a:lnTo>
                    <a:lnTo>
                      <a:pt x="21" y="32"/>
                    </a:lnTo>
                    <a:lnTo>
                      <a:pt x="18" y="32"/>
                    </a:lnTo>
                    <a:lnTo>
                      <a:pt x="14" y="32"/>
                    </a:lnTo>
                    <a:lnTo>
                      <a:pt x="13" y="31"/>
                    </a:lnTo>
                    <a:lnTo>
                      <a:pt x="11" y="30"/>
                    </a:lnTo>
                    <a:lnTo>
                      <a:pt x="8" y="28"/>
                    </a:lnTo>
                    <a:lnTo>
                      <a:pt x="8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  <a:moveTo>
                      <a:pt x="8" y="16"/>
                    </a:moveTo>
                    <a:lnTo>
                      <a:pt x="8" y="18"/>
                    </a:lnTo>
                    <a:lnTo>
                      <a:pt x="10" y="22"/>
                    </a:lnTo>
                    <a:lnTo>
                      <a:pt x="11" y="23"/>
                    </a:lnTo>
                    <a:lnTo>
                      <a:pt x="13" y="25"/>
                    </a:lnTo>
                    <a:lnTo>
                      <a:pt x="15" y="27"/>
                    </a:lnTo>
                    <a:lnTo>
                      <a:pt x="18" y="25"/>
                    </a:lnTo>
                    <a:lnTo>
                      <a:pt x="20" y="24"/>
                    </a:lnTo>
                    <a:lnTo>
                      <a:pt x="21" y="22"/>
                    </a:lnTo>
                    <a:lnTo>
                      <a:pt x="22" y="20"/>
                    </a:lnTo>
                    <a:lnTo>
                      <a:pt x="22" y="16"/>
                    </a:lnTo>
                    <a:lnTo>
                      <a:pt x="22" y="11"/>
                    </a:lnTo>
                    <a:lnTo>
                      <a:pt x="20" y="8"/>
                    </a:lnTo>
                    <a:lnTo>
                      <a:pt x="18" y="7"/>
                    </a:lnTo>
                    <a:lnTo>
                      <a:pt x="15" y="6"/>
                    </a:lnTo>
                    <a:lnTo>
                      <a:pt x="12" y="7"/>
                    </a:lnTo>
                    <a:lnTo>
                      <a:pt x="10" y="8"/>
                    </a:lnTo>
                    <a:lnTo>
                      <a:pt x="8" y="11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28" name="Freeform 20"/>
              <p:cNvSpPr>
                <a:spLocks/>
              </p:cNvSpPr>
              <p:nvPr/>
            </p:nvSpPr>
            <p:spPr bwMode="auto">
              <a:xfrm>
                <a:off x="4988" y="1166"/>
                <a:ext cx="28" cy="44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30"/>
                  </a:cxn>
                  <a:cxn ang="0">
                    <a:pos x="9" y="33"/>
                  </a:cxn>
                  <a:cxn ang="0">
                    <a:pos x="11" y="35"/>
                  </a:cxn>
                  <a:cxn ang="0">
                    <a:pos x="12" y="36"/>
                  </a:cxn>
                  <a:cxn ang="0">
                    <a:pos x="14" y="37"/>
                  </a:cxn>
                  <a:cxn ang="0">
                    <a:pos x="16" y="36"/>
                  </a:cxn>
                  <a:cxn ang="0">
                    <a:pos x="19" y="35"/>
                  </a:cxn>
                  <a:cxn ang="0">
                    <a:pos x="20" y="33"/>
                  </a:cxn>
                  <a:cxn ang="0">
                    <a:pos x="20" y="30"/>
                  </a:cxn>
                  <a:cxn ang="0">
                    <a:pos x="20" y="28"/>
                  </a:cxn>
                  <a:cxn ang="0">
                    <a:pos x="19" y="26"/>
                  </a:cxn>
                  <a:cxn ang="0">
                    <a:pos x="16" y="25"/>
                  </a:cxn>
                  <a:cxn ang="0">
                    <a:pos x="15" y="25"/>
                  </a:cxn>
                  <a:cxn ang="0">
                    <a:pos x="13" y="25"/>
                  </a:cxn>
                  <a:cxn ang="0">
                    <a:pos x="12" y="25"/>
                  </a:cxn>
                  <a:cxn ang="0">
                    <a:pos x="12" y="18"/>
                  </a:cxn>
                  <a:cxn ang="0">
                    <a:pos x="15" y="18"/>
                  </a:cxn>
                  <a:cxn ang="0">
                    <a:pos x="16" y="16"/>
                  </a:cxn>
                  <a:cxn ang="0">
                    <a:pos x="17" y="15"/>
                  </a:cxn>
                  <a:cxn ang="0">
                    <a:pos x="19" y="13"/>
                  </a:cxn>
                  <a:cxn ang="0">
                    <a:pos x="17" y="11"/>
                  </a:cxn>
                  <a:cxn ang="0">
                    <a:pos x="17" y="10"/>
                  </a:cxn>
                  <a:cxn ang="0">
                    <a:pos x="15" y="8"/>
                  </a:cxn>
                  <a:cxn ang="0">
                    <a:pos x="14" y="8"/>
                  </a:cxn>
                  <a:cxn ang="0">
                    <a:pos x="12" y="8"/>
                  </a:cxn>
                  <a:cxn ang="0">
                    <a:pos x="11" y="10"/>
                  </a:cxn>
                  <a:cxn ang="0">
                    <a:pos x="9" y="11"/>
                  </a:cxn>
                  <a:cxn ang="0">
                    <a:pos x="8" y="14"/>
                  </a:cxn>
                  <a:cxn ang="0">
                    <a:pos x="0" y="12"/>
                  </a:cxn>
                  <a:cxn ang="0">
                    <a:pos x="1" y="8"/>
                  </a:cxn>
                  <a:cxn ang="0">
                    <a:pos x="2" y="6"/>
                  </a:cxn>
                  <a:cxn ang="0">
                    <a:pos x="5" y="4"/>
                  </a:cxn>
                  <a:cxn ang="0">
                    <a:pos x="7" y="1"/>
                  </a:cxn>
                  <a:cxn ang="0">
                    <a:pos x="11" y="1"/>
                  </a:cxn>
                  <a:cxn ang="0">
                    <a:pos x="14" y="0"/>
                  </a:cxn>
                  <a:cxn ang="0">
                    <a:pos x="17" y="1"/>
                  </a:cxn>
                  <a:cxn ang="0">
                    <a:pos x="21" y="3"/>
                  </a:cxn>
                  <a:cxn ang="0">
                    <a:pos x="23" y="5"/>
                  </a:cxn>
                  <a:cxn ang="0">
                    <a:pos x="26" y="8"/>
                  </a:cxn>
                  <a:cxn ang="0">
                    <a:pos x="27" y="12"/>
                  </a:cxn>
                  <a:cxn ang="0">
                    <a:pos x="26" y="15"/>
                  </a:cxn>
                  <a:cxn ang="0">
                    <a:pos x="23" y="19"/>
                  </a:cxn>
                  <a:cxn ang="0">
                    <a:pos x="20" y="21"/>
                  </a:cxn>
                  <a:cxn ang="0">
                    <a:pos x="23" y="22"/>
                  </a:cxn>
                  <a:cxn ang="0">
                    <a:pos x="26" y="25"/>
                  </a:cxn>
                  <a:cxn ang="0">
                    <a:pos x="28" y="28"/>
                  </a:cxn>
                  <a:cxn ang="0">
                    <a:pos x="28" y="32"/>
                  </a:cxn>
                  <a:cxn ang="0">
                    <a:pos x="28" y="35"/>
                  </a:cxn>
                  <a:cxn ang="0">
                    <a:pos x="27" y="37"/>
                  </a:cxn>
                  <a:cxn ang="0">
                    <a:pos x="24" y="41"/>
                  </a:cxn>
                  <a:cxn ang="0">
                    <a:pos x="21" y="43"/>
                  </a:cxn>
                  <a:cxn ang="0">
                    <a:pos x="17" y="44"/>
                  </a:cxn>
                  <a:cxn ang="0">
                    <a:pos x="14" y="44"/>
                  </a:cxn>
                  <a:cxn ang="0">
                    <a:pos x="11" y="44"/>
                  </a:cxn>
                  <a:cxn ang="0">
                    <a:pos x="7" y="43"/>
                  </a:cxn>
                  <a:cxn ang="0">
                    <a:pos x="5" y="41"/>
                  </a:cxn>
                  <a:cxn ang="0">
                    <a:pos x="2" y="39"/>
                  </a:cxn>
                  <a:cxn ang="0">
                    <a:pos x="1" y="35"/>
                  </a:cxn>
                  <a:cxn ang="0">
                    <a:pos x="0" y="32"/>
                  </a:cxn>
                </a:cxnLst>
                <a:rect l="0" t="0" r="r" b="b"/>
                <a:pathLst>
                  <a:path w="28" h="44">
                    <a:moveTo>
                      <a:pt x="0" y="32"/>
                    </a:moveTo>
                    <a:lnTo>
                      <a:pt x="8" y="30"/>
                    </a:lnTo>
                    <a:lnTo>
                      <a:pt x="9" y="33"/>
                    </a:lnTo>
                    <a:lnTo>
                      <a:pt x="11" y="35"/>
                    </a:lnTo>
                    <a:lnTo>
                      <a:pt x="12" y="36"/>
                    </a:lnTo>
                    <a:lnTo>
                      <a:pt x="14" y="37"/>
                    </a:lnTo>
                    <a:lnTo>
                      <a:pt x="16" y="36"/>
                    </a:lnTo>
                    <a:lnTo>
                      <a:pt x="19" y="35"/>
                    </a:lnTo>
                    <a:lnTo>
                      <a:pt x="20" y="33"/>
                    </a:lnTo>
                    <a:lnTo>
                      <a:pt x="20" y="30"/>
                    </a:lnTo>
                    <a:lnTo>
                      <a:pt x="20" y="28"/>
                    </a:lnTo>
                    <a:lnTo>
                      <a:pt x="19" y="26"/>
                    </a:lnTo>
                    <a:lnTo>
                      <a:pt x="16" y="25"/>
                    </a:lnTo>
                    <a:lnTo>
                      <a:pt x="15" y="25"/>
                    </a:lnTo>
                    <a:lnTo>
                      <a:pt x="13" y="25"/>
                    </a:lnTo>
                    <a:lnTo>
                      <a:pt x="12" y="25"/>
                    </a:lnTo>
                    <a:lnTo>
                      <a:pt x="12" y="18"/>
                    </a:lnTo>
                    <a:lnTo>
                      <a:pt x="15" y="18"/>
                    </a:lnTo>
                    <a:lnTo>
                      <a:pt x="16" y="16"/>
                    </a:lnTo>
                    <a:lnTo>
                      <a:pt x="17" y="15"/>
                    </a:lnTo>
                    <a:lnTo>
                      <a:pt x="19" y="13"/>
                    </a:lnTo>
                    <a:lnTo>
                      <a:pt x="17" y="11"/>
                    </a:lnTo>
                    <a:lnTo>
                      <a:pt x="17" y="10"/>
                    </a:lnTo>
                    <a:lnTo>
                      <a:pt x="15" y="8"/>
                    </a:lnTo>
                    <a:lnTo>
                      <a:pt x="14" y="8"/>
                    </a:lnTo>
                    <a:lnTo>
                      <a:pt x="12" y="8"/>
                    </a:lnTo>
                    <a:lnTo>
                      <a:pt x="11" y="10"/>
                    </a:lnTo>
                    <a:lnTo>
                      <a:pt x="9" y="11"/>
                    </a:lnTo>
                    <a:lnTo>
                      <a:pt x="8" y="14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5" y="4"/>
                    </a:lnTo>
                    <a:lnTo>
                      <a:pt x="7" y="1"/>
                    </a:lnTo>
                    <a:lnTo>
                      <a:pt x="11" y="1"/>
                    </a:lnTo>
                    <a:lnTo>
                      <a:pt x="14" y="0"/>
                    </a:lnTo>
                    <a:lnTo>
                      <a:pt x="17" y="1"/>
                    </a:lnTo>
                    <a:lnTo>
                      <a:pt x="21" y="3"/>
                    </a:lnTo>
                    <a:lnTo>
                      <a:pt x="23" y="5"/>
                    </a:lnTo>
                    <a:lnTo>
                      <a:pt x="26" y="8"/>
                    </a:lnTo>
                    <a:lnTo>
                      <a:pt x="27" y="12"/>
                    </a:lnTo>
                    <a:lnTo>
                      <a:pt x="26" y="15"/>
                    </a:lnTo>
                    <a:lnTo>
                      <a:pt x="23" y="19"/>
                    </a:lnTo>
                    <a:lnTo>
                      <a:pt x="20" y="21"/>
                    </a:lnTo>
                    <a:lnTo>
                      <a:pt x="23" y="22"/>
                    </a:lnTo>
                    <a:lnTo>
                      <a:pt x="26" y="25"/>
                    </a:lnTo>
                    <a:lnTo>
                      <a:pt x="28" y="28"/>
                    </a:lnTo>
                    <a:lnTo>
                      <a:pt x="28" y="32"/>
                    </a:lnTo>
                    <a:lnTo>
                      <a:pt x="28" y="35"/>
                    </a:lnTo>
                    <a:lnTo>
                      <a:pt x="27" y="37"/>
                    </a:lnTo>
                    <a:lnTo>
                      <a:pt x="24" y="41"/>
                    </a:lnTo>
                    <a:lnTo>
                      <a:pt x="21" y="43"/>
                    </a:lnTo>
                    <a:lnTo>
                      <a:pt x="17" y="44"/>
                    </a:lnTo>
                    <a:lnTo>
                      <a:pt x="14" y="44"/>
                    </a:lnTo>
                    <a:lnTo>
                      <a:pt x="11" y="44"/>
                    </a:lnTo>
                    <a:lnTo>
                      <a:pt x="7" y="43"/>
                    </a:lnTo>
                    <a:lnTo>
                      <a:pt x="5" y="41"/>
                    </a:lnTo>
                    <a:lnTo>
                      <a:pt x="2" y="39"/>
                    </a:lnTo>
                    <a:lnTo>
                      <a:pt x="1" y="35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29" name="Rectangle 21"/>
              <p:cNvSpPr>
                <a:spLocks noChangeArrowheads="1"/>
              </p:cNvSpPr>
              <p:nvPr/>
            </p:nvSpPr>
            <p:spPr bwMode="auto">
              <a:xfrm>
                <a:off x="5023" y="1201"/>
                <a:ext cx="8" cy="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30" name="Freeform 22"/>
              <p:cNvSpPr>
                <a:spLocks/>
              </p:cNvSpPr>
              <p:nvPr/>
            </p:nvSpPr>
            <p:spPr bwMode="auto">
              <a:xfrm>
                <a:off x="5040" y="1166"/>
                <a:ext cx="34" cy="43"/>
              </a:xfrm>
              <a:custGeom>
                <a:avLst/>
                <a:gdLst/>
                <a:ahLst/>
                <a:cxnLst>
                  <a:cxn ang="0">
                    <a:pos x="0" y="43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18"/>
                  </a:cxn>
                  <a:cxn ang="0">
                    <a:pos x="26" y="18"/>
                  </a:cxn>
                  <a:cxn ang="0">
                    <a:pos x="26" y="0"/>
                  </a:cxn>
                  <a:cxn ang="0">
                    <a:pos x="34" y="0"/>
                  </a:cxn>
                  <a:cxn ang="0">
                    <a:pos x="34" y="43"/>
                  </a:cxn>
                  <a:cxn ang="0">
                    <a:pos x="26" y="43"/>
                  </a:cxn>
                  <a:cxn ang="0">
                    <a:pos x="26" y="25"/>
                  </a:cxn>
                  <a:cxn ang="0">
                    <a:pos x="8" y="25"/>
                  </a:cxn>
                  <a:cxn ang="0">
                    <a:pos x="8" y="43"/>
                  </a:cxn>
                  <a:cxn ang="0">
                    <a:pos x="0" y="43"/>
                  </a:cxn>
                </a:cxnLst>
                <a:rect l="0" t="0" r="r" b="b"/>
                <a:pathLst>
                  <a:path w="34" h="43">
                    <a:moveTo>
                      <a:pt x="0" y="43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8"/>
                    </a:lnTo>
                    <a:lnTo>
                      <a:pt x="26" y="18"/>
                    </a:lnTo>
                    <a:lnTo>
                      <a:pt x="26" y="0"/>
                    </a:lnTo>
                    <a:lnTo>
                      <a:pt x="34" y="0"/>
                    </a:lnTo>
                    <a:lnTo>
                      <a:pt x="34" y="43"/>
                    </a:lnTo>
                    <a:lnTo>
                      <a:pt x="26" y="43"/>
                    </a:lnTo>
                    <a:lnTo>
                      <a:pt x="26" y="25"/>
                    </a:lnTo>
                    <a:lnTo>
                      <a:pt x="8" y="25"/>
                    </a:lnTo>
                    <a:lnTo>
                      <a:pt x="8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31" name="Freeform 23"/>
              <p:cNvSpPr>
                <a:spLocks/>
              </p:cNvSpPr>
              <p:nvPr/>
            </p:nvSpPr>
            <p:spPr bwMode="auto">
              <a:xfrm>
                <a:off x="5081" y="1166"/>
                <a:ext cx="41" cy="44"/>
              </a:xfrm>
              <a:custGeom>
                <a:avLst/>
                <a:gdLst/>
                <a:ahLst/>
                <a:cxnLst>
                  <a:cxn ang="0">
                    <a:pos x="22" y="28"/>
                  </a:cxn>
                  <a:cxn ang="0">
                    <a:pos x="22" y="20"/>
                  </a:cxn>
                  <a:cxn ang="0">
                    <a:pos x="41" y="20"/>
                  </a:cxn>
                  <a:cxn ang="0">
                    <a:pos x="41" y="37"/>
                  </a:cxn>
                  <a:cxn ang="0">
                    <a:pos x="38" y="40"/>
                  </a:cxn>
                  <a:cxn ang="0">
                    <a:pos x="34" y="42"/>
                  </a:cxn>
                  <a:cxn ang="0">
                    <a:pos x="28" y="44"/>
                  </a:cxn>
                  <a:cxn ang="0">
                    <a:pos x="22" y="44"/>
                  </a:cxn>
                  <a:cxn ang="0">
                    <a:pos x="16" y="43"/>
                  </a:cxn>
                  <a:cxn ang="0">
                    <a:pos x="10" y="42"/>
                  </a:cxn>
                  <a:cxn ang="0">
                    <a:pos x="7" y="40"/>
                  </a:cxn>
                  <a:cxn ang="0">
                    <a:pos x="5" y="36"/>
                  </a:cxn>
                  <a:cxn ang="0">
                    <a:pos x="3" y="34"/>
                  </a:cxn>
                  <a:cxn ang="0">
                    <a:pos x="1" y="28"/>
                  </a:cxn>
                  <a:cxn ang="0">
                    <a:pos x="0" y="22"/>
                  </a:cxn>
                  <a:cxn ang="0">
                    <a:pos x="1" y="15"/>
                  </a:cxn>
                  <a:cxn ang="0">
                    <a:pos x="3" y="10"/>
                  </a:cxn>
                  <a:cxn ang="0">
                    <a:pos x="6" y="7"/>
                  </a:cxn>
                  <a:cxn ang="0">
                    <a:pos x="8" y="4"/>
                  </a:cxn>
                  <a:cxn ang="0">
                    <a:pos x="12" y="3"/>
                  </a:cxn>
                  <a:cxn ang="0">
                    <a:pos x="16" y="0"/>
                  </a:cxn>
                  <a:cxn ang="0">
                    <a:pos x="22" y="0"/>
                  </a:cxn>
                  <a:cxn ang="0">
                    <a:pos x="27" y="0"/>
                  </a:cxn>
                  <a:cxn ang="0">
                    <a:pos x="31" y="1"/>
                  </a:cxn>
                  <a:cxn ang="0">
                    <a:pos x="35" y="4"/>
                  </a:cxn>
                  <a:cxn ang="0">
                    <a:pos x="37" y="6"/>
                  </a:cxn>
                  <a:cxn ang="0">
                    <a:pos x="39" y="10"/>
                  </a:cxn>
                  <a:cxn ang="0">
                    <a:pos x="41" y="13"/>
                  </a:cxn>
                  <a:cxn ang="0">
                    <a:pos x="32" y="15"/>
                  </a:cxn>
                  <a:cxn ang="0">
                    <a:pos x="31" y="12"/>
                  </a:cxn>
                  <a:cxn ang="0">
                    <a:pos x="29" y="10"/>
                  </a:cxn>
                  <a:cxn ang="0">
                    <a:pos x="25" y="8"/>
                  </a:cxn>
                  <a:cxn ang="0">
                    <a:pos x="22" y="7"/>
                  </a:cxn>
                  <a:cxn ang="0">
                    <a:pos x="18" y="8"/>
                  </a:cxn>
                  <a:cxn ang="0">
                    <a:pos x="15" y="10"/>
                  </a:cxn>
                  <a:cxn ang="0">
                    <a:pos x="13" y="11"/>
                  </a:cxn>
                  <a:cxn ang="0">
                    <a:pos x="10" y="14"/>
                  </a:cxn>
                  <a:cxn ang="0">
                    <a:pos x="9" y="18"/>
                  </a:cxn>
                  <a:cxn ang="0">
                    <a:pos x="8" y="21"/>
                  </a:cxn>
                  <a:cxn ang="0">
                    <a:pos x="9" y="26"/>
                  </a:cxn>
                  <a:cxn ang="0">
                    <a:pos x="10" y="30"/>
                  </a:cxn>
                  <a:cxn ang="0">
                    <a:pos x="13" y="33"/>
                  </a:cxn>
                  <a:cxn ang="0">
                    <a:pos x="15" y="35"/>
                  </a:cxn>
                  <a:cxn ang="0">
                    <a:pos x="18" y="36"/>
                  </a:cxn>
                  <a:cxn ang="0">
                    <a:pos x="22" y="37"/>
                  </a:cxn>
                  <a:cxn ang="0">
                    <a:pos x="24" y="36"/>
                  </a:cxn>
                  <a:cxn ang="0">
                    <a:pos x="28" y="36"/>
                  </a:cxn>
                  <a:cxn ang="0">
                    <a:pos x="30" y="35"/>
                  </a:cxn>
                  <a:cxn ang="0">
                    <a:pos x="32" y="34"/>
                  </a:cxn>
                  <a:cxn ang="0">
                    <a:pos x="32" y="28"/>
                  </a:cxn>
                  <a:cxn ang="0">
                    <a:pos x="22" y="28"/>
                  </a:cxn>
                </a:cxnLst>
                <a:rect l="0" t="0" r="r" b="b"/>
                <a:pathLst>
                  <a:path w="41" h="44">
                    <a:moveTo>
                      <a:pt x="22" y="28"/>
                    </a:moveTo>
                    <a:lnTo>
                      <a:pt x="22" y="20"/>
                    </a:lnTo>
                    <a:lnTo>
                      <a:pt x="41" y="20"/>
                    </a:lnTo>
                    <a:lnTo>
                      <a:pt x="41" y="37"/>
                    </a:lnTo>
                    <a:lnTo>
                      <a:pt x="38" y="40"/>
                    </a:lnTo>
                    <a:lnTo>
                      <a:pt x="34" y="42"/>
                    </a:lnTo>
                    <a:lnTo>
                      <a:pt x="28" y="44"/>
                    </a:lnTo>
                    <a:lnTo>
                      <a:pt x="22" y="44"/>
                    </a:lnTo>
                    <a:lnTo>
                      <a:pt x="16" y="43"/>
                    </a:lnTo>
                    <a:lnTo>
                      <a:pt x="10" y="42"/>
                    </a:lnTo>
                    <a:lnTo>
                      <a:pt x="7" y="40"/>
                    </a:lnTo>
                    <a:lnTo>
                      <a:pt x="5" y="36"/>
                    </a:lnTo>
                    <a:lnTo>
                      <a:pt x="3" y="34"/>
                    </a:lnTo>
                    <a:lnTo>
                      <a:pt x="1" y="28"/>
                    </a:lnTo>
                    <a:lnTo>
                      <a:pt x="0" y="22"/>
                    </a:lnTo>
                    <a:lnTo>
                      <a:pt x="1" y="15"/>
                    </a:lnTo>
                    <a:lnTo>
                      <a:pt x="3" y="10"/>
                    </a:lnTo>
                    <a:lnTo>
                      <a:pt x="6" y="7"/>
                    </a:lnTo>
                    <a:lnTo>
                      <a:pt x="8" y="4"/>
                    </a:lnTo>
                    <a:lnTo>
                      <a:pt x="12" y="3"/>
                    </a:lnTo>
                    <a:lnTo>
                      <a:pt x="16" y="0"/>
                    </a:lnTo>
                    <a:lnTo>
                      <a:pt x="22" y="0"/>
                    </a:lnTo>
                    <a:lnTo>
                      <a:pt x="27" y="0"/>
                    </a:lnTo>
                    <a:lnTo>
                      <a:pt x="31" y="1"/>
                    </a:lnTo>
                    <a:lnTo>
                      <a:pt x="35" y="4"/>
                    </a:lnTo>
                    <a:lnTo>
                      <a:pt x="37" y="6"/>
                    </a:lnTo>
                    <a:lnTo>
                      <a:pt x="39" y="10"/>
                    </a:lnTo>
                    <a:lnTo>
                      <a:pt x="41" y="13"/>
                    </a:lnTo>
                    <a:lnTo>
                      <a:pt x="32" y="15"/>
                    </a:lnTo>
                    <a:lnTo>
                      <a:pt x="31" y="12"/>
                    </a:lnTo>
                    <a:lnTo>
                      <a:pt x="29" y="10"/>
                    </a:lnTo>
                    <a:lnTo>
                      <a:pt x="25" y="8"/>
                    </a:lnTo>
                    <a:lnTo>
                      <a:pt x="22" y="7"/>
                    </a:lnTo>
                    <a:lnTo>
                      <a:pt x="18" y="8"/>
                    </a:lnTo>
                    <a:lnTo>
                      <a:pt x="15" y="10"/>
                    </a:lnTo>
                    <a:lnTo>
                      <a:pt x="13" y="11"/>
                    </a:lnTo>
                    <a:lnTo>
                      <a:pt x="10" y="14"/>
                    </a:lnTo>
                    <a:lnTo>
                      <a:pt x="9" y="18"/>
                    </a:lnTo>
                    <a:lnTo>
                      <a:pt x="8" y="21"/>
                    </a:lnTo>
                    <a:lnTo>
                      <a:pt x="9" y="26"/>
                    </a:lnTo>
                    <a:lnTo>
                      <a:pt x="10" y="30"/>
                    </a:lnTo>
                    <a:lnTo>
                      <a:pt x="13" y="33"/>
                    </a:lnTo>
                    <a:lnTo>
                      <a:pt x="15" y="35"/>
                    </a:lnTo>
                    <a:lnTo>
                      <a:pt x="18" y="36"/>
                    </a:lnTo>
                    <a:lnTo>
                      <a:pt x="22" y="37"/>
                    </a:lnTo>
                    <a:lnTo>
                      <a:pt x="24" y="36"/>
                    </a:lnTo>
                    <a:lnTo>
                      <a:pt x="28" y="36"/>
                    </a:lnTo>
                    <a:lnTo>
                      <a:pt x="30" y="35"/>
                    </a:lnTo>
                    <a:lnTo>
                      <a:pt x="32" y="34"/>
                    </a:lnTo>
                    <a:lnTo>
                      <a:pt x="32" y="28"/>
                    </a:lnTo>
                    <a:lnTo>
                      <a:pt x="22" y="2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32" name="Freeform 24"/>
              <p:cNvSpPr>
                <a:spLocks/>
              </p:cNvSpPr>
              <p:nvPr/>
            </p:nvSpPr>
            <p:spPr bwMode="auto">
              <a:xfrm>
                <a:off x="5130" y="1166"/>
                <a:ext cx="33" cy="43"/>
              </a:xfrm>
              <a:custGeom>
                <a:avLst/>
                <a:gdLst/>
                <a:ahLst/>
                <a:cxnLst>
                  <a:cxn ang="0">
                    <a:pos x="0" y="43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2" y="8"/>
                  </a:cxn>
                  <a:cxn ang="0">
                    <a:pos x="9" y="8"/>
                  </a:cxn>
                  <a:cxn ang="0">
                    <a:pos x="9" y="18"/>
                  </a:cxn>
                  <a:cxn ang="0">
                    <a:pos x="30" y="18"/>
                  </a:cxn>
                  <a:cxn ang="0">
                    <a:pos x="30" y="25"/>
                  </a:cxn>
                  <a:cxn ang="0">
                    <a:pos x="9" y="25"/>
                  </a:cxn>
                  <a:cxn ang="0">
                    <a:pos x="9" y="36"/>
                  </a:cxn>
                  <a:cxn ang="0">
                    <a:pos x="33" y="36"/>
                  </a:cxn>
                  <a:cxn ang="0">
                    <a:pos x="33" y="43"/>
                  </a:cxn>
                  <a:cxn ang="0">
                    <a:pos x="0" y="43"/>
                  </a:cxn>
                </a:cxnLst>
                <a:rect l="0" t="0" r="r" b="b"/>
                <a:pathLst>
                  <a:path w="33" h="43">
                    <a:moveTo>
                      <a:pt x="0" y="43"/>
                    </a:moveTo>
                    <a:lnTo>
                      <a:pt x="0" y="0"/>
                    </a:lnTo>
                    <a:lnTo>
                      <a:pt x="32" y="0"/>
                    </a:lnTo>
                    <a:lnTo>
                      <a:pt x="32" y="8"/>
                    </a:lnTo>
                    <a:lnTo>
                      <a:pt x="9" y="8"/>
                    </a:lnTo>
                    <a:lnTo>
                      <a:pt x="9" y="18"/>
                    </a:lnTo>
                    <a:lnTo>
                      <a:pt x="30" y="18"/>
                    </a:lnTo>
                    <a:lnTo>
                      <a:pt x="30" y="25"/>
                    </a:lnTo>
                    <a:lnTo>
                      <a:pt x="9" y="25"/>
                    </a:lnTo>
                    <a:lnTo>
                      <a:pt x="9" y="36"/>
                    </a:lnTo>
                    <a:lnTo>
                      <a:pt x="33" y="36"/>
                    </a:lnTo>
                    <a:lnTo>
                      <a:pt x="33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33" name="Freeform 25"/>
              <p:cNvSpPr>
                <a:spLocks noEditPoints="1"/>
              </p:cNvSpPr>
              <p:nvPr/>
            </p:nvSpPr>
            <p:spPr bwMode="auto">
              <a:xfrm>
                <a:off x="5168" y="1166"/>
                <a:ext cx="43" cy="44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1" y="16"/>
                  </a:cxn>
                  <a:cxn ang="0">
                    <a:pos x="2" y="12"/>
                  </a:cxn>
                  <a:cxn ang="0">
                    <a:pos x="5" y="8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2" y="1"/>
                  </a:cxn>
                  <a:cxn ang="0">
                    <a:pos x="16" y="0"/>
                  </a:cxn>
                  <a:cxn ang="0">
                    <a:pos x="21" y="0"/>
                  </a:cxn>
                  <a:cxn ang="0">
                    <a:pos x="28" y="0"/>
                  </a:cxn>
                  <a:cxn ang="0">
                    <a:pos x="32" y="3"/>
                  </a:cxn>
                  <a:cxn ang="0">
                    <a:pos x="37" y="6"/>
                  </a:cxn>
                  <a:cxn ang="0">
                    <a:pos x="39" y="11"/>
                  </a:cxn>
                  <a:cxn ang="0">
                    <a:pos x="42" y="15"/>
                  </a:cxn>
                  <a:cxn ang="0">
                    <a:pos x="43" y="22"/>
                  </a:cxn>
                  <a:cxn ang="0">
                    <a:pos x="42" y="28"/>
                  </a:cxn>
                  <a:cxn ang="0">
                    <a:pos x="39" y="34"/>
                  </a:cxn>
                  <a:cxn ang="0">
                    <a:pos x="37" y="39"/>
                  </a:cxn>
                  <a:cxn ang="0">
                    <a:pos x="32" y="42"/>
                  </a:cxn>
                  <a:cxn ang="0">
                    <a:pos x="28" y="43"/>
                  </a:cxn>
                  <a:cxn ang="0">
                    <a:pos x="22" y="44"/>
                  </a:cxn>
                  <a:cxn ang="0">
                    <a:pos x="15" y="43"/>
                  </a:cxn>
                  <a:cxn ang="0">
                    <a:pos x="10" y="42"/>
                  </a:cxn>
                  <a:cxn ang="0">
                    <a:pos x="6" y="39"/>
                  </a:cxn>
                  <a:cxn ang="0">
                    <a:pos x="3" y="34"/>
                  </a:cxn>
                  <a:cxn ang="0">
                    <a:pos x="1" y="29"/>
                  </a:cxn>
                  <a:cxn ang="0">
                    <a:pos x="0" y="22"/>
                  </a:cxn>
                  <a:cxn ang="0">
                    <a:pos x="8" y="22"/>
                  </a:cxn>
                  <a:cxn ang="0">
                    <a:pos x="9" y="27"/>
                  </a:cxn>
                  <a:cxn ang="0">
                    <a:pos x="10" y="30"/>
                  </a:cxn>
                  <a:cxn ang="0">
                    <a:pos x="13" y="33"/>
                  </a:cxn>
                  <a:cxn ang="0">
                    <a:pos x="15" y="35"/>
                  </a:cxn>
                  <a:cxn ang="0">
                    <a:pos x="18" y="36"/>
                  </a:cxn>
                  <a:cxn ang="0">
                    <a:pos x="22" y="37"/>
                  </a:cxn>
                  <a:cxn ang="0">
                    <a:pos x="25" y="36"/>
                  </a:cxn>
                  <a:cxn ang="0">
                    <a:pos x="28" y="35"/>
                  </a:cxn>
                  <a:cxn ang="0">
                    <a:pos x="30" y="33"/>
                  </a:cxn>
                  <a:cxn ang="0">
                    <a:pos x="32" y="30"/>
                  </a:cxn>
                  <a:cxn ang="0">
                    <a:pos x="34" y="27"/>
                  </a:cxn>
                  <a:cxn ang="0">
                    <a:pos x="35" y="22"/>
                  </a:cxn>
                  <a:cxn ang="0">
                    <a:pos x="34" y="18"/>
                  </a:cxn>
                  <a:cxn ang="0">
                    <a:pos x="32" y="14"/>
                  </a:cxn>
                  <a:cxn ang="0">
                    <a:pos x="31" y="11"/>
                  </a:cxn>
                  <a:cxn ang="0">
                    <a:pos x="28" y="10"/>
                  </a:cxn>
                  <a:cxn ang="0">
                    <a:pos x="25" y="8"/>
                  </a:cxn>
                  <a:cxn ang="0">
                    <a:pos x="22" y="7"/>
                  </a:cxn>
                  <a:cxn ang="0">
                    <a:pos x="17" y="8"/>
                  </a:cxn>
                  <a:cxn ang="0">
                    <a:pos x="15" y="10"/>
                  </a:cxn>
                  <a:cxn ang="0">
                    <a:pos x="12" y="11"/>
                  </a:cxn>
                  <a:cxn ang="0">
                    <a:pos x="10" y="14"/>
                  </a:cxn>
                  <a:cxn ang="0">
                    <a:pos x="9" y="18"/>
                  </a:cxn>
                  <a:cxn ang="0">
                    <a:pos x="8" y="22"/>
                  </a:cxn>
                </a:cxnLst>
                <a:rect l="0" t="0" r="r" b="b"/>
                <a:pathLst>
                  <a:path w="43" h="44">
                    <a:moveTo>
                      <a:pt x="0" y="22"/>
                    </a:moveTo>
                    <a:lnTo>
                      <a:pt x="1" y="16"/>
                    </a:lnTo>
                    <a:lnTo>
                      <a:pt x="2" y="12"/>
                    </a:lnTo>
                    <a:lnTo>
                      <a:pt x="5" y="8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2" y="1"/>
                    </a:lnTo>
                    <a:lnTo>
                      <a:pt x="16" y="0"/>
                    </a:lnTo>
                    <a:lnTo>
                      <a:pt x="21" y="0"/>
                    </a:lnTo>
                    <a:lnTo>
                      <a:pt x="28" y="0"/>
                    </a:lnTo>
                    <a:lnTo>
                      <a:pt x="32" y="3"/>
                    </a:lnTo>
                    <a:lnTo>
                      <a:pt x="37" y="6"/>
                    </a:lnTo>
                    <a:lnTo>
                      <a:pt x="39" y="11"/>
                    </a:lnTo>
                    <a:lnTo>
                      <a:pt x="42" y="15"/>
                    </a:lnTo>
                    <a:lnTo>
                      <a:pt x="43" y="22"/>
                    </a:lnTo>
                    <a:lnTo>
                      <a:pt x="42" y="28"/>
                    </a:lnTo>
                    <a:lnTo>
                      <a:pt x="39" y="34"/>
                    </a:lnTo>
                    <a:lnTo>
                      <a:pt x="37" y="39"/>
                    </a:lnTo>
                    <a:lnTo>
                      <a:pt x="32" y="42"/>
                    </a:lnTo>
                    <a:lnTo>
                      <a:pt x="28" y="43"/>
                    </a:lnTo>
                    <a:lnTo>
                      <a:pt x="22" y="44"/>
                    </a:lnTo>
                    <a:lnTo>
                      <a:pt x="15" y="43"/>
                    </a:lnTo>
                    <a:lnTo>
                      <a:pt x="10" y="42"/>
                    </a:lnTo>
                    <a:lnTo>
                      <a:pt x="6" y="39"/>
                    </a:lnTo>
                    <a:lnTo>
                      <a:pt x="3" y="34"/>
                    </a:lnTo>
                    <a:lnTo>
                      <a:pt x="1" y="29"/>
                    </a:lnTo>
                    <a:lnTo>
                      <a:pt x="0" y="22"/>
                    </a:lnTo>
                    <a:close/>
                    <a:moveTo>
                      <a:pt x="8" y="22"/>
                    </a:moveTo>
                    <a:lnTo>
                      <a:pt x="9" y="27"/>
                    </a:lnTo>
                    <a:lnTo>
                      <a:pt x="10" y="30"/>
                    </a:lnTo>
                    <a:lnTo>
                      <a:pt x="13" y="33"/>
                    </a:lnTo>
                    <a:lnTo>
                      <a:pt x="15" y="35"/>
                    </a:lnTo>
                    <a:lnTo>
                      <a:pt x="18" y="36"/>
                    </a:lnTo>
                    <a:lnTo>
                      <a:pt x="22" y="37"/>
                    </a:lnTo>
                    <a:lnTo>
                      <a:pt x="25" y="36"/>
                    </a:lnTo>
                    <a:lnTo>
                      <a:pt x="28" y="35"/>
                    </a:lnTo>
                    <a:lnTo>
                      <a:pt x="30" y="33"/>
                    </a:lnTo>
                    <a:lnTo>
                      <a:pt x="32" y="30"/>
                    </a:lnTo>
                    <a:lnTo>
                      <a:pt x="34" y="27"/>
                    </a:lnTo>
                    <a:lnTo>
                      <a:pt x="35" y="22"/>
                    </a:lnTo>
                    <a:lnTo>
                      <a:pt x="34" y="18"/>
                    </a:lnTo>
                    <a:lnTo>
                      <a:pt x="32" y="14"/>
                    </a:lnTo>
                    <a:lnTo>
                      <a:pt x="31" y="11"/>
                    </a:lnTo>
                    <a:lnTo>
                      <a:pt x="28" y="10"/>
                    </a:lnTo>
                    <a:lnTo>
                      <a:pt x="25" y="8"/>
                    </a:lnTo>
                    <a:lnTo>
                      <a:pt x="22" y="7"/>
                    </a:lnTo>
                    <a:lnTo>
                      <a:pt x="17" y="8"/>
                    </a:lnTo>
                    <a:lnTo>
                      <a:pt x="15" y="10"/>
                    </a:lnTo>
                    <a:lnTo>
                      <a:pt x="12" y="11"/>
                    </a:lnTo>
                    <a:lnTo>
                      <a:pt x="10" y="14"/>
                    </a:lnTo>
                    <a:lnTo>
                      <a:pt x="9" y="18"/>
                    </a:lnTo>
                    <a:lnTo>
                      <a:pt x="8" y="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34" name="Freeform 26"/>
              <p:cNvSpPr>
                <a:spLocks/>
              </p:cNvSpPr>
              <p:nvPr/>
            </p:nvSpPr>
            <p:spPr bwMode="auto">
              <a:xfrm>
                <a:off x="5217" y="1166"/>
                <a:ext cx="41" cy="43"/>
              </a:xfrm>
              <a:custGeom>
                <a:avLst/>
                <a:gdLst/>
                <a:ahLst/>
                <a:cxnLst>
                  <a:cxn ang="0">
                    <a:pos x="0" y="4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21" y="30"/>
                  </a:cxn>
                  <a:cxn ang="0">
                    <a:pos x="27" y="0"/>
                  </a:cxn>
                  <a:cxn ang="0">
                    <a:pos x="41" y="0"/>
                  </a:cxn>
                  <a:cxn ang="0">
                    <a:pos x="41" y="43"/>
                  </a:cxn>
                  <a:cxn ang="0">
                    <a:pos x="33" y="43"/>
                  </a:cxn>
                  <a:cxn ang="0">
                    <a:pos x="33" y="10"/>
                  </a:cxn>
                  <a:cxn ang="0">
                    <a:pos x="25" y="43"/>
                  </a:cxn>
                  <a:cxn ang="0">
                    <a:pos x="16" y="43"/>
                  </a:cxn>
                  <a:cxn ang="0">
                    <a:pos x="8" y="10"/>
                  </a:cxn>
                  <a:cxn ang="0">
                    <a:pos x="8" y="43"/>
                  </a:cxn>
                  <a:cxn ang="0">
                    <a:pos x="0" y="43"/>
                  </a:cxn>
                </a:cxnLst>
                <a:rect l="0" t="0" r="r" b="b"/>
                <a:pathLst>
                  <a:path w="41" h="43">
                    <a:moveTo>
                      <a:pt x="0" y="43"/>
                    </a:moveTo>
                    <a:lnTo>
                      <a:pt x="0" y="0"/>
                    </a:lnTo>
                    <a:lnTo>
                      <a:pt x="14" y="0"/>
                    </a:lnTo>
                    <a:lnTo>
                      <a:pt x="21" y="30"/>
                    </a:lnTo>
                    <a:lnTo>
                      <a:pt x="27" y="0"/>
                    </a:lnTo>
                    <a:lnTo>
                      <a:pt x="41" y="0"/>
                    </a:lnTo>
                    <a:lnTo>
                      <a:pt x="41" y="43"/>
                    </a:lnTo>
                    <a:lnTo>
                      <a:pt x="33" y="43"/>
                    </a:lnTo>
                    <a:lnTo>
                      <a:pt x="33" y="10"/>
                    </a:lnTo>
                    <a:lnTo>
                      <a:pt x="25" y="43"/>
                    </a:lnTo>
                    <a:lnTo>
                      <a:pt x="16" y="43"/>
                    </a:lnTo>
                    <a:lnTo>
                      <a:pt x="8" y="10"/>
                    </a:lnTo>
                    <a:lnTo>
                      <a:pt x="8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35" name="Rectangle 27"/>
              <p:cNvSpPr>
                <a:spLocks noChangeArrowheads="1"/>
              </p:cNvSpPr>
              <p:nvPr/>
            </p:nvSpPr>
            <p:spPr bwMode="auto">
              <a:xfrm>
                <a:off x="5267" y="1201"/>
                <a:ext cx="8" cy="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36" name="Freeform 28"/>
              <p:cNvSpPr>
                <a:spLocks/>
              </p:cNvSpPr>
              <p:nvPr/>
            </p:nvSpPr>
            <p:spPr bwMode="auto">
              <a:xfrm>
                <a:off x="5284" y="1166"/>
                <a:ext cx="19" cy="43"/>
              </a:xfrm>
              <a:custGeom>
                <a:avLst/>
                <a:gdLst/>
                <a:ahLst/>
                <a:cxnLst>
                  <a:cxn ang="0">
                    <a:pos x="19" y="43"/>
                  </a:cxn>
                  <a:cxn ang="0">
                    <a:pos x="10" y="43"/>
                  </a:cxn>
                  <a:cxn ang="0">
                    <a:pos x="10" y="13"/>
                  </a:cxn>
                  <a:cxn ang="0">
                    <a:pos x="6" y="16"/>
                  </a:cxn>
                  <a:cxn ang="0">
                    <a:pos x="0" y="19"/>
                  </a:cxn>
                  <a:cxn ang="0">
                    <a:pos x="0" y="11"/>
                  </a:cxn>
                  <a:cxn ang="0">
                    <a:pos x="3" y="10"/>
                  </a:cxn>
                  <a:cxn ang="0">
                    <a:pos x="7" y="7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19" y="0"/>
                  </a:cxn>
                  <a:cxn ang="0">
                    <a:pos x="19" y="43"/>
                  </a:cxn>
                </a:cxnLst>
                <a:rect l="0" t="0" r="r" b="b"/>
                <a:pathLst>
                  <a:path w="19" h="43">
                    <a:moveTo>
                      <a:pt x="19" y="43"/>
                    </a:moveTo>
                    <a:lnTo>
                      <a:pt x="10" y="43"/>
                    </a:lnTo>
                    <a:lnTo>
                      <a:pt x="10" y="13"/>
                    </a:lnTo>
                    <a:lnTo>
                      <a:pt x="6" y="16"/>
                    </a:lnTo>
                    <a:lnTo>
                      <a:pt x="0" y="19"/>
                    </a:lnTo>
                    <a:lnTo>
                      <a:pt x="0" y="11"/>
                    </a:lnTo>
                    <a:lnTo>
                      <a:pt x="3" y="10"/>
                    </a:lnTo>
                    <a:lnTo>
                      <a:pt x="7" y="7"/>
                    </a:lnTo>
                    <a:lnTo>
                      <a:pt x="10" y="4"/>
                    </a:lnTo>
                    <a:lnTo>
                      <a:pt x="12" y="0"/>
                    </a:lnTo>
                    <a:lnTo>
                      <a:pt x="19" y="0"/>
                    </a:lnTo>
                    <a:lnTo>
                      <a:pt x="19" y="4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37" name="Freeform 29"/>
              <p:cNvSpPr>
                <a:spLocks noEditPoints="1"/>
              </p:cNvSpPr>
              <p:nvPr/>
            </p:nvSpPr>
            <p:spPr bwMode="auto">
              <a:xfrm>
                <a:off x="4367" y="1046"/>
                <a:ext cx="34" cy="43"/>
              </a:xfrm>
              <a:custGeom>
                <a:avLst/>
                <a:gdLst/>
                <a:ahLst/>
                <a:cxnLst>
                  <a:cxn ang="0">
                    <a:pos x="0" y="4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9" y="0"/>
                  </a:cxn>
                  <a:cxn ang="0">
                    <a:pos x="22" y="0"/>
                  </a:cxn>
                  <a:cxn ang="0">
                    <a:pos x="25" y="0"/>
                  </a:cxn>
                  <a:cxn ang="0">
                    <a:pos x="28" y="1"/>
                  </a:cxn>
                  <a:cxn ang="0">
                    <a:pos x="32" y="4"/>
                  </a:cxn>
                  <a:cxn ang="0">
                    <a:pos x="33" y="8"/>
                  </a:cxn>
                  <a:cxn ang="0">
                    <a:pos x="34" y="12"/>
                  </a:cxn>
                  <a:cxn ang="0">
                    <a:pos x="34" y="16"/>
                  </a:cxn>
                  <a:cxn ang="0">
                    <a:pos x="33" y="19"/>
                  </a:cxn>
                  <a:cxn ang="0">
                    <a:pos x="31" y="22"/>
                  </a:cxn>
                  <a:cxn ang="0">
                    <a:pos x="28" y="23"/>
                  </a:cxn>
                  <a:cxn ang="0">
                    <a:pos x="26" y="25"/>
                  </a:cxn>
                  <a:cxn ang="0">
                    <a:pos x="24" y="25"/>
                  </a:cxn>
                  <a:cxn ang="0">
                    <a:pos x="20" y="26"/>
                  </a:cxn>
                  <a:cxn ang="0">
                    <a:pos x="14" y="26"/>
                  </a:cxn>
                  <a:cxn ang="0">
                    <a:pos x="8" y="26"/>
                  </a:cxn>
                  <a:cxn ang="0">
                    <a:pos x="8" y="43"/>
                  </a:cxn>
                  <a:cxn ang="0">
                    <a:pos x="0" y="43"/>
                  </a:cxn>
                  <a:cxn ang="0">
                    <a:pos x="8" y="7"/>
                  </a:cxn>
                  <a:cxn ang="0">
                    <a:pos x="8" y="18"/>
                  </a:cxn>
                  <a:cxn ang="0">
                    <a:pos x="14" y="18"/>
                  </a:cxn>
                  <a:cxn ang="0">
                    <a:pos x="19" y="18"/>
                  </a:cxn>
                  <a:cxn ang="0">
                    <a:pos x="21" y="18"/>
                  </a:cxn>
                  <a:cxn ang="0">
                    <a:pos x="24" y="17"/>
                  </a:cxn>
                  <a:cxn ang="0">
                    <a:pos x="25" y="16"/>
                  </a:cxn>
                  <a:cxn ang="0">
                    <a:pos x="26" y="15"/>
                  </a:cxn>
                  <a:cxn ang="0">
                    <a:pos x="26" y="12"/>
                  </a:cxn>
                  <a:cxn ang="0">
                    <a:pos x="26" y="10"/>
                  </a:cxn>
                  <a:cxn ang="0">
                    <a:pos x="25" y="9"/>
                  </a:cxn>
                  <a:cxn ang="0">
                    <a:pos x="22" y="8"/>
                  </a:cxn>
                  <a:cxn ang="0">
                    <a:pos x="20" y="7"/>
                  </a:cxn>
                  <a:cxn ang="0">
                    <a:pos x="18" y="7"/>
                  </a:cxn>
                  <a:cxn ang="0">
                    <a:pos x="13" y="7"/>
                  </a:cxn>
                  <a:cxn ang="0">
                    <a:pos x="8" y="7"/>
                  </a:cxn>
                </a:cxnLst>
                <a:rect l="0" t="0" r="r" b="b"/>
                <a:pathLst>
                  <a:path w="34" h="43">
                    <a:moveTo>
                      <a:pt x="0" y="43"/>
                    </a:moveTo>
                    <a:lnTo>
                      <a:pt x="0" y="0"/>
                    </a:lnTo>
                    <a:lnTo>
                      <a:pt x="14" y="0"/>
                    </a:lnTo>
                    <a:lnTo>
                      <a:pt x="19" y="0"/>
                    </a:lnTo>
                    <a:lnTo>
                      <a:pt x="22" y="0"/>
                    </a:lnTo>
                    <a:lnTo>
                      <a:pt x="25" y="0"/>
                    </a:lnTo>
                    <a:lnTo>
                      <a:pt x="28" y="1"/>
                    </a:lnTo>
                    <a:lnTo>
                      <a:pt x="32" y="4"/>
                    </a:lnTo>
                    <a:lnTo>
                      <a:pt x="33" y="8"/>
                    </a:lnTo>
                    <a:lnTo>
                      <a:pt x="34" y="12"/>
                    </a:lnTo>
                    <a:lnTo>
                      <a:pt x="34" y="16"/>
                    </a:lnTo>
                    <a:lnTo>
                      <a:pt x="33" y="19"/>
                    </a:lnTo>
                    <a:lnTo>
                      <a:pt x="31" y="22"/>
                    </a:lnTo>
                    <a:lnTo>
                      <a:pt x="28" y="23"/>
                    </a:lnTo>
                    <a:lnTo>
                      <a:pt x="26" y="25"/>
                    </a:lnTo>
                    <a:lnTo>
                      <a:pt x="24" y="25"/>
                    </a:lnTo>
                    <a:lnTo>
                      <a:pt x="20" y="26"/>
                    </a:lnTo>
                    <a:lnTo>
                      <a:pt x="14" y="26"/>
                    </a:lnTo>
                    <a:lnTo>
                      <a:pt x="8" y="26"/>
                    </a:lnTo>
                    <a:lnTo>
                      <a:pt x="8" y="43"/>
                    </a:lnTo>
                    <a:lnTo>
                      <a:pt x="0" y="43"/>
                    </a:lnTo>
                    <a:close/>
                    <a:moveTo>
                      <a:pt x="8" y="7"/>
                    </a:moveTo>
                    <a:lnTo>
                      <a:pt x="8" y="18"/>
                    </a:lnTo>
                    <a:lnTo>
                      <a:pt x="14" y="18"/>
                    </a:lnTo>
                    <a:lnTo>
                      <a:pt x="19" y="18"/>
                    </a:lnTo>
                    <a:lnTo>
                      <a:pt x="21" y="18"/>
                    </a:lnTo>
                    <a:lnTo>
                      <a:pt x="24" y="17"/>
                    </a:lnTo>
                    <a:lnTo>
                      <a:pt x="25" y="16"/>
                    </a:lnTo>
                    <a:lnTo>
                      <a:pt x="26" y="15"/>
                    </a:lnTo>
                    <a:lnTo>
                      <a:pt x="26" y="12"/>
                    </a:lnTo>
                    <a:lnTo>
                      <a:pt x="26" y="10"/>
                    </a:lnTo>
                    <a:lnTo>
                      <a:pt x="25" y="9"/>
                    </a:lnTo>
                    <a:lnTo>
                      <a:pt x="22" y="8"/>
                    </a:lnTo>
                    <a:lnTo>
                      <a:pt x="20" y="7"/>
                    </a:lnTo>
                    <a:lnTo>
                      <a:pt x="18" y="7"/>
                    </a:lnTo>
                    <a:lnTo>
                      <a:pt x="13" y="7"/>
                    </a:lnTo>
                    <a:lnTo>
                      <a:pt x="8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38" name="Rectangle 30"/>
              <p:cNvSpPr>
                <a:spLocks noChangeArrowheads="1"/>
              </p:cNvSpPr>
              <p:nvPr/>
            </p:nvSpPr>
            <p:spPr bwMode="auto">
              <a:xfrm>
                <a:off x="4408" y="1046"/>
                <a:ext cx="8" cy="4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39" name="Freeform 31"/>
              <p:cNvSpPr>
                <a:spLocks noEditPoints="1"/>
              </p:cNvSpPr>
              <p:nvPr/>
            </p:nvSpPr>
            <p:spPr bwMode="auto">
              <a:xfrm>
                <a:off x="4423" y="1056"/>
                <a:ext cx="33" cy="33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0" y="12"/>
                  </a:cxn>
                  <a:cxn ang="0">
                    <a:pos x="2" y="8"/>
                  </a:cxn>
                  <a:cxn ang="0">
                    <a:pos x="5" y="5"/>
                  </a:cxn>
                  <a:cxn ang="0">
                    <a:pos x="8" y="2"/>
                  </a:cxn>
                  <a:cxn ang="0">
                    <a:pos x="12" y="1"/>
                  </a:cxn>
                  <a:cxn ang="0">
                    <a:pos x="16" y="0"/>
                  </a:cxn>
                  <a:cxn ang="0">
                    <a:pos x="21" y="1"/>
                  </a:cxn>
                  <a:cxn ang="0">
                    <a:pos x="24" y="2"/>
                  </a:cxn>
                  <a:cxn ang="0">
                    <a:pos x="28" y="5"/>
                  </a:cxn>
                  <a:cxn ang="0">
                    <a:pos x="30" y="8"/>
                  </a:cxn>
                  <a:cxn ang="0">
                    <a:pos x="31" y="12"/>
                  </a:cxn>
                  <a:cxn ang="0">
                    <a:pos x="33" y="16"/>
                  </a:cxn>
                  <a:cxn ang="0">
                    <a:pos x="31" y="21"/>
                  </a:cxn>
                  <a:cxn ang="0">
                    <a:pos x="30" y="24"/>
                  </a:cxn>
                  <a:cxn ang="0">
                    <a:pos x="28" y="28"/>
                  </a:cxn>
                  <a:cxn ang="0">
                    <a:pos x="24" y="31"/>
                  </a:cxn>
                  <a:cxn ang="0">
                    <a:pos x="21" y="33"/>
                  </a:cxn>
                  <a:cxn ang="0">
                    <a:pos x="16" y="33"/>
                  </a:cxn>
                  <a:cxn ang="0">
                    <a:pos x="12" y="33"/>
                  </a:cxn>
                  <a:cxn ang="0">
                    <a:pos x="8" y="31"/>
                  </a:cxn>
                  <a:cxn ang="0">
                    <a:pos x="5" y="29"/>
                  </a:cxn>
                  <a:cxn ang="0">
                    <a:pos x="2" y="26"/>
                  </a:cxn>
                  <a:cxn ang="0">
                    <a:pos x="0" y="21"/>
                  </a:cxn>
                  <a:cxn ang="0">
                    <a:pos x="0" y="16"/>
                  </a:cxn>
                  <a:cxn ang="0">
                    <a:pos x="8" y="16"/>
                  </a:cxn>
                  <a:cxn ang="0">
                    <a:pos x="8" y="21"/>
                  </a:cxn>
                  <a:cxn ang="0">
                    <a:pos x="10" y="24"/>
                  </a:cxn>
                  <a:cxn ang="0">
                    <a:pos x="13" y="26"/>
                  </a:cxn>
                  <a:cxn ang="0">
                    <a:pos x="16" y="27"/>
                  </a:cxn>
                  <a:cxn ang="0">
                    <a:pos x="20" y="26"/>
                  </a:cxn>
                  <a:cxn ang="0">
                    <a:pos x="22" y="24"/>
                  </a:cxn>
                  <a:cxn ang="0">
                    <a:pos x="23" y="22"/>
                  </a:cxn>
                  <a:cxn ang="0">
                    <a:pos x="24" y="20"/>
                  </a:cxn>
                  <a:cxn ang="0">
                    <a:pos x="24" y="16"/>
                  </a:cxn>
                  <a:cxn ang="0">
                    <a:pos x="23" y="13"/>
                  </a:cxn>
                  <a:cxn ang="0">
                    <a:pos x="22" y="9"/>
                  </a:cxn>
                  <a:cxn ang="0">
                    <a:pos x="20" y="7"/>
                  </a:cxn>
                  <a:cxn ang="0">
                    <a:pos x="16" y="7"/>
                  </a:cxn>
                  <a:cxn ang="0">
                    <a:pos x="13" y="7"/>
                  </a:cxn>
                  <a:cxn ang="0">
                    <a:pos x="10" y="9"/>
                  </a:cxn>
                  <a:cxn ang="0">
                    <a:pos x="8" y="13"/>
                  </a:cxn>
                  <a:cxn ang="0">
                    <a:pos x="8" y="16"/>
                  </a:cxn>
                </a:cxnLst>
                <a:rect l="0" t="0" r="r" b="b"/>
                <a:pathLst>
                  <a:path w="33" h="33">
                    <a:moveTo>
                      <a:pt x="0" y="16"/>
                    </a:moveTo>
                    <a:lnTo>
                      <a:pt x="0" y="12"/>
                    </a:lnTo>
                    <a:lnTo>
                      <a:pt x="2" y="8"/>
                    </a:lnTo>
                    <a:lnTo>
                      <a:pt x="5" y="5"/>
                    </a:lnTo>
                    <a:lnTo>
                      <a:pt x="8" y="2"/>
                    </a:lnTo>
                    <a:lnTo>
                      <a:pt x="12" y="1"/>
                    </a:lnTo>
                    <a:lnTo>
                      <a:pt x="16" y="0"/>
                    </a:lnTo>
                    <a:lnTo>
                      <a:pt x="21" y="1"/>
                    </a:lnTo>
                    <a:lnTo>
                      <a:pt x="24" y="2"/>
                    </a:lnTo>
                    <a:lnTo>
                      <a:pt x="28" y="5"/>
                    </a:lnTo>
                    <a:lnTo>
                      <a:pt x="30" y="8"/>
                    </a:lnTo>
                    <a:lnTo>
                      <a:pt x="31" y="12"/>
                    </a:lnTo>
                    <a:lnTo>
                      <a:pt x="33" y="16"/>
                    </a:lnTo>
                    <a:lnTo>
                      <a:pt x="31" y="21"/>
                    </a:lnTo>
                    <a:lnTo>
                      <a:pt x="30" y="24"/>
                    </a:lnTo>
                    <a:lnTo>
                      <a:pt x="28" y="28"/>
                    </a:lnTo>
                    <a:lnTo>
                      <a:pt x="24" y="31"/>
                    </a:lnTo>
                    <a:lnTo>
                      <a:pt x="21" y="33"/>
                    </a:lnTo>
                    <a:lnTo>
                      <a:pt x="16" y="33"/>
                    </a:lnTo>
                    <a:lnTo>
                      <a:pt x="12" y="33"/>
                    </a:lnTo>
                    <a:lnTo>
                      <a:pt x="8" y="31"/>
                    </a:lnTo>
                    <a:lnTo>
                      <a:pt x="5" y="29"/>
                    </a:lnTo>
                    <a:lnTo>
                      <a:pt x="2" y="26"/>
                    </a:lnTo>
                    <a:lnTo>
                      <a:pt x="0" y="21"/>
                    </a:lnTo>
                    <a:lnTo>
                      <a:pt x="0" y="16"/>
                    </a:lnTo>
                    <a:close/>
                    <a:moveTo>
                      <a:pt x="8" y="16"/>
                    </a:moveTo>
                    <a:lnTo>
                      <a:pt x="8" y="21"/>
                    </a:lnTo>
                    <a:lnTo>
                      <a:pt x="10" y="24"/>
                    </a:lnTo>
                    <a:lnTo>
                      <a:pt x="13" y="26"/>
                    </a:lnTo>
                    <a:lnTo>
                      <a:pt x="16" y="27"/>
                    </a:lnTo>
                    <a:lnTo>
                      <a:pt x="20" y="26"/>
                    </a:lnTo>
                    <a:lnTo>
                      <a:pt x="22" y="24"/>
                    </a:lnTo>
                    <a:lnTo>
                      <a:pt x="23" y="22"/>
                    </a:lnTo>
                    <a:lnTo>
                      <a:pt x="24" y="20"/>
                    </a:lnTo>
                    <a:lnTo>
                      <a:pt x="24" y="16"/>
                    </a:lnTo>
                    <a:lnTo>
                      <a:pt x="23" y="13"/>
                    </a:lnTo>
                    <a:lnTo>
                      <a:pt x="22" y="9"/>
                    </a:lnTo>
                    <a:lnTo>
                      <a:pt x="20" y="7"/>
                    </a:lnTo>
                    <a:lnTo>
                      <a:pt x="16" y="7"/>
                    </a:lnTo>
                    <a:lnTo>
                      <a:pt x="13" y="7"/>
                    </a:lnTo>
                    <a:lnTo>
                      <a:pt x="10" y="9"/>
                    </a:lnTo>
                    <a:lnTo>
                      <a:pt x="8" y="13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40" name="Freeform 32"/>
              <p:cNvSpPr>
                <a:spLocks/>
              </p:cNvSpPr>
              <p:nvPr/>
            </p:nvSpPr>
            <p:spPr bwMode="auto">
              <a:xfrm>
                <a:off x="4459" y="1046"/>
                <a:ext cx="19" cy="43"/>
              </a:xfrm>
              <a:custGeom>
                <a:avLst/>
                <a:gdLst/>
                <a:ahLst/>
                <a:cxnLst>
                  <a:cxn ang="0">
                    <a:pos x="17" y="11"/>
                  </a:cxn>
                  <a:cxn ang="0">
                    <a:pos x="17" y="17"/>
                  </a:cxn>
                  <a:cxn ang="0">
                    <a:pos x="12" y="17"/>
                  </a:cxn>
                  <a:cxn ang="0">
                    <a:pos x="12" y="31"/>
                  </a:cxn>
                  <a:cxn ang="0">
                    <a:pos x="12" y="33"/>
                  </a:cxn>
                  <a:cxn ang="0">
                    <a:pos x="12" y="36"/>
                  </a:cxn>
                  <a:cxn ang="0">
                    <a:pos x="12" y="36"/>
                  </a:cxn>
                  <a:cxn ang="0">
                    <a:pos x="13" y="37"/>
                  </a:cxn>
                  <a:cxn ang="0">
                    <a:pos x="13" y="37"/>
                  </a:cxn>
                  <a:cxn ang="0">
                    <a:pos x="14" y="37"/>
                  </a:cxn>
                  <a:cxn ang="0">
                    <a:pos x="16" y="37"/>
                  </a:cxn>
                  <a:cxn ang="0">
                    <a:pos x="19" y="36"/>
                  </a:cxn>
                  <a:cxn ang="0">
                    <a:pos x="19" y="41"/>
                  </a:cxn>
                  <a:cxn ang="0">
                    <a:pos x="15" y="43"/>
                  </a:cxn>
                  <a:cxn ang="0">
                    <a:pos x="12" y="43"/>
                  </a:cxn>
                  <a:cxn ang="0">
                    <a:pos x="9" y="43"/>
                  </a:cxn>
                  <a:cxn ang="0">
                    <a:pos x="7" y="43"/>
                  </a:cxn>
                  <a:cxn ang="0">
                    <a:pos x="6" y="41"/>
                  </a:cxn>
                  <a:cxn ang="0">
                    <a:pos x="5" y="40"/>
                  </a:cxn>
                  <a:cxn ang="0">
                    <a:pos x="3" y="39"/>
                  </a:cxn>
                  <a:cxn ang="0">
                    <a:pos x="3" y="37"/>
                  </a:cxn>
                  <a:cxn ang="0">
                    <a:pos x="3" y="34"/>
                  </a:cxn>
                  <a:cxn ang="0">
                    <a:pos x="3" y="31"/>
                  </a:cxn>
                  <a:cxn ang="0">
                    <a:pos x="3" y="17"/>
                  </a:cxn>
                  <a:cxn ang="0">
                    <a:pos x="0" y="17"/>
                  </a:cxn>
                  <a:cxn ang="0">
                    <a:pos x="0" y="11"/>
                  </a:cxn>
                  <a:cxn ang="0">
                    <a:pos x="3" y="11"/>
                  </a:cxn>
                  <a:cxn ang="0">
                    <a:pos x="3" y="4"/>
                  </a:cxn>
                  <a:cxn ang="0">
                    <a:pos x="12" y="0"/>
                  </a:cxn>
                  <a:cxn ang="0">
                    <a:pos x="12" y="11"/>
                  </a:cxn>
                  <a:cxn ang="0">
                    <a:pos x="17" y="11"/>
                  </a:cxn>
                </a:cxnLst>
                <a:rect l="0" t="0" r="r" b="b"/>
                <a:pathLst>
                  <a:path w="19" h="43">
                    <a:moveTo>
                      <a:pt x="17" y="11"/>
                    </a:moveTo>
                    <a:lnTo>
                      <a:pt x="17" y="17"/>
                    </a:lnTo>
                    <a:lnTo>
                      <a:pt x="12" y="17"/>
                    </a:lnTo>
                    <a:lnTo>
                      <a:pt x="12" y="31"/>
                    </a:lnTo>
                    <a:lnTo>
                      <a:pt x="12" y="33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3" y="37"/>
                    </a:lnTo>
                    <a:lnTo>
                      <a:pt x="13" y="37"/>
                    </a:lnTo>
                    <a:lnTo>
                      <a:pt x="14" y="37"/>
                    </a:lnTo>
                    <a:lnTo>
                      <a:pt x="16" y="37"/>
                    </a:lnTo>
                    <a:lnTo>
                      <a:pt x="19" y="36"/>
                    </a:lnTo>
                    <a:lnTo>
                      <a:pt x="19" y="41"/>
                    </a:lnTo>
                    <a:lnTo>
                      <a:pt x="15" y="43"/>
                    </a:lnTo>
                    <a:lnTo>
                      <a:pt x="12" y="43"/>
                    </a:lnTo>
                    <a:lnTo>
                      <a:pt x="9" y="43"/>
                    </a:lnTo>
                    <a:lnTo>
                      <a:pt x="7" y="43"/>
                    </a:lnTo>
                    <a:lnTo>
                      <a:pt x="6" y="41"/>
                    </a:lnTo>
                    <a:lnTo>
                      <a:pt x="5" y="40"/>
                    </a:lnTo>
                    <a:lnTo>
                      <a:pt x="3" y="39"/>
                    </a:lnTo>
                    <a:lnTo>
                      <a:pt x="3" y="37"/>
                    </a:lnTo>
                    <a:lnTo>
                      <a:pt x="3" y="34"/>
                    </a:lnTo>
                    <a:lnTo>
                      <a:pt x="3" y="31"/>
                    </a:lnTo>
                    <a:lnTo>
                      <a:pt x="3" y="17"/>
                    </a:lnTo>
                    <a:lnTo>
                      <a:pt x="0" y="17"/>
                    </a:lnTo>
                    <a:lnTo>
                      <a:pt x="0" y="11"/>
                    </a:lnTo>
                    <a:lnTo>
                      <a:pt x="3" y="11"/>
                    </a:lnTo>
                    <a:lnTo>
                      <a:pt x="3" y="4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17" y="1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41" name="Freeform 33"/>
              <p:cNvSpPr>
                <a:spLocks/>
              </p:cNvSpPr>
              <p:nvPr/>
            </p:nvSpPr>
            <p:spPr bwMode="auto">
              <a:xfrm>
                <a:off x="4495" y="1044"/>
                <a:ext cx="21" cy="45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7"/>
                  </a:cxn>
                  <a:cxn ang="0">
                    <a:pos x="6" y="5"/>
                  </a:cxn>
                  <a:cxn ang="0">
                    <a:pos x="7" y="3"/>
                  </a:cxn>
                  <a:cxn ang="0">
                    <a:pos x="9" y="2"/>
                  </a:cxn>
                  <a:cxn ang="0">
                    <a:pos x="12" y="0"/>
                  </a:cxn>
                  <a:cxn ang="0">
                    <a:pos x="14" y="0"/>
                  </a:cxn>
                  <a:cxn ang="0">
                    <a:pos x="17" y="0"/>
                  </a:cxn>
                  <a:cxn ang="0">
                    <a:pos x="21" y="2"/>
                  </a:cxn>
                  <a:cxn ang="0">
                    <a:pos x="20" y="7"/>
                  </a:cxn>
                  <a:cxn ang="0">
                    <a:pos x="19" y="7"/>
                  </a:cxn>
                  <a:cxn ang="0">
                    <a:pos x="16" y="6"/>
                  </a:cxn>
                  <a:cxn ang="0">
                    <a:pos x="15" y="7"/>
                  </a:cxn>
                  <a:cxn ang="0">
                    <a:pos x="14" y="7"/>
                  </a:cxn>
                  <a:cxn ang="0">
                    <a:pos x="13" y="9"/>
                  </a:cxn>
                  <a:cxn ang="0">
                    <a:pos x="13" y="11"/>
                  </a:cxn>
                  <a:cxn ang="0">
                    <a:pos x="13" y="13"/>
                  </a:cxn>
                  <a:cxn ang="0">
                    <a:pos x="20" y="13"/>
                  </a:cxn>
                  <a:cxn ang="0">
                    <a:pos x="20" y="19"/>
                  </a:cxn>
                  <a:cxn ang="0">
                    <a:pos x="13" y="19"/>
                  </a:cxn>
                  <a:cxn ang="0">
                    <a:pos x="13" y="45"/>
                  </a:cxn>
                  <a:cxn ang="0">
                    <a:pos x="5" y="45"/>
                  </a:cxn>
                  <a:cxn ang="0">
                    <a:pos x="5" y="19"/>
                  </a:cxn>
                  <a:cxn ang="0">
                    <a:pos x="0" y="19"/>
                  </a:cxn>
                  <a:cxn ang="0">
                    <a:pos x="0" y="13"/>
                  </a:cxn>
                </a:cxnLst>
                <a:rect l="0" t="0" r="r" b="b"/>
                <a:pathLst>
                  <a:path w="21" h="45">
                    <a:moveTo>
                      <a:pt x="0" y="13"/>
                    </a:moveTo>
                    <a:lnTo>
                      <a:pt x="5" y="13"/>
                    </a:lnTo>
                    <a:lnTo>
                      <a:pt x="5" y="11"/>
                    </a:lnTo>
                    <a:lnTo>
                      <a:pt x="5" y="7"/>
                    </a:lnTo>
                    <a:lnTo>
                      <a:pt x="6" y="5"/>
                    </a:lnTo>
                    <a:lnTo>
                      <a:pt x="7" y="3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7" y="0"/>
                    </a:lnTo>
                    <a:lnTo>
                      <a:pt x="21" y="2"/>
                    </a:lnTo>
                    <a:lnTo>
                      <a:pt x="20" y="7"/>
                    </a:lnTo>
                    <a:lnTo>
                      <a:pt x="19" y="7"/>
                    </a:lnTo>
                    <a:lnTo>
                      <a:pt x="16" y="6"/>
                    </a:lnTo>
                    <a:lnTo>
                      <a:pt x="15" y="7"/>
                    </a:lnTo>
                    <a:lnTo>
                      <a:pt x="14" y="7"/>
                    </a:lnTo>
                    <a:lnTo>
                      <a:pt x="13" y="9"/>
                    </a:lnTo>
                    <a:lnTo>
                      <a:pt x="13" y="11"/>
                    </a:lnTo>
                    <a:lnTo>
                      <a:pt x="13" y="13"/>
                    </a:lnTo>
                    <a:lnTo>
                      <a:pt x="20" y="13"/>
                    </a:lnTo>
                    <a:lnTo>
                      <a:pt x="20" y="19"/>
                    </a:lnTo>
                    <a:lnTo>
                      <a:pt x="13" y="19"/>
                    </a:lnTo>
                    <a:lnTo>
                      <a:pt x="13" y="45"/>
                    </a:lnTo>
                    <a:lnTo>
                      <a:pt x="5" y="45"/>
                    </a:lnTo>
                    <a:lnTo>
                      <a:pt x="5" y="19"/>
                    </a:lnTo>
                    <a:lnTo>
                      <a:pt x="0" y="19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42" name="Freeform 34"/>
              <p:cNvSpPr>
                <a:spLocks noEditPoints="1"/>
              </p:cNvSpPr>
              <p:nvPr/>
            </p:nvSpPr>
            <p:spPr bwMode="auto">
              <a:xfrm>
                <a:off x="4518" y="1046"/>
                <a:ext cx="8" cy="43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7"/>
                  </a:cxn>
                  <a:cxn ang="0">
                    <a:pos x="0" y="7"/>
                  </a:cxn>
                  <a:cxn ang="0">
                    <a:pos x="0" y="43"/>
                  </a:cxn>
                  <a:cxn ang="0">
                    <a:pos x="0" y="11"/>
                  </a:cxn>
                  <a:cxn ang="0">
                    <a:pos x="8" y="11"/>
                  </a:cxn>
                  <a:cxn ang="0">
                    <a:pos x="8" y="43"/>
                  </a:cxn>
                  <a:cxn ang="0">
                    <a:pos x="0" y="43"/>
                  </a:cxn>
                </a:cxnLst>
                <a:rect l="0" t="0" r="r" b="b"/>
                <a:pathLst>
                  <a:path w="8" h="43">
                    <a:moveTo>
                      <a:pt x="0" y="7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0" y="7"/>
                    </a:lnTo>
                    <a:close/>
                    <a:moveTo>
                      <a:pt x="0" y="43"/>
                    </a:moveTo>
                    <a:lnTo>
                      <a:pt x="0" y="11"/>
                    </a:lnTo>
                    <a:lnTo>
                      <a:pt x="8" y="11"/>
                    </a:lnTo>
                    <a:lnTo>
                      <a:pt x="8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43" name="Rectangle 35"/>
              <p:cNvSpPr>
                <a:spLocks noChangeArrowheads="1"/>
              </p:cNvSpPr>
              <p:nvPr/>
            </p:nvSpPr>
            <p:spPr bwMode="auto">
              <a:xfrm>
                <a:off x="4536" y="1046"/>
                <a:ext cx="8" cy="4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44" name="Freeform 36"/>
              <p:cNvSpPr>
                <a:spLocks noEditPoints="1"/>
              </p:cNvSpPr>
              <p:nvPr/>
            </p:nvSpPr>
            <p:spPr bwMode="auto">
              <a:xfrm>
                <a:off x="4550" y="1056"/>
                <a:ext cx="30" cy="33"/>
              </a:xfrm>
              <a:custGeom>
                <a:avLst/>
                <a:gdLst/>
                <a:ahLst/>
                <a:cxnLst>
                  <a:cxn ang="0">
                    <a:pos x="20" y="22"/>
                  </a:cxn>
                  <a:cxn ang="0">
                    <a:pos x="29" y="23"/>
                  </a:cxn>
                  <a:cxn ang="0">
                    <a:pos x="27" y="28"/>
                  </a:cxn>
                  <a:cxn ang="0">
                    <a:pos x="24" y="30"/>
                  </a:cxn>
                  <a:cxn ang="0">
                    <a:pos x="20" y="33"/>
                  </a:cxn>
                  <a:cxn ang="0">
                    <a:pos x="16" y="33"/>
                  </a:cxn>
                  <a:cxn ang="0">
                    <a:pos x="10" y="33"/>
                  </a:cxn>
                  <a:cxn ang="0">
                    <a:pos x="6" y="30"/>
                  </a:cxn>
                  <a:cxn ang="0">
                    <a:pos x="3" y="28"/>
                  </a:cxn>
                  <a:cxn ang="0">
                    <a:pos x="2" y="24"/>
                  </a:cxn>
                  <a:cxn ang="0">
                    <a:pos x="1" y="21"/>
                  </a:cxn>
                  <a:cxn ang="0">
                    <a:pos x="0" y="17"/>
                  </a:cxn>
                  <a:cxn ang="0">
                    <a:pos x="1" y="12"/>
                  </a:cxn>
                  <a:cxn ang="0">
                    <a:pos x="2" y="8"/>
                  </a:cxn>
                  <a:cxn ang="0">
                    <a:pos x="4" y="5"/>
                  </a:cxn>
                  <a:cxn ang="0">
                    <a:pos x="8" y="2"/>
                  </a:cxn>
                  <a:cxn ang="0">
                    <a:pos x="11" y="1"/>
                  </a:cxn>
                  <a:cxn ang="0">
                    <a:pos x="15" y="0"/>
                  </a:cxn>
                  <a:cxn ang="0">
                    <a:pos x="19" y="1"/>
                  </a:cxn>
                  <a:cxn ang="0">
                    <a:pos x="23" y="2"/>
                  </a:cxn>
                  <a:cxn ang="0">
                    <a:pos x="25" y="5"/>
                  </a:cxn>
                  <a:cxn ang="0">
                    <a:pos x="27" y="8"/>
                  </a:cxn>
                  <a:cxn ang="0">
                    <a:pos x="30" y="13"/>
                  </a:cxn>
                  <a:cxn ang="0">
                    <a:pos x="30" y="19"/>
                  </a:cxn>
                  <a:cxn ang="0">
                    <a:pos x="8" y="19"/>
                  </a:cxn>
                  <a:cxn ang="0">
                    <a:pos x="9" y="22"/>
                  </a:cxn>
                  <a:cxn ang="0">
                    <a:pos x="10" y="24"/>
                  </a:cxn>
                  <a:cxn ang="0">
                    <a:pos x="12" y="27"/>
                  </a:cxn>
                  <a:cxn ang="0">
                    <a:pos x="16" y="27"/>
                  </a:cxn>
                  <a:cxn ang="0">
                    <a:pos x="17" y="27"/>
                  </a:cxn>
                  <a:cxn ang="0">
                    <a:pos x="18" y="26"/>
                  </a:cxn>
                  <a:cxn ang="0">
                    <a:pos x="20" y="24"/>
                  </a:cxn>
                  <a:cxn ang="0">
                    <a:pos x="20" y="22"/>
                  </a:cxn>
                  <a:cxn ang="0">
                    <a:pos x="22" y="14"/>
                  </a:cxn>
                  <a:cxn ang="0">
                    <a:pos x="20" y="10"/>
                  </a:cxn>
                  <a:cxn ang="0">
                    <a:pos x="19" y="8"/>
                  </a:cxn>
                  <a:cxn ang="0">
                    <a:pos x="17" y="7"/>
                  </a:cxn>
                  <a:cxn ang="0">
                    <a:pos x="15" y="7"/>
                  </a:cxn>
                  <a:cxn ang="0">
                    <a:pos x="12" y="7"/>
                  </a:cxn>
                  <a:cxn ang="0">
                    <a:pos x="10" y="8"/>
                  </a:cxn>
                  <a:cxn ang="0">
                    <a:pos x="9" y="10"/>
                  </a:cxn>
                  <a:cxn ang="0">
                    <a:pos x="9" y="14"/>
                  </a:cxn>
                  <a:cxn ang="0">
                    <a:pos x="22" y="14"/>
                  </a:cxn>
                </a:cxnLst>
                <a:rect l="0" t="0" r="r" b="b"/>
                <a:pathLst>
                  <a:path w="30" h="33">
                    <a:moveTo>
                      <a:pt x="20" y="22"/>
                    </a:moveTo>
                    <a:lnTo>
                      <a:pt x="29" y="23"/>
                    </a:lnTo>
                    <a:lnTo>
                      <a:pt x="27" y="28"/>
                    </a:lnTo>
                    <a:lnTo>
                      <a:pt x="24" y="30"/>
                    </a:lnTo>
                    <a:lnTo>
                      <a:pt x="20" y="33"/>
                    </a:lnTo>
                    <a:lnTo>
                      <a:pt x="16" y="33"/>
                    </a:lnTo>
                    <a:lnTo>
                      <a:pt x="10" y="33"/>
                    </a:lnTo>
                    <a:lnTo>
                      <a:pt x="6" y="30"/>
                    </a:lnTo>
                    <a:lnTo>
                      <a:pt x="3" y="28"/>
                    </a:lnTo>
                    <a:lnTo>
                      <a:pt x="2" y="24"/>
                    </a:lnTo>
                    <a:lnTo>
                      <a:pt x="1" y="21"/>
                    </a:lnTo>
                    <a:lnTo>
                      <a:pt x="0" y="17"/>
                    </a:lnTo>
                    <a:lnTo>
                      <a:pt x="1" y="12"/>
                    </a:lnTo>
                    <a:lnTo>
                      <a:pt x="2" y="8"/>
                    </a:lnTo>
                    <a:lnTo>
                      <a:pt x="4" y="5"/>
                    </a:lnTo>
                    <a:lnTo>
                      <a:pt x="8" y="2"/>
                    </a:lnTo>
                    <a:lnTo>
                      <a:pt x="11" y="1"/>
                    </a:lnTo>
                    <a:lnTo>
                      <a:pt x="15" y="0"/>
                    </a:lnTo>
                    <a:lnTo>
                      <a:pt x="19" y="1"/>
                    </a:lnTo>
                    <a:lnTo>
                      <a:pt x="23" y="2"/>
                    </a:lnTo>
                    <a:lnTo>
                      <a:pt x="25" y="5"/>
                    </a:lnTo>
                    <a:lnTo>
                      <a:pt x="27" y="8"/>
                    </a:lnTo>
                    <a:lnTo>
                      <a:pt x="30" y="13"/>
                    </a:lnTo>
                    <a:lnTo>
                      <a:pt x="30" y="19"/>
                    </a:lnTo>
                    <a:lnTo>
                      <a:pt x="8" y="19"/>
                    </a:lnTo>
                    <a:lnTo>
                      <a:pt x="9" y="22"/>
                    </a:lnTo>
                    <a:lnTo>
                      <a:pt x="10" y="24"/>
                    </a:lnTo>
                    <a:lnTo>
                      <a:pt x="12" y="27"/>
                    </a:lnTo>
                    <a:lnTo>
                      <a:pt x="16" y="27"/>
                    </a:lnTo>
                    <a:lnTo>
                      <a:pt x="17" y="27"/>
                    </a:lnTo>
                    <a:lnTo>
                      <a:pt x="18" y="26"/>
                    </a:lnTo>
                    <a:lnTo>
                      <a:pt x="20" y="24"/>
                    </a:lnTo>
                    <a:lnTo>
                      <a:pt x="20" y="22"/>
                    </a:lnTo>
                    <a:close/>
                    <a:moveTo>
                      <a:pt x="22" y="14"/>
                    </a:moveTo>
                    <a:lnTo>
                      <a:pt x="20" y="10"/>
                    </a:lnTo>
                    <a:lnTo>
                      <a:pt x="19" y="8"/>
                    </a:lnTo>
                    <a:lnTo>
                      <a:pt x="17" y="7"/>
                    </a:lnTo>
                    <a:lnTo>
                      <a:pt x="15" y="7"/>
                    </a:lnTo>
                    <a:lnTo>
                      <a:pt x="12" y="7"/>
                    </a:lnTo>
                    <a:lnTo>
                      <a:pt x="10" y="8"/>
                    </a:lnTo>
                    <a:lnTo>
                      <a:pt x="9" y="10"/>
                    </a:lnTo>
                    <a:lnTo>
                      <a:pt x="9" y="14"/>
                    </a:lnTo>
                    <a:lnTo>
                      <a:pt x="22" y="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45" name="Freeform 37"/>
              <p:cNvSpPr>
                <a:spLocks/>
              </p:cNvSpPr>
              <p:nvPr/>
            </p:nvSpPr>
            <p:spPr bwMode="auto">
              <a:xfrm>
                <a:off x="4598" y="1057"/>
                <a:ext cx="32" cy="32"/>
              </a:xfrm>
              <a:custGeom>
                <a:avLst/>
                <a:gdLst/>
                <a:ahLst/>
                <a:cxnLst>
                  <a:cxn ang="0">
                    <a:pos x="13" y="3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4" y="16"/>
                  </a:cxn>
                  <a:cxn ang="0">
                    <a:pos x="16" y="21"/>
                  </a:cxn>
                  <a:cxn ang="0">
                    <a:pos x="16" y="20"/>
                  </a:cxn>
                  <a:cxn ang="0">
                    <a:pos x="18" y="19"/>
                  </a:cxn>
                  <a:cxn ang="0">
                    <a:pos x="18" y="18"/>
                  </a:cxn>
                  <a:cxn ang="0">
                    <a:pos x="18" y="16"/>
                  </a:cxn>
                  <a:cxn ang="0">
                    <a:pos x="23" y="0"/>
                  </a:cxn>
                  <a:cxn ang="0">
                    <a:pos x="32" y="0"/>
                  </a:cxn>
                  <a:cxn ang="0">
                    <a:pos x="20" y="32"/>
                  </a:cxn>
                  <a:cxn ang="0">
                    <a:pos x="13" y="32"/>
                  </a:cxn>
                </a:cxnLst>
                <a:rect l="0" t="0" r="r" b="b"/>
                <a:pathLst>
                  <a:path w="32" h="32">
                    <a:moveTo>
                      <a:pt x="13" y="32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14" y="16"/>
                    </a:lnTo>
                    <a:lnTo>
                      <a:pt x="16" y="21"/>
                    </a:lnTo>
                    <a:lnTo>
                      <a:pt x="16" y="20"/>
                    </a:lnTo>
                    <a:lnTo>
                      <a:pt x="18" y="19"/>
                    </a:lnTo>
                    <a:lnTo>
                      <a:pt x="18" y="18"/>
                    </a:lnTo>
                    <a:lnTo>
                      <a:pt x="18" y="16"/>
                    </a:lnTo>
                    <a:lnTo>
                      <a:pt x="23" y="0"/>
                    </a:lnTo>
                    <a:lnTo>
                      <a:pt x="32" y="0"/>
                    </a:lnTo>
                    <a:lnTo>
                      <a:pt x="20" y="32"/>
                    </a:lnTo>
                    <a:lnTo>
                      <a:pt x="13" y="3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46" name="Freeform 38"/>
              <p:cNvSpPr>
                <a:spLocks noEditPoints="1"/>
              </p:cNvSpPr>
              <p:nvPr/>
            </p:nvSpPr>
            <p:spPr bwMode="auto">
              <a:xfrm>
                <a:off x="4633" y="1056"/>
                <a:ext cx="29" cy="33"/>
              </a:xfrm>
              <a:custGeom>
                <a:avLst/>
                <a:gdLst/>
                <a:ahLst/>
                <a:cxnLst>
                  <a:cxn ang="0">
                    <a:pos x="21" y="22"/>
                  </a:cxn>
                  <a:cxn ang="0">
                    <a:pos x="29" y="23"/>
                  </a:cxn>
                  <a:cxn ang="0">
                    <a:pos x="27" y="28"/>
                  </a:cxn>
                  <a:cxn ang="0">
                    <a:pos x="23" y="30"/>
                  </a:cxn>
                  <a:cxn ang="0">
                    <a:pos x="20" y="33"/>
                  </a:cxn>
                  <a:cxn ang="0">
                    <a:pos x="15" y="33"/>
                  </a:cxn>
                  <a:cxn ang="0">
                    <a:pos x="10" y="33"/>
                  </a:cxn>
                  <a:cxn ang="0">
                    <a:pos x="6" y="30"/>
                  </a:cxn>
                  <a:cxn ang="0">
                    <a:pos x="2" y="28"/>
                  </a:cxn>
                  <a:cxn ang="0">
                    <a:pos x="1" y="24"/>
                  </a:cxn>
                  <a:cxn ang="0">
                    <a:pos x="0" y="21"/>
                  </a:cxn>
                  <a:cxn ang="0">
                    <a:pos x="0" y="17"/>
                  </a:cxn>
                  <a:cxn ang="0">
                    <a:pos x="0" y="12"/>
                  </a:cxn>
                  <a:cxn ang="0">
                    <a:pos x="1" y="8"/>
                  </a:cxn>
                  <a:cxn ang="0">
                    <a:pos x="4" y="5"/>
                  </a:cxn>
                  <a:cxn ang="0">
                    <a:pos x="7" y="2"/>
                  </a:cxn>
                  <a:cxn ang="0">
                    <a:pos x="10" y="1"/>
                  </a:cxn>
                  <a:cxn ang="0">
                    <a:pos x="14" y="0"/>
                  </a:cxn>
                  <a:cxn ang="0">
                    <a:pos x="19" y="1"/>
                  </a:cxn>
                  <a:cxn ang="0">
                    <a:pos x="22" y="2"/>
                  </a:cxn>
                  <a:cxn ang="0">
                    <a:pos x="26" y="5"/>
                  </a:cxn>
                  <a:cxn ang="0">
                    <a:pos x="28" y="8"/>
                  </a:cxn>
                  <a:cxn ang="0">
                    <a:pos x="29" y="13"/>
                  </a:cxn>
                  <a:cxn ang="0">
                    <a:pos x="29" y="19"/>
                  </a:cxn>
                  <a:cxn ang="0">
                    <a:pos x="8" y="19"/>
                  </a:cxn>
                  <a:cxn ang="0">
                    <a:pos x="8" y="22"/>
                  </a:cxn>
                  <a:cxn ang="0">
                    <a:pos x="10" y="24"/>
                  </a:cxn>
                  <a:cxn ang="0">
                    <a:pos x="12" y="27"/>
                  </a:cxn>
                  <a:cxn ang="0">
                    <a:pos x="15" y="27"/>
                  </a:cxn>
                  <a:cxn ang="0">
                    <a:pos x="16" y="27"/>
                  </a:cxn>
                  <a:cxn ang="0">
                    <a:pos x="19" y="26"/>
                  </a:cxn>
                  <a:cxn ang="0">
                    <a:pos x="20" y="24"/>
                  </a:cxn>
                  <a:cxn ang="0">
                    <a:pos x="21" y="22"/>
                  </a:cxn>
                  <a:cxn ang="0">
                    <a:pos x="21" y="14"/>
                  </a:cxn>
                  <a:cxn ang="0">
                    <a:pos x="21" y="10"/>
                  </a:cxn>
                  <a:cxn ang="0">
                    <a:pos x="19" y="8"/>
                  </a:cxn>
                  <a:cxn ang="0">
                    <a:pos x="17" y="7"/>
                  </a:cxn>
                  <a:cxn ang="0">
                    <a:pos x="15" y="7"/>
                  </a:cxn>
                  <a:cxn ang="0">
                    <a:pos x="12" y="7"/>
                  </a:cxn>
                  <a:cxn ang="0">
                    <a:pos x="9" y="8"/>
                  </a:cxn>
                  <a:cxn ang="0">
                    <a:pos x="8" y="10"/>
                  </a:cxn>
                  <a:cxn ang="0">
                    <a:pos x="8" y="14"/>
                  </a:cxn>
                  <a:cxn ang="0">
                    <a:pos x="21" y="14"/>
                  </a:cxn>
                </a:cxnLst>
                <a:rect l="0" t="0" r="r" b="b"/>
                <a:pathLst>
                  <a:path w="29" h="33">
                    <a:moveTo>
                      <a:pt x="21" y="22"/>
                    </a:moveTo>
                    <a:lnTo>
                      <a:pt x="29" y="23"/>
                    </a:lnTo>
                    <a:lnTo>
                      <a:pt x="27" y="28"/>
                    </a:lnTo>
                    <a:lnTo>
                      <a:pt x="23" y="30"/>
                    </a:lnTo>
                    <a:lnTo>
                      <a:pt x="20" y="33"/>
                    </a:lnTo>
                    <a:lnTo>
                      <a:pt x="15" y="33"/>
                    </a:lnTo>
                    <a:lnTo>
                      <a:pt x="10" y="33"/>
                    </a:lnTo>
                    <a:lnTo>
                      <a:pt x="6" y="30"/>
                    </a:lnTo>
                    <a:lnTo>
                      <a:pt x="2" y="28"/>
                    </a:lnTo>
                    <a:lnTo>
                      <a:pt x="1" y="24"/>
                    </a:lnTo>
                    <a:lnTo>
                      <a:pt x="0" y="21"/>
                    </a:lnTo>
                    <a:lnTo>
                      <a:pt x="0" y="17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4" y="5"/>
                    </a:lnTo>
                    <a:lnTo>
                      <a:pt x="7" y="2"/>
                    </a:lnTo>
                    <a:lnTo>
                      <a:pt x="10" y="1"/>
                    </a:lnTo>
                    <a:lnTo>
                      <a:pt x="14" y="0"/>
                    </a:lnTo>
                    <a:lnTo>
                      <a:pt x="19" y="1"/>
                    </a:lnTo>
                    <a:lnTo>
                      <a:pt x="22" y="2"/>
                    </a:lnTo>
                    <a:lnTo>
                      <a:pt x="26" y="5"/>
                    </a:lnTo>
                    <a:lnTo>
                      <a:pt x="28" y="8"/>
                    </a:lnTo>
                    <a:lnTo>
                      <a:pt x="29" y="13"/>
                    </a:lnTo>
                    <a:lnTo>
                      <a:pt x="29" y="19"/>
                    </a:lnTo>
                    <a:lnTo>
                      <a:pt x="8" y="19"/>
                    </a:lnTo>
                    <a:lnTo>
                      <a:pt x="8" y="22"/>
                    </a:lnTo>
                    <a:lnTo>
                      <a:pt x="10" y="24"/>
                    </a:lnTo>
                    <a:lnTo>
                      <a:pt x="12" y="27"/>
                    </a:lnTo>
                    <a:lnTo>
                      <a:pt x="15" y="27"/>
                    </a:lnTo>
                    <a:lnTo>
                      <a:pt x="16" y="27"/>
                    </a:lnTo>
                    <a:lnTo>
                      <a:pt x="19" y="26"/>
                    </a:lnTo>
                    <a:lnTo>
                      <a:pt x="20" y="24"/>
                    </a:lnTo>
                    <a:lnTo>
                      <a:pt x="21" y="22"/>
                    </a:lnTo>
                    <a:close/>
                    <a:moveTo>
                      <a:pt x="21" y="14"/>
                    </a:moveTo>
                    <a:lnTo>
                      <a:pt x="21" y="10"/>
                    </a:lnTo>
                    <a:lnTo>
                      <a:pt x="19" y="8"/>
                    </a:lnTo>
                    <a:lnTo>
                      <a:pt x="17" y="7"/>
                    </a:lnTo>
                    <a:lnTo>
                      <a:pt x="15" y="7"/>
                    </a:lnTo>
                    <a:lnTo>
                      <a:pt x="12" y="7"/>
                    </a:lnTo>
                    <a:lnTo>
                      <a:pt x="9" y="8"/>
                    </a:lnTo>
                    <a:lnTo>
                      <a:pt x="8" y="10"/>
                    </a:lnTo>
                    <a:lnTo>
                      <a:pt x="8" y="14"/>
                    </a:lnTo>
                    <a:lnTo>
                      <a:pt x="21" y="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47" name="Freeform 39"/>
              <p:cNvSpPr>
                <a:spLocks/>
              </p:cNvSpPr>
              <p:nvPr/>
            </p:nvSpPr>
            <p:spPr bwMode="auto">
              <a:xfrm>
                <a:off x="4669" y="1056"/>
                <a:ext cx="19" cy="33"/>
              </a:xfrm>
              <a:custGeom>
                <a:avLst/>
                <a:gdLst/>
                <a:ahLst/>
                <a:cxnLst>
                  <a:cxn ang="0">
                    <a:pos x="8" y="33"/>
                  </a:cxn>
                  <a:cxn ang="0">
                    <a:pos x="0" y="33"/>
                  </a:cxn>
                  <a:cxn ang="0">
                    <a:pos x="0" y="1"/>
                  </a:cxn>
                  <a:cxn ang="0">
                    <a:pos x="8" y="1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10" y="1"/>
                  </a:cxn>
                  <a:cxn ang="0">
                    <a:pos x="13" y="1"/>
                  </a:cxn>
                  <a:cxn ang="0">
                    <a:pos x="14" y="0"/>
                  </a:cxn>
                  <a:cxn ang="0">
                    <a:pos x="16" y="1"/>
                  </a:cxn>
                  <a:cxn ang="0">
                    <a:pos x="19" y="2"/>
                  </a:cxn>
                  <a:cxn ang="0">
                    <a:pos x="16" y="9"/>
                  </a:cxn>
                  <a:cxn ang="0">
                    <a:pos x="15" y="9"/>
                  </a:cxn>
                  <a:cxn ang="0">
                    <a:pos x="13" y="8"/>
                  </a:cxn>
                  <a:cxn ang="0">
                    <a:pos x="12" y="9"/>
                  </a:cxn>
                  <a:cxn ang="0">
                    <a:pos x="10" y="9"/>
                  </a:cxn>
                  <a:cxn ang="0">
                    <a:pos x="9" y="10"/>
                  </a:cxn>
                  <a:cxn ang="0">
                    <a:pos x="8" y="13"/>
                  </a:cxn>
                  <a:cxn ang="0">
                    <a:pos x="8" y="15"/>
                  </a:cxn>
                  <a:cxn ang="0">
                    <a:pos x="8" y="19"/>
                  </a:cxn>
                  <a:cxn ang="0">
                    <a:pos x="8" y="23"/>
                  </a:cxn>
                  <a:cxn ang="0">
                    <a:pos x="8" y="33"/>
                  </a:cxn>
                </a:cxnLst>
                <a:rect l="0" t="0" r="r" b="b"/>
                <a:pathLst>
                  <a:path w="19" h="33">
                    <a:moveTo>
                      <a:pt x="8" y="33"/>
                    </a:moveTo>
                    <a:lnTo>
                      <a:pt x="0" y="33"/>
                    </a:lnTo>
                    <a:lnTo>
                      <a:pt x="0" y="1"/>
                    </a:lnTo>
                    <a:lnTo>
                      <a:pt x="8" y="1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10" y="1"/>
                    </a:lnTo>
                    <a:lnTo>
                      <a:pt x="13" y="1"/>
                    </a:lnTo>
                    <a:lnTo>
                      <a:pt x="14" y="0"/>
                    </a:lnTo>
                    <a:lnTo>
                      <a:pt x="16" y="1"/>
                    </a:lnTo>
                    <a:lnTo>
                      <a:pt x="19" y="2"/>
                    </a:lnTo>
                    <a:lnTo>
                      <a:pt x="16" y="9"/>
                    </a:lnTo>
                    <a:lnTo>
                      <a:pt x="15" y="9"/>
                    </a:lnTo>
                    <a:lnTo>
                      <a:pt x="13" y="8"/>
                    </a:lnTo>
                    <a:lnTo>
                      <a:pt x="12" y="9"/>
                    </a:lnTo>
                    <a:lnTo>
                      <a:pt x="10" y="9"/>
                    </a:lnTo>
                    <a:lnTo>
                      <a:pt x="9" y="10"/>
                    </a:lnTo>
                    <a:lnTo>
                      <a:pt x="8" y="13"/>
                    </a:lnTo>
                    <a:lnTo>
                      <a:pt x="8" y="15"/>
                    </a:lnTo>
                    <a:lnTo>
                      <a:pt x="8" y="19"/>
                    </a:lnTo>
                    <a:lnTo>
                      <a:pt x="8" y="23"/>
                    </a:lnTo>
                    <a:lnTo>
                      <a:pt x="8" y="3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48" name="Freeform 40"/>
              <p:cNvSpPr>
                <a:spLocks/>
              </p:cNvSpPr>
              <p:nvPr/>
            </p:nvSpPr>
            <p:spPr bwMode="auto">
              <a:xfrm>
                <a:off x="4688" y="1056"/>
                <a:ext cx="30" cy="33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8" y="22"/>
                  </a:cxn>
                  <a:cxn ang="0">
                    <a:pos x="9" y="24"/>
                  </a:cxn>
                  <a:cxn ang="0">
                    <a:pos x="10" y="26"/>
                  </a:cxn>
                  <a:cxn ang="0">
                    <a:pos x="12" y="27"/>
                  </a:cxn>
                  <a:cxn ang="0">
                    <a:pos x="15" y="27"/>
                  </a:cxn>
                  <a:cxn ang="0">
                    <a:pos x="18" y="27"/>
                  </a:cxn>
                  <a:cxn ang="0">
                    <a:pos x="20" y="26"/>
                  </a:cxn>
                  <a:cxn ang="0">
                    <a:pos x="20" y="24"/>
                  </a:cxn>
                  <a:cxn ang="0">
                    <a:pos x="22" y="23"/>
                  </a:cxn>
                  <a:cxn ang="0">
                    <a:pos x="20" y="22"/>
                  </a:cxn>
                  <a:cxn ang="0">
                    <a:pos x="20" y="22"/>
                  </a:cxn>
                  <a:cxn ang="0">
                    <a:pos x="19" y="21"/>
                  </a:cxn>
                  <a:cxn ang="0">
                    <a:pos x="18" y="21"/>
                  </a:cxn>
                  <a:cxn ang="0">
                    <a:pos x="12" y="20"/>
                  </a:cxn>
                  <a:cxn ang="0">
                    <a:pos x="8" y="19"/>
                  </a:cxn>
                  <a:cxn ang="0">
                    <a:pos x="5" y="17"/>
                  </a:cxn>
                  <a:cxn ang="0">
                    <a:pos x="3" y="15"/>
                  </a:cxn>
                  <a:cxn ang="0">
                    <a:pos x="2" y="13"/>
                  </a:cxn>
                  <a:cxn ang="0">
                    <a:pos x="1" y="10"/>
                  </a:cxn>
                  <a:cxn ang="0">
                    <a:pos x="2" y="6"/>
                  </a:cxn>
                  <a:cxn ang="0">
                    <a:pos x="4" y="4"/>
                  </a:cxn>
                  <a:cxn ang="0">
                    <a:pos x="7" y="1"/>
                  </a:cxn>
                  <a:cxn ang="0">
                    <a:pos x="10" y="1"/>
                  </a:cxn>
                  <a:cxn ang="0">
                    <a:pos x="15" y="0"/>
                  </a:cxn>
                  <a:cxn ang="0">
                    <a:pos x="18" y="1"/>
                  </a:cxn>
                  <a:cxn ang="0">
                    <a:pos x="22" y="1"/>
                  </a:cxn>
                  <a:cxn ang="0">
                    <a:pos x="24" y="2"/>
                  </a:cxn>
                  <a:cxn ang="0">
                    <a:pos x="26" y="6"/>
                  </a:cxn>
                  <a:cxn ang="0">
                    <a:pos x="29" y="9"/>
                  </a:cxn>
                  <a:cxn ang="0">
                    <a:pos x="20" y="10"/>
                  </a:cxn>
                  <a:cxn ang="0">
                    <a:pos x="19" y="9"/>
                  </a:cxn>
                  <a:cxn ang="0">
                    <a:pos x="18" y="8"/>
                  </a:cxn>
                  <a:cxn ang="0">
                    <a:pos x="17" y="7"/>
                  </a:cxn>
                  <a:cxn ang="0">
                    <a:pos x="15" y="7"/>
                  </a:cxn>
                  <a:cxn ang="0">
                    <a:pos x="12" y="7"/>
                  </a:cxn>
                  <a:cxn ang="0">
                    <a:pos x="10" y="7"/>
                  </a:cxn>
                  <a:cxn ang="0">
                    <a:pos x="10" y="8"/>
                  </a:cxn>
                  <a:cxn ang="0">
                    <a:pos x="9" y="9"/>
                  </a:cxn>
                  <a:cxn ang="0">
                    <a:pos x="10" y="10"/>
                  </a:cxn>
                  <a:cxn ang="0">
                    <a:pos x="10" y="10"/>
                  </a:cxn>
                  <a:cxn ang="0">
                    <a:pos x="11" y="12"/>
                  </a:cxn>
                  <a:cxn ang="0">
                    <a:pos x="13" y="12"/>
                  </a:cxn>
                  <a:cxn ang="0">
                    <a:pos x="18" y="13"/>
                  </a:cxn>
                  <a:cxn ang="0">
                    <a:pos x="23" y="14"/>
                  </a:cxn>
                  <a:cxn ang="0">
                    <a:pos x="26" y="16"/>
                  </a:cxn>
                  <a:cxn ang="0">
                    <a:pos x="29" y="19"/>
                  </a:cxn>
                  <a:cxn ang="0">
                    <a:pos x="30" y="22"/>
                  </a:cxn>
                  <a:cxn ang="0">
                    <a:pos x="29" y="26"/>
                  </a:cxn>
                  <a:cxn ang="0">
                    <a:pos x="27" y="28"/>
                  </a:cxn>
                  <a:cxn ang="0">
                    <a:pos x="25" y="30"/>
                  </a:cxn>
                  <a:cxn ang="0">
                    <a:pos x="23" y="31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3"/>
                  </a:cxn>
                  <a:cxn ang="0">
                    <a:pos x="8" y="31"/>
                  </a:cxn>
                  <a:cxn ang="0">
                    <a:pos x="4" y="30"/>
                  </a:cxn>
                  <a:cxn ang="0">
                    <a:pos x="2" y="27"/>
                  </a:cxn>
                  <a:cxn ang="0">
                    <a:pos x="0" y="23"/>
                  </a:cxn>
                </a:cxnLst>
                <a:rect l="0" t="0" r="r" b="b"/>
                <a:pathLst>
                  <a:path w="30" h="33">
                    <a:moveTo>
                      <a:pt x="0" y="23"/>
                    </a:moveTo>
                    <a:lnTo>
                      <a:pt x="8" y="22"/>
                    </a:lnTo>
                    <a:lnTo>
                      <a:pt x="9" y="24"/>
                    </a:lnTo>
                    <a:lnTo>
                      <a:pt x="10" y="26"/>
                    </a:lnTo>
                    <a:lnTo>
                      <a:pt x="12" y="27"/>
                    </a:lnTo>
                    <a:lnTo>
                      <a:pt x="15" y="27"/>
                    </a:lnTo>
                    <a:lnTo>
                      <a:pt x="18" y="27"/>
                    </a:lnTo>
                    <a:lnTo>
                      <a:pt x="20" y="26"/>
                    </a:lnTo>
                    <a:lnTo>
                      <a:pt x="20" y="24"/>
                    </a:lnTo>
                    <a:lnTo>
                      <a:pt x="22" y="23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19" y="21"/>
                    </a:lnTo>
                    <a:lnTo>
                      <a:pt x="18" y="21"/>
                    </a:lnTo>
                    <a:lnTo>
                      <a:pt x="12" y="20"/>
                    </a:lnTo>
                    <a:lnTo>
                      <a:pt x="8" y="19"/>
                    </a:lnTo>
                    <a:lnTo>
                      <a:pt x="5" y="17"/>
                    </a:lnTo>
                    <a:lnTo>
                      <a:pt x="3" y="15"/>
                    </a:lnTo>
                    <a:lnTo>
                      <a:pt x="2" y="13"/>
                    </a:lnTo>
                    <a:lnTo>
                      <a:pt x="1" y="10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7" y="1"/>
                    </a:lnTo>
                    <a:lnTo>
                      <a:pt x="10" y="1"/>
                    </a:lnTo>
                    <a:lnTo>
                      <a:pt x="15" y="0"/>
                    </a:lnTo>
                    <a:lnTo>
                      <a:pt x="18" y="1"/>
                    </a:lnTo>
                    <a:lnTo>
                      <a:pt x="22" y="1"/>
                    </a:lnTo>
                    <a:lnTo>
                      <a:pt x="24" y="2"/>
                    </a:lnTo>
                    <a:lnTo>
                      <a:pt x="26" y="6"/>
                    </a:lnTo>
                    <a:lnTo>
                      <a:pt x="29" y="9"/>
                    </a:lnTo>
                    <a:lnTo>
                      <a:pt x="20" y="10"/>
                    </a:lnTo>
                    <a:lnTo>
                      <a:pt x="19" y="9"/>
                    </a:lnTo>
                    <a:lnTo>
                      <a:pt x="18" y="8"/>
                    </a:lnTo>
                    <a:lnTo>
                      <a:pt x="17" y="7"/>
                    </a:lnTo>
                    <a:lnTo>
                      <a:pt x="15" y="7"/>
                    </a:lnTo>
                    <a:lnTo>
                      <a:pt x="12" y="7"/>
                    </a:lnTo>
                    <a:lnTo>
                      <a:pt x="10" y="7"/>
                    </a:lnTo>
                    <a:lnTo>
                      <a:pt x="10" y="8"/>
                    </a:lnTo>
                    <a:lnTo>
                      <a:pt x="9" y="9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1" y="12"/>
                    </a:lnTo>
                    <a:lnTo>
                      <a:pt x="13" y="12"/>
                    </a:lnTo>
                    <a:lnTo>
                      <a:pt x="18" y="13"/>
                    </a:lnTo>
                    <a:lnTo>
                      <a:pt x="23" y="14"/>
                    </a:lnTo>
                    <a:lnTo>
                      <a:pt x="26" y="16"/>
                    </a:lnTo>
                    <a:lnTo>
                      <a:pt x="29" y="19"/>
                    </a:lnTo>
                    <a:lnTo>
                      <a:pt x="30" y="22"/>
                    </a:lnTo>
                    <a:lnTo>
                      <a:pt x="29" y="26"/>
                    </a:lnTo>
                    <a:lnTo>
                      <a:pt x="27" y="28"/>
                    </a:lnTo>
                    <a:lnTo>
                      <a:pt x="25" y="30"/>
                    </a:lnTo>
                    <a:lnTo>
                      <a:pt x="23" y="31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3"/>
                    </a:lnTo>
                    <a:lnTo>
                      <a:pt x="8" y="31"/>
                    </a:lnTo>
                    <a:lnTo>
                      <a:pt x="4" y="30"/>
                    </a:lnTo>
                    <a:lnTo>
                      <a:pt x="2" y="27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49" name="Freeform 41"/>
              <p:cNvSpPr>
                <a:spLocks noEditPoints="1"/>
              </p:cNvSpPr>
              <p:nvPr/>
            </p:nvSpPr>
            <p:spPr bwMode="auto">
              <a:xfrm>
                <a:off x="4725" y="1046"/>
                <a:ext cx="8" cy="43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7"/>
                  </a:cxn>
                  <a:cxn ang="0">
                    <a:pos x="0" y="7"/>
                  </a:cxn>
                  <a:cxn ang="0">
                    <a:pos x="0" y="43"/>
                  </a:cxn>
                  <a:cxn ang="0">
                    <a:pos x="0" y="11"/>
                  </a:cxn>
                  <a:cxn ang="0">
                    <a:pos x="8" y="11"/>
                  </a:cxn>
                  <a:cxn ang="0">
                    <a:pos x="8" y="43"/>
                  </a:cxn>
                  <a:cxn ang="0">
                    <a:pos x="0" y="43"/>
                  </a:cxn>
                </a:cxnLst>
                <a:rect l="0" t="0" r="r" b="b"/>
                <a:pathLst>
                  <a:path w="8" h="43">
                    <a:moveTo>
                      <a:pt x="0" y="7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0" y="7"/>
                    </a:lnTo>
                    <a:close/>
                    <a:moveTo>
                      <a:pt x="0" y="43"/>
                    </a:moveTo>
                    <a:lnTo>
                      <a:pt x="0" y="11"/>
                    </a:lnTo>
                    <a:lnTo>
                      <a:pt x="8" y="11"/>
                    </a:lnTo>
                    <a:lnTo>
                      <a:pt x="8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50" name="Freeform 42"/>
              <p:cNvSpPr>
                <a:spLocks noEditPoints="1"/>
              </p:cNvSpPr>
              <p:nvPr/>
            </p:nvSpPr>
            <p:spPr bwMode="auto">
              <a:xfrm>
                <a:off x="4740" y="1056"/>
                <a:ext cx="32" cy="33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1" y="12"/>
                  </a:cxn>
                  <a:cxn ang="0">
                    <a:pos x="2" y="8"/>
                  </a:cxn>
                  <a:cxn ang="0">
                    <a:pos x="4" y="5"/>
                  </a:cxn>
                  <a:cxn ang="0">
                    <a:pos x="8" y="2"/>
                  </a:cxn>
                  <a:cxn ang="0">
                    <a:pos x="11" y="1"/>
                  </a:cxn>
                  <a:cxn ang="0">
                    <a:pos x="16" y="0"/>
                  </a:cxn>
                  <a:cxn ang="0">
                    <a:pos x="21" y="1"/>
                  </a:cxn>
                  <a:cxn ang="0">
                    <a:pos x="24" y="2"/>
                  </a:cxn>
                  <a:cxn ang="0">
                    <a:pos x="28" y="5"/>
                  </a:cxn>
                  <a:cxn ang="0">
                    <a:pos x="30" y="8"/>
                  </a:cxn>
                  <a:cxn ang="0">
                    <a:pos x="32" y="12"/>
                  </a:cxn>
                  <a:cxn ang="0">
                    <a:pos x="32" y="16"/>
                  </a:cxn>
                  <a:cxn ang="0">
                    <a:pos x="32" y="21"/>
                  </a:cxn>
                  <a:cxn ang="0">
                    <a:pos x="30" y="24"/>
                  </a:cxn>
                  <a:cxn ang="0">
                    <a:pos x="28" y="28"/>
                  </a:cxn>
                  <a:cxn ang="0">
                    <a:pos x="24" y="31"/>
                  </a:cxn>
                  <a:cxn ang="0">
                    <a:pos x="21" y="33"/>
                  </a:cxn>
                  <a:cxn ang="0">
                    <a:pos x="16" y="33"/>
                  </a:cxn>
                  <a:cxn ang="0">
                    <a:pos x="11" y="33"/>
                  </a:cxn>
                  <a:cxn ang="0">
                    <a:pos x="8" y="31"/>
                  </a:cxn>
                  <a:cxn ang="0">
                    <a:pos x="4" y="29"/>
                  </a:cxn>
                  <a:cxn ang="0">
                    <a:pos x="2" y="26"/>
                  </a:cxn>
                  <a:cxn ang="0">
                    <a:pos x="1" y="21"/>
                  </a:cxn>
                  <a:cxn ang="0">
                    <a:pos x="0" y="16"/>
                  </a:cxn>
                  <a:cxn ang="0">
                    <a:pos x="8" y="16"/>
                  </a:cxn>
                  <a:cxn ang="0">
                    <a:pos x="9" y="21"/>
                  </a:cxn>
                  <a:cxn ang="0">
                    <a:pos x="10" y="24"/>
                  </a:cxn>
                  <a:cxn ang="0">
                    <a:pos x="13" y="26"/>
                  </a:cxn>
                  <a:cxn ang="0">
                    <a:pos x="16" y="27"/>
                  </a:cxn>
                  <a:cxn ang="0">
                    <a:pos x="20" y="26"/>
                  </a:cxn>
                  <a:cxn ang="0">
                    <a:pos x="22" y="24"/>
                  </a:cxn>
                  <a:cxn ang="0">
                    <a:pos x="23" y="22"/>
                  </a:cxn>
                  <a:cxn ang="0">
                    <a:pos x="24" y="20"/>
                  </a:cxn>
                  <a:cxn ang="0">
                    <a:pos x="24" y="16"/>
                  </a:cxn>
                  <a:cxn ang="0">
                    <a:pos x="24" y="13"/>
                  </a:cxn>
                  <a:cxn ang="0">
                    <a:pos x="22" y="9"/>
                  </a:cxn>
                  <a:cxn ang="0">
                    <a:pos x="20" y="7"/>
                  </a:cxn>
                  <a:cxn ang="0">
                    <a:pos x="16" y="7"/>
                  </a:cxn>
                  <a:cxn ang="0">
                    <a:pos x="13" y="7"/>
                  </a:cxn>
                  <a:cxn ang="0">
                    <a:pos x="10" y="9"/>
                  </a:cxn>
                  <a:cxn ang="0">
                    <a:pos x="9" y="13"/>
                  </a:cxn>
                  <a:cxn ang="0">
                    <a:pos x="8" y="16"/>
                  </a:cxn>
                </a:cxnLst>
                <a:rect l="0" t="0" r="r" b="b"/>
                <a:pathLst>
                  <a:path w="32" h="33">
                    <a:moveTo>
                      <a:pt x="0" y="16"/>
                    </a:moveTo>
                    <a:lnTo>
                      <a:pt x="1" y="12"/>
                    </a:lnTo>
                    <a:lnTo>
                      <a:pt x="2" y="8"/>
                    </a:lnTo>
                    <a:lnTo>
                      <a:pt x="4" y="5"/>
                    </a:lnTo>
                    <a:lnTo>
                      <a:pt x="8" y="2"/>
                    </a:lnTo>
                    <a:lnTo>
                      <a:pt x="11" y="1"/>
                    </a:lnTo>
                    <a:lnTo>
                      <a:pt x="16" y="0"/>
                    </a:lnTo>
                    <a:lnTo>
                      <a:pt x="21" y="1"/>
                    </a:lnTo>
                    <a:lnTo>
                      <a:pt x="24" y="2"/>
                    </a:lnTo>
                    <a:lnTo>
                      <a:pt x="28" y="5"/>
                    </a:lnTo>
                    <a:lnTo>
                      <a:pt x="30" y="8"/>
                    </a:lnTo>
                    <a:lnTo>
                      <a:pt x="32" y="12"/>
                    </a:lnTo>
                    <a:lnTo>
                      <a:pt x="32" y="16"/>
                    </a:lnTo>
                    <a:lnTo>
                      <a:pt x="32" y="21"/>
                    </a:lnTo>
                    <a:lnTo>
                      <a:pt x="30" y="24"/>
                    </a:lnTo>
                    <a:lnTo>
                      <a:pt x="28" y="28"/>
                    </a:lnTo>
                    <a:lnTo>
                      <a:pt x="24" y="31"/>
                    </a:lnTo>
                    <a:lnTo>
                      <a:pt x="21" y="33"/>
                    </a:lnTo>
                    <a:lnTo>
                      <a:pt x="16" y="33"/>
                    </a:lnTo>
                    <a:lnTo>
                      <a:pt x="11" y="33"/>
                    </a:lnTo>
                    <a:lnTo>
                      <a:pt x="8" y="31"/>
                    </a:lnTo>
                    <a:lnTo>
                      <a:pt x="4" y="29"/>
                    </a:lnTo>
                    <a:lnTo>
                      <a:pt x="2" y="26"/>
                    </a:lnTo>
                    <a:lnTo>
                      <a:pt x="1" y="21"/>
                    </a:lnTo>
                    <a:lnTo>
                      <a:pt x="0" y="16"/>
                    </a:lnTo>
                    <a:close/>
                    <a:moveTo>
                      <a:pt x="8" y="16"/>
                    </a:moveTo>
                    <a:lnTo>
                      <a:pt x="9" y="21"/>
                    </a:lnTo>
                    <a:lnTo>
                      <a:pt x="10" y="24"/>
                    </a:lnTo>
                    <a:lnTo>
                      <a:pt x="13" y="26"/>
                    </a:lnTo>
                    <a:lnTo>
                      <a:pt x="16" y="27"/>
                    </a:lnTo>
                    <a:lnTo>
                      <a:pt x="20" y="26"/>
                    </a:lnTo>
                    <a:lnTo>
                      <a:pt x="22" y="24"/>
                    </a:lnTo>
                    <a:lnTo>
                      <a:pt x="23" y="22"/>
                    </a:lnTo>
                    <a:lnTo>
                      <a:pt x="24" y="20"/>
                    </a:lnTo>
                    <a:lnTo>
                      <a:pt x="24" y="16"/>
                    </a:lnTo>
                    <a:lnTo>
                      <a:pt x="24" y="13"/>
                    </a:lnTo>
                    <a:lnTo>
                      <a:pt x="22" y="9"/>
                    </a:lnTo>
                    <a:lnTo>
                      <a:pt x="20" y="7"/>
                    </a:lnTo>
                    <a:lnTo>
                      <a:pt x="16" y="7"/>
                    </a:lnTo>
                    <a:lnTo>
                      <a:pt x="13" y="7"/>
                    </a:lnTo>
                    <a:lnTo>
                      <a:pt x="10" y="9"/>
                    </a:lnTo>
                    <a:lnTo>
                      <a:pt x="9" y="13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51" name="Freeform 43"/>
              <p:cNvSpPr>
                <a:spLocks/>
              </p:cNvSpPr>
              <p:nvPr/>
            </p:nvSpPr>
            <p:spPr bwMode="auto">
              <a:xfrm>
                <a:off x="4779" y="1056"/>
                <a:ext cx="28" cy="33"/>
              </a:xfrm>
              <a:custGeom>
                <a:avLst/>
                <a:gdLst/>
                <a:ahLst/>
                <a:cxnLst>
                  <a:cxn ang="0">
                    <a:pos x="28" y="33"/>
                  </a:cxn>
                  <a:cxn ang="0">
                    <a:pos x="20" y="33"/>
                  </a:cxn>
                  <a:cxn ang="0">
                    <a:pos x="20" y="16"/>
                  </a:cxn>
                  <a:cxn ang="0">
                    <a:pos x="20" y="12"/>
                  </a:cxn>
                  <a:cxn ang="0">
                    <a:pos x="20" y="9"/>
                  </a:cxn>
                  <a:cxn ang="0">
                    <a:pos x="19" y="8"/>
                  </a:cxn>
                  <a:cxn ang="0">
                    <a:pos x="18" y="7"/>
                  </a:cxn>
                  <a:cxn ang="0">
                    <a:pos x="16" y="7"/>
                  </a:cxn>
                  <a:cxn ang="0">
                    <a:pos x="15" y="7"/>
                  </a:cxn>
                  <a:cxn ang="0">
                    <a:pos x="13" y="7"/>
                  </a:cxn>
                  <a:cxn ang="0">
                    <a:pos x="11" y="8"/>
                  </a:cxn>
                  <a:cxn ang="0">
                    <a:pos x="10" y="9"/>
                  </a:cxn>
                  <a:cxn ang="0">
                    <a:pos x="8" y="10"/>
                  </a:cxn>
                  <a:cxn ang="0">
                    <a:pos x="8" y="14"/>
                  </a:cxn>
                  <a:cxn ang="0">
                    <a:pos x="8" y="19"/>
                  </a:cxn>
                  <a:cxn ang="0">
                    <a:pos x="8" y="33"/>
                  </a:cxn>
                  <a:cxn ang="0">
                    <a:pos x="0" y="33"/>
                  </a:cxn>
                  <a:cxn ang="0">
                    <a:pos x="0" y="1"/>
                  </a:cxn>
                  <a:cxn ang="0">
                    <a:pos x="8" y="1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4" y="1"/>
                  </a:cxn>
                  <a:cxn ang="0">
                    <a:pos x="18" y="0"/>
                  </a:cxn>
                  <a:cxn ang="0">
                    <a:pos x="21" y="1"/>
                  </a:cxn>
                  <a:cxn ang="0">
                    <a:pos x="23" y="1"/>
                  </a:cxn>
                  <a:cxn ang="0">
                    <a:pos x="25" y="2"/>
                  </a:cxn>
                  <a:cxn ang="0">
                    <a:pos x="27" y="4"/>
                  </a:cxn>
                  <a:cxn ang="0">
                    <a:pos x="27" y="6"/>
                  </a:cxn>
                  <a:cxn ang="0">
                    <a:pos x="28" y="7"/>
                  </a:cxn>
                  <a:cxn ang="0">
                    <a:pos x="28" y="9"/>
                  </a:cxn>
                  <a:cxn ang="0">
                    <a:pos x="28" y="13"/>
                  </a:cxn>
                  <a:cxn ang="0">
                    <a:pos x="28" y="33"/>
                  </a:cxn>
                </a:cxnLst>
                <a:rect l="0" t="0" r="r" b="b"/>
                <a:pathLst>
                  <a:path w="28" h="33">
                    <a:moveTo>
                      <a:pt x="28" y="33"/>
                    </a:moveTo>
                    <a:lnTo>
                      <a:pt x="20" y="33"/>
                    </a:lnTo>
                    <a:lnTo>
                      <a:pt x="20" y="16"/>
                    </a:lnTo>
                    <a:lnTo>
                      <a:pt x="20" y="12"/>
                    </a:lnTo>
                    <a:lnTo>
                      <a:pt x="20" y="9"/>
                    </a:lnTo>
                    <a:lnTo>
                      <a:pt x="19" y="8"/>
                    </a:lnTo>
                    <a:lnTo>
                      <a:pt x="18" y="7"/>
                    </a:lnTo>
                    <a:lnTo>
                      <a:pt x="16" y="7"/>
                    </a:lnTo>
                    <a:lnTo>
                      <a:pt x="15" y="7"/>
                    </a:lnTo>
                    <a:lnTo>
                      <a:pt x="13" y="7"/>
                    </a:lnTo>
                    <a:lnTo>
                      <a:pt x="11" y="8"/>
                    </a:lnTo>
                    <a:lnTo>
                      <a:pt x="10" y="9"/>
                    </a:lnTo>
                    <a:lnTo>
                      <a:pt x="8" y="10"/>
                    </a:lnTo>
                    <a:lnTo>
                      <a:pt x="8" y="14"/>
                    </a:lnTo>
                    <a:lnTo>
                      <a:pt x="8" y="19"/>
                    </a:lnTo>
                    <a:lnTo>
                      <a:pt x="8" y="33"/>
                    </a:lnTo>
                    <a:lnTo>
                      <a:pt x="0" y="33"/>
                    </a:lnTo>
                    <a:lnTo>
                      <a:pt x="0" y="1"/>
                    </a:lnTo>
                    <a:lnTo>
                      <a:pt x="8" y="1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4" y="1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1"/>
                    </a:lnTo>
                    <a:lnTo>
                      <a:pt x="25" y="2"/>
                    </a:lnTo>
                    <a:lnTo>
                      <a:pt x="27" y="4"/>
                    </a:lnTo>
                    <a:lnTo>
                      <a:pt x="27" y="6"/>
                    </a:lnTo>
                    <a:lnTo>
                      <a:pt x="28" y="7"/>
                    </a:lnTo>
                    <a:lnTo>
                      <a:pt x="28" y="9"/>
                    </a:lnTo>
                    <a:lnTo>
                      <a:pt x="28" y="13"/>
                    </a:lnTo>
                    <a:lnTo>
                      <a:pt x="28" y="3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52" name="Freeform 44"/>
              <p:cNvSpPr>
                <a:spLocks/>
              </p:cNvSpPr>
              <p:nvPr/>
            </p:nvSpPr>
            <p:spPr bwMode="auto">
              <a:xfrm>
                <a:off x="4830" y="1046"/>
                <a:ext cx="29" cy="43"/>
              </a:xfrm>
              <a:custGeom>
                <a:avLst/>
                <a:gdLst/>
                <a:ahLst/>
                <a:cxnLst>
                  <a:cxn ang="0">
                    <a:pos x="29" y="34"/>
                  </a:cxn>
                  <a:cxn ang="0">
                    <a:pos x="29" y="43"/>
                  </a:cxn>
                  <a:cxn ang="0">
                    <a:pos x="0" y="43"/>
                  </a:cxn>
                  <a:cxn ang="0">
                    <a:pos x="1" y="38"/>
                  </a:cxn>
                  <a:cxn ang="0">
                    <a:pos x="4" y="34"/>
                  </a:cxn>
                  <a:cxn ang="0">
                    <a:pos x="5" y="31"/>
                  </a:cxn>
                  <a:cxn ang="0">
                    <a:pos x="8" y="29"/>
                  </a:cxn>
                  <a:cxn ang="0">
                    <a:pos x="12" y="24"/>
                  </a:cxn>
                  <a:cxn ang="0">
                    <a:pos x="15" y="22"/>
                  </a:cxn>
                  <a:cxn ang="0">
                    <a:pos x="18" y="19"/>
                  </a:cxn>
                  <a:cxn ang="0">
                    <a:pos x="19" y="17"/>
                  </a:cxn>
                  <a:cxn ang="0">
                    <a:pos x="20" y="15"/>
                  </a:cxn>
                  <a:cxn ang="0">
                    <a:pos x="21" y="12"/>
                  </a:cxn>
                  <a:cxn ang="0">
                    <a:pos x="20" y="10"/>
                  </a:cxn>
                  <a:cxn ang="0">
                    <a:pos x="19" y="8"/>
                  </a:cxn>
                  <a:cxn ang="0">
                    <a:pos x="18" y="7"/>
                  </a:cxn>
                  <a:cxn ang="0">
                    <a:pos x="15" y="7"/>
                  </a:cxn>
                  <a:cxn ang="0">
                    <a:pos x="13" y="7"/>
                  </a:cxn>
                  <a:cxn ang="0">
                    <a:pos x="11" y="8"/>
                  </a:cxn>
                  <a:cxn ang="0">
                    <a:pos x="10" y="10"/>
                  </a:cxn>
                  <a:cxn ang="0">
                    <a:pos x="10" y="12"/>
                  </a:cxn>
                  <a:cxn ang="0">
                    <a:pos x="1" y="12"/>
                  </a:cxn>
                  <a:cxn ang="0">
                    <a:pos x="3" y="8"/>
                  </a:cxn>
                  <a:cxn ang="0">
                    <a:pos x="4" y="4"/>
                  </a:cxn>
                  <a:cxn ang="0">
                    <a:pos x="6" y="2"/>
                  </a:cxn>
                  <a:cxn ang="0">
                    <a:pos x="8" y="1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2" y="1"/>
                  </a:cxn>
                  <a:cxn ang="0">
                    <a:pos x="26" y="3"/>
                  </a:cxn>
                  <a:cxn ang="0">
                    <a:pos x="27" y="5"/>
                  </a:cxn>
                  <a:cxn ang="0">
                    <a:pos x="28" y="8"/>
                  </a:cxn>
                  <a:cxn ang="0">
                    <a:pos x="29" y="11"/>
                  </a:cxn>
                  <a:cxn ang="0">
                    <a:pos x="28" y="14"/>
                  </a:cxn>
                  <a:cxn ang="0">
                    <a:pos x="28" y="16"/>
                  </a:cxn>
                  <a:cxn ang="0">
                    <a:pos x="27" y="19"/>
                  </a:cxn>
                  <a:cxn ang="0">
                    <a:pos x="25" y="22"/>
                  </a:cxn>
                  <a:cxn ang="0">
                    <a:pos x="22" y="24"/>
                  </a:cxn>
                  <a:cxn ang="0">
                    <a:pos x="20" y="27"/>
                  </a:cxn>
                  <a:cxn ang="0">
                    <a:pos x="18" y="30"/>
                  </a:cxn>
                  <a:cxn ang="0">
                    <a:pos x="15" y="31"/>
                  </a:cxn>
                  <a:cxn ang="0">
                    <a:pos x="14" y="32"/>
                  </a:cxn>
                  <a:cxn ang="0">
                    <a:pos x="14" y="33"/>
                  </a:cxn>
                  <a:cxn ang="0">
                    <a:pos x="13" y="34"/>
                  </a:cxn>
                  <a:cxn ang="0">
                    <a:pos x="29" y="34"/>
                  </a:cxn>
                </a:cxnLst>
                <a:rect l="0" t="0" r="r" b="b"/>
                <a:pathLst>
                  <a:path w="29" h="43">
                    <a:moveTo>
                      <a:pt x="29" y="34"/>
                    </a:moveTo>
                    <a:lnTo>
                      <a:pt x="29" y="43"/>
                    </a:lnTo>
                    <a:lnTo>
                      <a:pt x="0" y="43"/>
                    </a:lnTo>
                    <a:lnTo>
                      <a:pt x="1" y="38"/>
                    </a:lnTo>
                    <a:lnTo>
                      <a:pt x="4" y="34"/>
                    </a:lnTo>
                    <a:lnTo>
                      <a:pt x="5" y="31"/>
                    </a:lnTo>
                    <a:lnTo>
                      <a:pt x="8" y="29"/>
                    </a:lnTo>
                    <a:lnTo>
                      <a:pt x="12" y="24"/>
                    </a:lnTo>
                    <a:lnTo>
                      <a:pt x="15" y="22"/>
                    </a:lnTo>
                    <a:lnTo>
                      <a:pt x="18" y="19"/>
                    </a:lnTo>
                    <a:lnTo>
                      <a:pt x="19" y="17"/>
                    </a:lnTo>
                    <a:lnTo>
                      <a:pt x="20" y="15"/>
                    </a:lnTo>
                    <a:lnTo>
                      <a:pt x="21" y="12"/>
                    </a:lnTo>
                    <a:lnTo>
                      <a:pt x="20" y="10"/>
                    </a:lnTo>
                    <a:lnTo>
                      <a:pt x="19" y="8"/>
                    </a:lnTo>
                    <a:lnTo>
                      <a:pt x="18" y="7"/>
                    </a:lnTo>
                    <a:lnTo>
                      <a:pt x="15" y="7"/>
                    </a:lnTo>
                    <a:lnTo>
                      <a:pt x="13" y="7"/>
                    </a:lnTo>
                    <a:lnTo>
                      <a:pt x="11" y="8"/>
                    </a:lnTo>
                    <a:lnTo>
                      <a:pt x="10" y="10"/>
                    </a:lnTo>
                    <a:lnTo>
                      <a:pt x="10" y="12"/>
                    </a:lnTo>
                    <a:lnTo>
                      <a:pt x="1" y="12"/>
                    </a:lnTo>
                    <a:lnTo>
                      <a:pt x="3" y="8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8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2" y="1"/>
                    </a:lnTo>
                    <a:lnTo>
                      <a:pt x="26" y="3"/>
                    </a:lnTo>
                    <a:lnTo>
                      <a:pt x="27" y="5"/>
                    </a:lnTo>
                    <a:lnTo>
                      <a:pt x="28" y="8"/>
                    </a:lnTo>
                    <a:lnTo>
                      <a:pt x="29" y="11"/>
                    </a:lnTo>
                    <a:lnTo>
                      <a:pt x="28" y="14"/>
                    </a:lnTo>
                    <a:lnTo>
                      <a:pt x="28" y="16"/>
                    </a:lnTo>
                    <a:lnTo>
                      <a:pt x="27" y="19"/>
                    </a:lnTo>
                    <a:lnTo>
                      <a:pt x="25" y="22"/>
                    </a:lnTo>
                    <a:lnTo>
                      <a:pt x="22" y="24"/>
                    </a:lnTo>
                    <a:lnTo>
                      <a:pt x="20" y="27"/>
                    </a:lnTo>
                    <a:lnTo>
                      <a:pt x="18" y="30"/>
                    </a:lnTo>
                    <a:lnTo>
                      <a:pt x="15" y="31"/>
                    </a:lnTo>
                    <a:lnTo>
                      <a:pt x="14" y="32"/>
                    </a:lnTo>
                    <a:lnTo>
                      <a:pt x="14" y="33"/>
                    </a:lnTo>
                    <a:lnTo>
                      <a:pt x="13" y="34"/>
                    </a:lnTo>
                    <a:lnTo>
                      <a:pt x="29" y="3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53" name="Freeform 45"/>
              <p:cNvSpPr>
                <a:spLocks/>
              </p:cNvSpPr>
              <p:nvPr/>
            </p:nvSpPr>
            <p:spPr bwMode="auto">
              <a:xfrm>
                <a:off x="4864" y="1046"/>
                <a:ext cx="28" cy="43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7"/>
                  </a:cxn>
                  <a:cxn ang="0">
                    <a:pos x="24" y="10"/>
                  </a:cxn>
                  <a:cxn ang="0">
                    <a:pos x="21" y="16"/>
                  </a:cxn>
                  <a:cxn ang="0">
                    <a:pos x="17" y="23"/>
                  </a:cxn>
                  <a:cxn ang="0">
                    <a:pos x="15" y="30"/>
                  </a:cxn>
                  <a:cxn ang="0">
                    <a:pos x="14" y="37"/>
                  </a:cxn>
                  <a:cxn ang="0">
                    <a:pos x="14" y="43"/>
                  </a:cxn>
                  <a:cxn ang="0">
                    <a:pos x="6" y="43"/>
                  </a:cxn>
                  <a:cxn ang="0">
                    <a:pos x="7" y="33"/>
                  </a:cxn>
                  <a:cxn ang="0">
                    <a:pos x="9" y="24"/>
                  </a:cxn>
                  <a:cxn ang="0">
                    <a:pos x="14" y="16"/>
                  </a:cxn>
                  <a:cxn ang="0">
                    <a:pos x="18" y="8"/>
                  </a:cxn>
                  <a:cxn ang="0">
                    <a:pos x="0" y="8"/>
                  </a:cxn>
                </a:cxnLst>
                <a:rect l="0" t="0" r="r" b="b"/>
                <a:pathLst>
                  <a:path w="28" h="43">
                    <a:moveTo>
                      <a:pt x="0" y="8"/>
                    </a:moveTo>
                    <a:lnTo>
                      <a:pt x="0" y="0"/>
                    </a:lnTo>
                    <a:lnTo>
                      <a:pt x="28" y="0"/>
                    </a:lnTo>
                    <a:lnTo>
                      <a:pt x="28" y="7"/>
                    </a:lnTo>
                    <a:lnTo>
                      <a:pt x="24" y="10"/>
                    </a:lnTo>
                    <a:lnTo>
                      <a:pt x="21" y="16"/>
                    </a:lnTo>
                    <a:lnTo>
                      <a:pt x="17" y="23"/>
                    </a:lnTo>
                    <a:lnTo>
                      <a:pt x="15" y="30"/>
                    </a:lnTo>
                    <a:lnTo>
                      <a:pt x="14" y="37"/>
                    </a:lnTo>
                    <a:lnTo>
                      <a:pt x="14" y="43"/>
                    </a:lnTo>
                    <a:lnTo>
                      <a:pt x="6" y="43"/>
                    </a:lnTo>
                    <a:lnTo>
                      <a:pt x="7" y="33"/>
                    </a:lnTo>
                    <a:lnTo>
                      <a:pt x="9" y="24"/>
                    </a:lnTo>
                    <a:lnTo>
                      <a:pt x="14" y="16"/>
                    </a:lnTo>
                    <a:lnTo>
                      <a:pt x="18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54" name="Freeform 46"/>
              <p:cNvSpPr>
                <a:spLocks/>
              </p:cNvSpPr>
              <p:nvPr/>
            </p:nvSpPr>
            <p:spPr bwMode="auto">
              <a:xfrm>
                <a:off x="4931" y="1056"/>
                <a:ext cx="29" cy="33"/>
              </a:xfrm>
              <a:custGeom>
                <a:avLst/>
                <a:gdLst/>
                <a:ahLst/>
                <a:cxnLst>
                  <a:cxn ang="0">
                    <a:pos x="28" y="10"/>
                  </a:cxn>
                  <a:cxn ang="0">
                    <a:pos x="20" y="12"/>
                  </a:cxn>
                  <a:cxn ang="0">
                    <a:pos x="19" y="9"/>
                  </a:cxn>
                  <a:cxn ang="0">
                    <a:pos x="18" y="8"/>
                  </a:cxn>
                  <a:cxn ang="0">
                    <a:pos x="16" y="7"/>
                  </a:cxn>
                  <a:cxn ang="0">
                    <a:pos x="14" y="7"/>
                  </a:cxn>
                  <a:cxn ang="0">
                    <a:pos x="12" y="7"/>
                  </a:cxn>
                  <a:cxn ang="0">
                    <a:pos x="10" y="9"/>
                  </a:cxn>
                  <a:cxn ang="0">
                    <a:pos x="8" y="10"/>
                  </a:cxn>
                  <a:cxn ang="0">
                    <a:pos x="8" y="13"/>
                  </a:cxn>
                  <a:cxn ang="0">
                    <a:pos x="8" y="16"/>
                  </a:cxn>
                  <a:cxn ang="0">
                    <a:pos x="8" y="20"/>
                  </a:cxn>
                  <a:cxn ang="0">
                    <a:pos x="8" y="22"/>
                  </a:cxn>
                  <a:cxn ang="0">
                    <a:pos x="10" y="24"/>
                  </a:cxn>
                  <a:cxn ang="0">
                    <a:pos x="12" y="26"/>
                  </a:cxn>
                  <a:cxn ang="0">
                    <a:pos x="15" y="27"/>
                  </a:cxn>
                  <a:cxn ang="0">
                    <a:pos x="16" y="27"/>
                  </a:cxn>
                  <a:cxn ang="0">
                    <a:pos x="19" y="26"/>
                  </a:cxn>
                  <a:cxn ang="0">
                    <a:pos x="20" y="23"/>
                  </a:cxn>
                  <a:cxn ang="0">
                    <a:pos x="21" y="21"/>
                  </a:cxn>
                  <a:cxn ang="0">
                    <a:pos x="29" y="22"/>
                  </a:cxn>
                  <a:cxn ang="0">
                    <a:pos x="28" y="26"/>
                  </a:cxn>
                  <a:cxn ang="0">
                    <a:pos x="26" y="28"/>
                  </a:cxn>
                  <a:cxn ang="0">
                    <a:pos x="25" y="30"/>
                  </a:cxn>
                  <a:cxn ang="0">
                    <a:pos x="21" y="31"/>
                  </a:cxn>
                  <a:cxn ang="0">
                    <a:pos x="19" y="33"/>
                  </a:cxn>
                  <a:cxn ang="0">
                    <a:pos x="14" y="33"/>
                  </a:cxn>
                  <a:cxn ang="0">
                    <a:pos x="11" y="33"/>
                  </a:cxn>
                  <a:cxn ang="0">
                    <a:pos x="7" y="31"/>
                  </a:cxn>
                  <a:cxn ang="0">
                    <a:pos x="4" y="29"/>
                  </a:cxn>
                  <a:cxn ang="0">
                    <a:pos x="1" y="26"/>
                  </a:cxn>
                  <a:cxn ang="0">
                    <a:pos x="0" y="21"/>
                  </a:cxn>
                  <a:cxn ang="0">
                    <a:pos x="0" y="16"/>
                  </a:cxn>
                  <a:cxn ang="0">
                    <a:pos x="0" y="12"/>
                  </a:cxn>
                  <a:cxn ang="0">
                    <a:pos x="1" y="8"/>
                  </a:cxn>
                  <a:cxn ang="0">
                    <a:pos x="4" y="5"/>
                  </a:cxn>
                  <a:cxn ang="0">
                    <a:pos x="7" y="2"/>
                  </a:cxn>
                  <a:cxn ang="0">
                    <a:pos x="11" y="1"/>
                  </a:cxn>
                  <a:cxn ang="0">
                    <a:pos x="14" y="0"/>
                  </a:cxn>
                  <a:cxn ang="0">
                    <a:pos x="18" y="1"/>
                  </a:cxn>
                  <a:cxn ang="0">
                    <a:pos x="21" y="1"/>
                  </a:cxn>
                  <a:cxn ang="0">
                    <a:pos x="23" y="2"/>
                  </a:cxn>
                  <a:cxn ang="0">
                    <a:pos x="26" y="6"/>
                  </a:cxn>
                  <a:cxn ang="0">
                    <a:pos x="28" y="10"/>
                  </a:cxn>
                </a:cxnLst>
                <a:rect l="0" t="0" r="r" b="b"/>
                <a:pathLst>
                  <a:path w="29" h="33">
                    <a:moveTo>
                      <a:pt x="28" y="10"/>
                    </a:moveTo>
                    <a:lnTo>
                      <a:pt x="20" y="12"/>
                    </a:lnTo>
                    <a:lnTo>
                      <a:pt x="19" y="9"/>
                    </a:lnTo>
                    <a:lnTo>
                      <a:pt x="18" y="8"/>
                    </a:lnTo>
                    <a:lnTo>
                      <a:pt x="16" y="7"/>
                    </a:lnTo>
                    <a:lnTo>
                      <a:pt x="14" y="7"/>
                    </a:lnTo>
                    <a:lnTo>
                      <a:pt x="12" y="7"/>
                    </a:lnTo>
                    <a:lnTo>
                      <a:pt x="10" y="9"/>
                    </a:lnTo>
                    <a:lnTo>
                      <a:pt x="8" y="10"/>
                    </a:lnTo>
                    <a:lnTo>
                      <a:pt x="8" y="13"/>
                    </a:lnTo>
                    <a:lnTo>
                      <a:pt x="8" y="16"/>
                    </a:lnTo>
                    <a:lnTo>
                      <a:pt x="8" y="20"/>
                    </a:lnTo>
                    <a:lnTo>
                      <a:pt x="8" y="22"/>
                    </a:lnTo>
                    <a:lnTo>
                      <a:pt x="10" y="24"/>
                    </a:lnTo>
                    <a:lnTo>
                      <a:pt x="12" y="26"/>
                    </a:lnTo>
                    <a:lnTo>
                      <a:pt x="15" y="27"/>
                    </a:lnTo>
                    <a:lnTo>
                      <a:pt x="16" y="27"/>
                    </a:lnTo>
                    <a:lnTo>
                      <a:pt x="19" y="26"/>
                    </a:lnTo>
                    <a:lnTo>
                      <a:pt x="20" y="23"/>
                    </a:lnTo>
                    <a:lnTo>
                      <a:pt x="21" y="21"/>
                    </a:lnTo>
                    <a:lnTo>
                      <a:pt x="29" y="22"/>
                    </a:lnTo>
                    <a:lnTo>
                      <a:pt x="28" y="26"/>
                    </a:lnTo>
                    <a:lnTo>
                      <a:pt x="26" y="28"/>
                    </a:lnTo>
                    <a:lnTo>
                      <a:pt x="25" y="30"/>
                    </a:lnTo>
                    <a:lnTo>
                      <a:pt x="21" y="31"/>
                    </a:lnTo>
                    <a:lnTo>
                      <a:pt x="19" y="33"/>
                    </a:lnTo>
                    <a:lnTo>
                      <a:pt x="14" y="33"/>
                    </a:lnTo>
                    <a:lnTo>
                      <a:pt x="11" y="33"/>
                    </a:lnTo>
                    <a:lnTo>
                      <a:pt x="7" y="31"/>
                    </a:lnTo>
                    <a:lnTo>
                      <a:pt x="4" y="29"/>
                    </a:lnTo>
                    <a:lnTo>
                      <a:pt x="1" y="26"/>
                    </a:lnTo>
                    <a:lnTo>
                      <a:pt x="0" y="21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4" y="5"/>
                    </a:lnTo>
                    <a:lnTo>
                      <a:pt x="7" y="2"/>
                    </a:lnTo>
                    <a:lnTo>
                      <a:pt x="11" y="1"/>
                    </a:lnTo>
                    <a:lnTo>
                      <a:pt x="14" y="0"/>
                    </a:lnTo>
                    <a:lnTo>
                      <a:pt x="18" y="1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6"/>
                    </a:lnTo>
                    <a:lnTo>
                      <a:pt x="28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55" name="Freeform 47"/>
              <p:cNvSpPr>
                <a:spLocks/>
              </p:cNvSpPr>
              <p:nvPr/>
            </p:nvSpPr>
            <p:spPr bwMode="auto">
              <a:xfrm>
                <a:off x="4966" y="1056"/>
                <a:ext cx="20" cy="33"/>
              </a:xfrm>
              <a:custGeom>
                <a:avLst/>
                <a:gdLst/>
                <a:ahLst/>
                <a:cxnLst>
                  <a:cxn ang="0">
                    <a:pos x="8" y="33"/>
                  </a:cxn>
                  <a:cxn ang="0">
                    <a:pos x="0" y="33"/>
                  </a:cxn>
                  <a:cxn ang="0">
                    <a:pos x="0" y="1"/>
                  </a:cxn>
                  <a:cxn ang="0">
                    <a:pos x="8" y="1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12" y="1"/>
                  </a:cxn>
                  <a:cxn ang="0">
                    <a:pos x="13" y="1"/>
                  </a:cxn>
                  <a:cxn ang="0">
                    <a:pos x="15" y="0"/>
                  </a:cxn>
                  <a:cxn ang="0">
                    <a:pos x="17" y="1"/>
                  </a:cxn>
                  <a:cxn ang="0">
                    <a:pos x="20" y="2"/>
                  </a:cxn>
                  <a:cxn ang="0">
                    <a:pos x="17" y="9"/>
                  </a:cxn>
                  <a:cxn ang="0">
                    <a:pos x="15" y="9"/>
                  </a:cxn>
                  <a:cxn ang="0">
                    <a:pos x="14" y="8"/>
                  </a:cxn>
                  <a:cxn ang="0">
                    <a:pos x="12" y="9"/>
                  </a:cxn>
                  <a:cxn ang="0">
                    <a:pos x="10" y="9"/>
                  </a:cxn>
                  <a:cxn ang="0">
                    <a:pos x="9" y="10"/>
                  </a:cxn>
                  <a:cxn ang="0">
                    <a:pos x="9" y="13"/>
                  </a:cxn>
                  <a:cxn ang="0">
                    <a:pos x="8" y="15"/>
                  </a:cxn>
                  <a:cxn ang="0">
                    <a:pos x="8" y="19"/>
                  </a:cxn>
                  <a:cxn ang="0">
                    <a:pos x="8" y="23"/>
                  </a:cxn>
                  <a:cxn ang="0">
                    <a:pos x="8" y="33"/>
                  </a:cxn>
                </a:cxnLst>
                <a:rect l="0" t="0" r="r" b="b"/>
                <a:pathLst>
                  <a:path w="20" h="33">
                    <a:moveTo>
                      <a:pt x="8" y="33"/>
                    </a:moveTo>
                    <a:lnTo>
                      <a:pt x="0" y="33"/>
                    </a:lnTo>
                    <a:lnTo>
                      <a:pt x="0" y="1"/>
                    </a:lnTo>
                    <a:lnTo>
                      <a:pt x="8" y="1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5" y="0"/>
                    </a:lnTo>
                    <a:lnTo>
                      <a:pt x="17" y="1"/>
                    </a:lnTo>
                    <a:lnTo>
                      <a:pt x="20" y="2"/>
                    </a:lnTo>
                    <a:lnTo>
                      <a:pt x="17" y="9"/>
                    </a:lnTo>
                    <a:lnTo>
                      <a:pt x="15" y="9"/>
                    </a:lnTo>
                    <a:lnTo>
                      <a:pt x="14" y="8"/>
                    </a:lnTo>
                    <a:lnTo>
                      <a:pt x="12" y="9"/>
                    </a:lnTo>
                    <a:lnTo>
                      <a:pt x="10" y="9"/>
                    </a:lnTo>
                    <a:lnTo>
                      <a:pt x="9" y="10"/>
                    </a:lnTo>
                    <a:lnTo>
                      <a:pt x="9" y="13"/>
                    </a:lnTo>
                    <a:lnTo>
                      <a:pt x="8" y="15"/>
                    </a:lnTo>
                    <a:lnTo>
                      <a:pt x="8" y="19"/>
                    </a:lnTo>
                    <a:lnTo>
                      <a:pt x="8" y="23"/>
                    </a:lnTo>
                    <a:lnTo>
                      <a:pt x="8" y="3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56" name="Freeform 48"/>
              <p:cNvSpPr>
                <a:spLocks noEditPoints="1"/>
              </p:cNvSpPr>
              <p:nvPr/>
            </p:nvSpPr>
            <p:spPr bwMode="auto">
              <a:xfrm>
                <a:off x="4987" y="1056"/>
                <a:ext cx="29" cy="33"/>
              </a:xfrm>
              <a:custGeom>
                <a:avLst/>
                <a:gdLst/>
                <a:ahLst/>
                <a:cxnLst>
                  <a:cxn ang="0">
                    <a:pos x="21" y="22"/>
                  </a:cxn>
                  <a:cxn ang="0">
                    <a:pos x="29" y="23"/>
                  </a:cxn>
                  <a:cxn ang="0">
                    <a:pos x="27" y="28"/>
                  </a:cxn>
                  <a:cxn ang="0">
                    <a:pos x="23" y="30"/>
                  </a:cxn>
                  <a:cxn ang="0">
                    <a:pos x="20" y="33"/>
                  </a:cxn>
                  <a:cxn ang="0">
                    <a:pos x="15" y="33"/>
                  </a:cxn>
                  <a:cxn ang="0">
                    <a:pos x="10" y="33"/>
                  </a:cxn>
                  <a:cxn ang="0">
                    <a:pos x="6" y="30"/>
                  </a:cxn>
                  <a:cxn ang="0">
                    <a:pos x="2" y="28"/>
                  </a:cxn>
                  <a:cxn ang="0">
                    <a:pos x="1" y="24"/>
                  </a:cxn>
                  <a:cxn ang="0">
                    <a:pos x="0" y="21"/>
                  </a:cxn>
                  <a:cxn ang="0">
                    <a:pos x="0" y="17"/>
                  </a:cxn>
                  <a:cxn ang="0">
                    <a:pos x="0" y="12"/>
                  </a:cxn>
                  <a:cxn ang="0">
                    <a:pos x="1" y="8"/>
                  </a:cxn>
                  <a:cxn ang="0">
                    <a:pos x="3" y="5"/>
                  </a:cxn>
                  <a:cxn ang="0">
                    <a:pos x="7" y="2"/>
                  </a:cxn>
                  <a:cxn ang="0">
                    <a:pos x="10" y="1"/>
                  </a:cxn>
                  <a:cxn ang="0">
                    <a:pos x="14" y="0"/>
                  </a:cxn>
                  <a:cxn ang="0">
                    <a:pos x="18" y="1"/>
                  </a:cxn>
                  <a:cxn ang="0">
                    <a:pos x="22" y="2"/>
                  </a:cxn>
                  <a:cxn ang="0">
                    <a:pos x="25" y="5"/>
                  </a:cxn>
                  <a:cxn ang="0">
                    <a:pos x="28" y="8"/>
                  </a:cxn>
                  <a:cxn ang="0">
                    <a:pos x="29" y="13"/>
                  </a:cxn>
                  <a:cxn ang="0">
                    <a:pos x="29" y="19"/>
                  </a:cxn>
                  <a:cxn ang="0">
                    <a:pos x="8" y="19"/>
                  </a:cxn>
                  <a:cxn ang="0">
                    <a:pos x="8" y="22"/>
                  </a:cxn>
                  <a:cxn ang="0">
                    <a:pos x="10" y="24"/>
                  </a:cxn>
                  <a:cxn ang="0">
                    <a:pos x="13" y="27"/>
                  </a:cxn>
                  <a:cxn ang="0">
                    <a:pos x="15" y="27"/>
                  </a:cxn>
                  <a:cxn ang="0">
                    <a:pos x="17" y="27"/>
                  </a:cxn>
                  <a:cxn ang="0">
                    <a:pos x="18" y="26"/>
                  </a:cxn>
                  <a:cxn ang="0">
                    <a:pos x="20" y="24"/>
                  </a:cxn>
                  <a:cxn ang="0">
                    <a:pos x="21" y="22"/>
                  </a:cxn>
                  <a:cxn ang="0">
                    <a:pos x="21" y="14"/>
                  </a:cxn>
                  <a:cxn ang="0">
                    <a:pos x="21" y="10"/>
                  </a:cxn>
                  <a:cxn ang="0">
                    <a:pos x="20" y="8"/>
                  </a:cxn>
                  <a:cxn ang="0">
                    <a:pos x="17" y="7"/>
                  </a:cxn>
                  <a:cxn ang="0">
                    <a:pos x="15" y="7"/>
                  </a:cxn>
                  <a:cxn ang="0">
                    <a:pos x="12" y="7"/>
                  </a:cxn>
                  <a:cxn ang="0">
                    <a:pos x="10" y="8"/>
                  </a:cxn>
                  <a:cxn ang="0">
                    <a:pos x="8" y="10"/>
                  </a:cxn>
                  <a:cxn ang="0">
                    <a:pos x="8" y="14"/>
                  </a:cxn>
                  <a:cxn ang="0">
                    <a:pos x="21" y="14"/>
                  </a:cxn>
                </a:cxnLst>
                <a:rect l="0" t="0" r="r" b="b"/>
                <a:pathLst>
                  <a:path w="29" h="33">
                    <a:moveTo>
                      <a:pt x="21" y="22"/>
                    </a:moveTo>
                    <a:lnTo>
                      <a:pt x="29" y="23"/>
                    </a:lnTo>
                    <a:lnTo>
                      <a:pt x="27" y="28"/>
                    </a:lnTo>
                    <a:lnTo>
                      <a:pt x="23" y="30"/>
                    </a:lnTo>
                    <a:lnTo>
                      <a:pt x="20" y="33"/>
                    </a:lnTo>
                    <a:lnTo>
                      <a:pt x="15" y="33"/>
                    </a:lnTo>
                    <a:lnTo>
                      <a:pt x="10" y="33"/>
                    </a:lnTo>
                    <a:lnTo>
                      <a:pt x="6" y="30"/>
                    </a:lnTo>
                    <a:lnTo>
                      <a:pt x="2" y="28"/>
                    </a:lnTo>
                    <a:lnTo>
                      <a:pt x="1" y="24"/>
                    </a:lnTo>
                    <a:lnTo>
                      <a:pt x="0" y="21"/>
                    </a:lnTo>
                    <a:lnTo>
                      <a:pt x="0" y="17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3" y="5"/>
                    </a:lnTo>
                    <a:lnTo>
                      <a:pt x="7" y="2"/>
                    </a:lnTo>
                    <a:lnTo>
                      <a:pt x="10" y="1"/>
                    </a:lnTo>
                    <a:lnTo>
                      <a:pt x="14" y="0"/>
                    </a:lnTo>
                    <a:lnTo>
                      <a:pt x="18" y="1"/>
                    </a:lnTo>
                    <a:lnTo>
                      <a:pt x="22" y="2"/>
                    </a:lnTo>
                    <a:lnTo>
                      <a:pt x="25" y="5"/>
                    </a:lnTo>
                    <a:lnTo>
                      <a:pt x="28" y="8"/>
                    </a:lnTo>
                    <a:lnTo>
                      <a:pt x="29" y="13"/>
                    </a:lnTo>
                    <a:lnTo>
                      <a:pt x="29" y="19"/>
                    </a:lnTo>
                    <a:lnTo>
                      <a:pt x="8" y="19"/>
                    </a:lnTo>
                    <a:lnTo>
                      <a:pt x="8" y="22"/>
                    </a:lnTo>
                    <a:lnTo>
                      <a:pt x="10" y="24"/>
                    </a:lnTo>
                    <a:lnTo>
                      <a:pt x="13" y="27"/>
                    </a:lnTo>
                    <a:lnTo>
                      <a:pt x="15" y="27"/>
                    </a:lnTo>
                    <a:lnTo>
                      <a:pt x="17" y="27"/>
                    </a:lnTo>
                    <a:lnTo>
                      <a:pt x="18" y="26"/>
                    </a:lnTo>
                    <a:lnTo>
                      <a:pt x="20" y="24"/>
                    </a:lnTo>
                    <a:lnTo>
                      <a:pt x="21" y="22"/>
                    </a:lnTo>
                    <a:close/>
                    <a:moveTo>
                      <a:pt x="21" y="14"/>
                    </a:moveTo>
                    <a:lnTo>
                      <a:pt x="21" y="10"/>
                    </a:lnTo>
                    <a:lnTo>
                      <a:pt x="20" y="8"/>
                    </a:lnTo>
                    <a:lnTo>
                      <a:pt x="17" y="7"/>
                    </a:lnTo>
                    <a:lnTo>
                      <a:pt x="15" y="7"/>
                    </a:lnTo>
                    <a:lnTo>
                      <a:pt x="12" y="7"/>
                    </a:lnTo>
                    <a:lnTo>
                      <a:pt x="10" y="8"/>
                    </a:lnTo>
                    <a:lnTo>
                      <a:pt x="8" y="10"/>
                    </a:lnTo>
                    <a:lnTo>
                      <a:pt x="8" y="14"/>
                    </a:lnTo>
                    <a:lnTo>
                      <a:pt x="21" y="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57" name="Freeform 49"/>
              <p:cNvSpPr>
                <a:spLocks noEditPoints="1"/>
              </p:cNvSpPr>
              <p:nvPr/>
            </p:nvSpPr>
            <p:spPr bwMode="auto">
              <a:xfrm>
                <a:off x="5019" y="1056"/>
                <a:ext cx="31" cy="33"/>
              </a:xfrm>
              <a:custGeom>
                <a:avLst/>
                <a:gdLst/>
                <a:ahLst/>
                <a:cxnLst>
                  <a:cxn ang="0">
                    <a:pos x="3" y="9"/>
                  </a:cxn>
                  <a:cxn ang="0">
                    <a:pos x="6" y="2"/>
                  </a:cxn>
                  <a:cxn ang="0">
                    <a:pos x="12" y="1"/>
                  </a:cxn>
                  <a:cxn ang="0">
                    <a:pos x="20" y="1"/>
                  </a:cxn>
                  <a:cxn ang="0">
                    <a:pos x="26" y="4"/>
                  </a:cxn>
                  <a:cxn ang="0">
                    <a:pos x="28" y="8"/>
                  </a:cxn>
                  <a:cxn ang="0">
                    <a:pos x="28" y="22"/>
                  </a:cxn>
                  <a:cxn ang="0">
                    <a:pos x="29" y="28"/>
                  </a:cxn>
                  <a:cxn ang="0">
                    <a:pos x="31" y="33"/>
                  </a:cxn>
                  <a:cxn ang="0">
                    <a:pos x="21" y="31"/>
                  </a:cxn>
                  <a:cxn ang="0">
                    <a:pos x="21" y="29"/>
                  </a:cxn>
                  <a:cxn ang="0">
                    <a:pos x="19" y="30"/>
                  </a:cxn>
                  <a:cxn ang="0">
                    <a:pos x="14" y="33"/>
                  </a:cxn>
                  <a:cxn ang="0">
                    <a:pos x="9" y="33"/>
                  </a:cxn>
                  <a:cxn ang="0">
                    <a:pos x="4" y="30"/>
                  </a:cxn>
                  <a:cxn ang="0">
                    <a:pos x="0" y="23"/>
                  </a:cxn>
                  <a:cxn ang="0">
                    <a:pos x="3" y="19"/>
                  </a:cxn>
                  <a:cxn ang="0">
                    <a:pos x="6" y="15"/>
                  </a:cxn>
                  <a:cxn ang="0">
                    <a:pos x="12" y="14"/>
                  </a:cxn>
                  <a:cxn ang="0">
                    <a:pos x="20" y="12"/>
                  </a:cxn>
                  <a:cxn ang="0">
                    <a:pos x="20" y="9"/>
                  </a:cxn>
                  <a:cxn ang="0">
                    <a:pos x="18" y="7"/>
                  </a:cxn>
                  <a:cxn ang="0">
                    <a:pos x="13" y="7"/>
                  </a:cxn>
                  <a:cxn ang="0">
                    <a:pos x="11" y="8"/>
                  </a:cxn>
                  <a:cxn ang="0">
                    <a:pos x="20" y="17"/>
                  </a:cxn>
                  <a:cxn ang="0">
                    <a:pos x="15" y="19"/>
                  </a:cxn>
                  <a:cxn ang="0">
                    <a:pos x="11" y="20"/>
                  </a:cxn>
                  <a:cxn ang="0">
                    <a:pos x="9" y="23"/>
                  </a:cxn>
                  <a:cxn ang="0">
                    <a:pos x="11" y="26"/>
                  </a:cxn>
                  <a:cxn ang="0">
                    <a:pos x="13" y="27"/>
                  </a:cxn>
                  <a:cxn ang="0">
                    <a:pos x="18" y="26"/>
                  </a:cxn>
                  <a:cxn ang="0">
                    <a:pos x="20" y="23"/>
                  </a:cxn>
                  <a:cxn ang="0">
                    <a:pos x="20" y="20"/>
                  </a:cxn>
                </a:cxnLst>
                <a:rect l="0" t="0" r="r" b="b"/>
                <a:pathLst>
                  <a:path w="31" h="33">
                    <a:moveTo>
                      <a:pt x="10" y="10"/>
                    </a:moveTo>
                    <a:lnTo>
                      <a:pt x="3" y="9"/>
                    </a:lnTo>
                    <a:lnTo>
                      <a:pt x="4" y="6"/>
                    </a:lnTo>
                    <a:lnTo>
                      <a:pt x="6" y="2"/>
                    </a:lnTo>
                    <a:lnTo>
                      <a:pt x="9" y="1"/>
                    </a:lnTo>
                    <a:lnTo>
                      <a:pt x="12" y="1"/>
                    </a:lnTo>
                    <a:lnTo>
                      <a:pt x="15" y="0"/>
                    </a:lnTo>
                    <a:lnTo>
                      <a:pt x="20" y="1"/>
                    </a:lnTo>
                    <a:lnTo>
                      <a:pt x="24" y="1"/>
                    </a:lnTo>
                    <a:lnTo>
                      <a:pt x="26" y="4"/>
                    </a:lnTo>
                    <a:lnTo>
                      <a:pt x="27" y="5"/>
                    </a:lnTo>
                    <a:lnTo>
                      <a:pt x="28" y="8"/>
                    </a:lnTo>
                    <a:lnTo>
                      <a:pt x="28" y="13"/>
                    </a:lnTo>
                    <a:lnTo>
                      <a:pt x="28" y="22"/>
                    </a:lnTo>
                    <a:lnTo>
                      <a:pt x="28" y="26"/>
                    </a:lnTo>
                    <a:lnTo>
                      <a:pt x="29" y="28"/>
                    </a:lnTo>
                    <a:lnTo>
                      <a:pt x="29" y="30"/>
                    </a:lnTo>
                    <a:lnTo>
                      <a:pt x="31" y="33"/>
                    </a:lnTo>
                    <a:lnTo>
                      <a:pt x="22" y="33"/>
                    </a:lnTo>
                    <a:lnTo>
                      <a:pt x="21" y="31"/>
                    </a:lnTo>
                    <a:lnTo>
                      <a:pt x="21" y="30"/>
                    </a:lnTo>
                    <a:lnTo>
                      <a:pt x="21" y="29"/>
                    </a:lnTo>
                    <a:lnTo>
                      <a:pt x="21" y="29"/>
                    </a:lnTo>
                    <a:lnTo>
                      <a:pt x="19" y="30"/>
                    </a:lnTo>
                    <a:lnTo>
                      <a:pt x="17" y="31"/>
                    </a:lnTo>
                    <a:lnTo>
                      <a:pt x="14" y="33"/>
                    </a:lnTo>
                    <a:lnTo>
                      <a:pt x="11" y="33"/>
                    </a:lnTo>
                    <a:lnTo>
                      <a:pt x="9" y="33"/>
                    </a:lnTo>
                    <a:lnTo>
                      <a:pt x="6" y="31"/>
                    </a:lnTo>
                    <a:lnTo>
                      <a:pt x="4" y="30"/>
                    </a:lnTo>
                    <a:lnTo>
                      <a:pt x="2" y="28"/>
                    </a:lnTo>
                    <a:lnTo>
                      <a:pt x="0" y="23"/>
                    </a:lnTo>
                    <a:lnTo>
                      <a:pt x="2" y="21"/>
                    </a:lnTo>
                    <a:lnTo>
                      <a:pt x="3" y="19"/>
                    </a:lnTo>
                    <a:lnTo>
                      <a:pt x="4" y="17"/>
                    </a:lnTo>
                    <a:lnTo>
                      <a:pt x="6" y="15"/>
                    </a:lnTo>
                    <a:lnTo>
                      <a:pt x="9" y="15"/>
                    </a:lnTo>
                    <a:lnTo>
                      <a:pt x="12" y="14"/>
                    </a:lnTo>
                    <a:lnTo>
                      <a:pt x="17" y="13"/>
                    </a:lnTo>
                    <a:lnTo>
                      <a:pt x="20" y="12"/>
                    </a:lnTo>
                    <a:lnTo>
                      <a:pt x="20" y="10"/>
                    </a:lnTo>
                    <a:lnTo>
                      <a:pt x="20" y="9"/>
                    </a:lnTo>
                    <a:lnTo>
                      <a:pt x="19" y="8"/>
                    </a:lnTo>
                    <a:lnTo>
                      <a:pt x="18" y="7"/>
                    </a:lnTo>
                    <a:lnTo>
                      <a:pt x="15" y="7"/>
                    </a:lnTo>
                    <a:lnTo>
                      <a:pt x="13" y="7"/>
                    </a:lnTo>
                    <a:lnTo>
                      <a:pt x="12" y="7"/>
                    </a:lnTo>
                    <a:lnTo>
                      <a:pt x="11" y="8"/>
                    </a:lnTo>
                    <a:lnTo>
                      <a:pt x="10" y="10"/>
                    </a:lnTo>
                    <a:close/>
                    <a:moveTo>
                      <a:pt x="20" y="17"/>
                    </a:moveTo>
                    <a:lnTo>
                      <a:pt x="18" y="19"/>
                    </a:lnTo>
                    <a:lnTo>
                      <a:pt x="15" y="19"/>
                    </a:lnTo>
                    <a:lnTo>
                      <a:pt x="12" y="20"/>
                    </a:lnTo>
                    <a:lnTo>
                      <a:pt x="11" y="20"/>
                    </a:lnTo>
                    <a:lnTo>
                      <a:pt x="10" y="21"/>
                    </a:lnTo>
                    <a:lnTo>
                      <a:pt x="9" y="23"/>
                    </a:lnTo>
                    <a:lnTo>
                      <a:pt x="10" y="24"/>
                    </a:lnTo>
                    <a:lnTo>
                      <a:pt x="11" y="26"/>
                    </a:lnTo>
                    <a:lnTo>
                      <a:pt x="12" y="27"/>
                    </a:lnTo>
                    <a:lnTo>
                      <a:pt x="13" y="27"/>
                    </a:lnTo>
                    <a:lnTo>
                      <a:pt x="15" y="27"/>
                    </a:lnTo>
                    <a:lnTo>
                      <a:pt x="18" y="26"/>
                    </a:lnTo>
                    <a:lnTo>
                      <a:pt x="19" y="24"/>
                    </a:lnTo>
                    <a:lnTo>
                      <a:pt x="20" y="23"/>
                    </a:lnTo>
                    <a:lnTo>
                      <a:pt x="20" y="22"/>
                    </a:lnTo>
                    <a:lnTo>
                      <a:pt x="20" y="20"/>
                    </a:lnTo>
                    <a:lnTo>
                      <a:pt x="2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58" name="Freeform 50"/>
              <p:cNvSpPr>
                <a:spLocks/>
              </p:cNvSpPr>
              <p:nvPr/>
            </p:nvSpPr>
            <p:spPr bwMode="auto">
              <a:xfrm>
                <a:off x="5053" y="1046"/>
                <a:ext cx="19" cy="43"/>
              </a:xfrm>
              <a:custGeom>
                <a:avLst/>
                <a:gdLst/>
                <a:ahLst/>
                <a:cxnLst>
                  <a:cxn ang="0">
                    <a:pos x="17" y="11"/>
                  </a:cxn>
                  <a:cxn ang="0">
                    <a:pos x="17" y="17"/>
                  </a:cxn>
                  <a:cxn ang="0">
                    <a:pos x="12" y="17"/>
                  </a:cxn>
                  <a:cxn ang="0">
                    <a:pos x="12" y="31"/>
                  </a:cxn>
                  <a:cxn ang="0">
                    <a:pos x="12" y="33"/>
                  </a:cxn>
                  <a:cxn ang="0">
                    <a:pos x="12" y="36"/>
                  </a:cxn>
                  <a:cxn ang="0">
                    <a:pos x="12" y="36"/>
                  </a:cxn>
                  <a:cxn ang="0">
                    <a:pos x="13" y="37"/>
                  </a:cxn>
                  <a:cxn ang="0">
                    <a:pos x="13" y="37"/>
                  </a:cxn>
                  <a:cxn ang="0">
                    <a:pos x="14" y="37"/>
                  </a:cxn>
                  <a:cxn ang="0">
                    <a:pos x="16" y="37"/>
                  </a:cxn>
                  <a:cxn ang="0">
                    <a:pos x="17" y="36"/>
                  </a:cxn>
                  <a:cxn ang="0">
                    <a:pos x="19" y="41"/>
                  </a:cxn>
                  <a:cxn ang="0">
                    <a:pos x="15" y="43"/>
                  </a:cxn>
                  <a:cxn ang="0">
                    <a:pos x="12" y="43"/>
                  </a:cxn>
                  <a:cxn ang="0">
                    <a:pos x="9" y="43"/>
                  </a:cxn>
                  <a:cxn ang="0">
                    <a:pos x="7" y="43"/>
                  </a:cxn>
                  <a:cxn ang="0">
                    <a:pos x="6" y="41"/>
                  </a:cxn>
                  <a:cxn ang="0">
                    <a:pos x="5" y="40"/>
                  </a:cxn>
                  <a:cxn ang="0">
                    <a:pos x="4" y="39"/>
                  </a:cxn>
                  <a:cxn ang="0">
                    <a:pos x="4" y="37"/>
                  </a:cxn>
                  <a:cxn ang="0">
                    <a:pos x="4" y="34"/>
                  </a:cxn>
                  <a:cxn ang="0">
                    <a:pos x="4" y="31"/>
                  </a:cxn>
                  <a:cxn ang="0">
                    <a:pos x="4" y="17"/>
                  </a:cxn>
                  <a:cxn ang="0">
                    <a:pos x="0" y="17"/>
                  </a:cxn>
                  <a:cxn ang="0">
                    <a:pos x="0" y="11"/>
                  </a:cxn>
                  <a:cxn ang="0">
                    <a:pos x="4" y="11"/>
                  </a:cxn>
                  <a:cxn ang="0">
                    <a:pos x="4" y="4"/>
                  </a:cxn>
                  <a:cxn ang="0">
                    <a:pos x="12" y="0"/>
                  </a:cxn>
                  <a:cxn ang="0">
                    <a:pos x="12" y="11"/>
                  </a:cxn>
                  <a:cxn ang="0">
                    <a:pos x="17" y="11"/>
                  </a:cxn>
                </a:cxnLst>
                <a:rect l="0" t="0" r="r" b="b"/>
                <a:pathLst>
                  <a:path w="19" h="43">
                    <a:moveTo>
                      <a:pt x="17" y="11"/>
                    </a:moveTo>
                    <a:lnTo>
                      <a:pt x="17" y="17"/>
                    </a:lnTo>
                    <a:lnTo>
                      <a:pt x="12" y="17"/>
                    </a:lnTo>
                    <a:lnTo>
                      <a:pt x="12" y="31"/>
                    </a:lnTo>
                    <a:lnTo>
                      <a:pt x="12" y="33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3" y="37"/>
                    </a:lnTo>
                    <a:lnTo>
                      <a:pt x="13" y="37"/>
                    </a:lnTo>
                    <a:lnTo>
                      <a:pt x="14" y="37"/>
                    </a:lnTo>
                    <a:lnTo>
                      <a:pt x="16" y="37"/>
                    </a:lnTo>
                    <a:lnTo>
                      <a:pt x="17" y="36"/>
                    </a:lnTo>
                    <a:lnTo>
                      <a:pt x="19" y="41"/>
                    </a:lnTo>
                    <a:lnTo>
                      <a:pt x="15" y="43"/>
                    </a:lnTo>
                    <a:lnTo>
                      <a:pt x="12" y="43"/>
                    </a:lnTo>
                    <a:lnTo>
                      <a:pt x="9" y="43"/>
                    </a:lnTo>
                    <a:lnTo>
                      <a:pt x="7" y="43"/>
                    </a:lnTo>
                    <a:lnTo>
                      <a:pt x="6" y="41"/>
                    </a:lnTo>
                    <a:lnTo>
                      <a:pt x="5" y="40"/>
                    </a:lnTo>
                    <a:lnTo>
                      <a:pt x="4" y="39"/>
                    </a:lnTo>
                    <a:lnTo>
                      <a:pt x="4" y="37"/>
                    </a:lnTo>
                    <a:lnTo>
                      <a:pt x="4" y="34"/>
                    </a:lnTo>
                    <a:lnTo>
                      <a:pt x="4" y="31"/>
                    </a:lnTo>
                    <a:lnTo>
                      <a:pt x="4" y="17"/>
                    </a:lnTo>
                    <a:lnTo>
                      <a:pt x="0" y="17"/>
                    </a:lnTo>
                    <a:lnTo>
                      <a:pt x="0" y="11"/>
                    </a:lnTo>
                    <a:lnTo>
                      <a:pt x="4" y="11"/>
                    </a:lnTo>
                    <a:lnTo>
                      <a:pt x="4" y="4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17" y="1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59" name="Freeform 51"/>
              <p:cNvSpPr>
                <a:spLocks noEditPoints="1"/>
              </p:cNvSpPr>
              <p:nvPr/>
            </p:nvSpPr>
            <p:spPr bwMode="auto">
              <a:xfrm>
                <a:off x="5073" y="1056"/>
                <a:ext cx="30" cy="33"/>
              </a:xfrm>
              <a:custGeom>
                <a:avLst/>
                <a:gdLst/>
                <a:ahLst/>
                <a:cxnLst>
                  <a:cxn ang="0">
                    <a:pos x="21" y="22"/>
                  </a:cxn>
                  <a:cxn ang="0">
                    <a:pos x="29" y="23"/>
                  </a:cxn>
                  <a:cxn ang="0">
                    <a:pos x="26" y="28"/>
                  </a:cxn>
                  <a:cxn ang="0">
                    <a:pos x="24" y="30"/>
                  </a:cxn>
                  <a:cxn ang="0">
                    <a:pos x="21" y="33"/>
                  </a:cxn>
                  <a:cxn ang="0">
                    <a:pos x="15" y="33"/>
                  </a:cxn>
                  <a:cxn ang="0">
                    <a:pos x="10" y="33"/>
                  </a:cxn>
                  <a:cxn ang="0">
                    <a:pos x="7" y="30"/>
                  </a:cxn>
                  <a:cxn ang="0">
                    <a:pos x="3" y="28"/>
                  </a:cxn>
                  <a:cxn ang="0">
                    <a:pos x="2" y="24"/>
                  </a:cxn>
                  <a:cxn ang="0">
                    <a:pos x="1" y="21"/>
                  </a:cxn>
                  <a:cxn ang="0">
                    <a:pos x="0" y="17"/>
                  </a:cxn>
                  <a:cxn ang="0">
                    <a:pos x="1" y="12"/>
                  </a:cxn>
                  <a:cxn ang="0">
                    <a:pos x="2" y="8"/>
                  </a:cxn>
                  <a:cxn ang="0">
                    <a:pos x="4" y="5"/>
                  </a:cxn>
                  <a:cxn ang="0">
                    <a:pos x="7" y="2"/>
                  </a:cxn>
                  <a:cxn ang="0">
                    <a:pos x="10" y="1"/>
                  </a:cxn>
                  <a:cxn ang="0">
                    <a:pos x="15" y="0"/>
                  </a:cxn>
                  <a:cxn ang="0">
                    <a:pos x="20" y="1"/>
                  </a:cxn>
                  <a:cxn ang="0">
                    <a:pos x="23" y="2"/>
                  </a:cxn>
                  <a:cxn ang="0">
                    <a:pos x="25" y="5"/>
                  </a:cxn>
                  <a:cxn ang="0">
                    <a:pos x="28" y="8"/>
                  </a:cxn>
                  <a:cxn ang="0">
                    <a:pos x="29" y="13"/>
                  </a:cxn>
                  <a:cxn ang="0">
                    <a:pos x="30" y="19"/>
                  </a:cxn>
                  <a:cxn ang="0">
                    <a:pos x="8" y="19"/>
                  </a:cxn>
                  <a:cxn ang="0">
                    <a:pos x="9" y="22"/>
                  </a:cxn>
                  <a:cxn ang="0">
                    <a:pos x="10" y="24"/>
                  </a:cxn>
                  <a:cxn ang="0">
                    <a:pos x="13" y="27"/>
                  </a:cxn>
                  <a:cxn ang="0">
                    <a:pos x="15" y="27"/>
                  </a:cxn>
                  <a:cxn ang="0">
                    <a:pos x="17" y="27"/>
                  </a:cxn>
                  <a:cxn ang="0">
                    <a:pos x="18" y="26"/>
                  </a:cxn>
                  <a:cxn ang="0">
                    <a:pos x="20" y="24"/>
                  </a:cxn>
                  <a:cxn ang="0">
                    <a:pos x="21" y="22"/>
                  </a:cxn>
                  <a:cxn ang="0">
                    <a:pos x="22" y="14"/>
                  </a:cxn>
                  <a:cxn ang="0">
                    <a:pos x="21" y="10"/>
                  </a:cxn>
                  <a:cxn ang="0">
                    <a:pos x="20" y="8"/>
                  </a:cxn>
                  <a:cxn ang="0">
                    <a:pos x="17" y="7"/>
                  </a:cxn>
                  <a:cxn ang="0">
                    <a:pos x="15" y="7"/>
                  </a:cxn>
                  <a:cxn ang="0">
                    <a:pos x="13" y="7"/>
                  </a:cxn>
                  <a:cxn ang="0">
                    <a:pos x="10" y="8"/>
                  </a:cxn>
                  <a:cxn ang="0">
                    <a:pos x="9" y="10"/>
                  </a:cxn>
                  <a:cxn ang="0">
                    <a:pos x="8" y="14"/>
                  </a:cxn>
                  <a:cxn ang="0">
                    <a:pos x="22" y="14"/>
                  </a:cxn>
                </a:cxnLst>
                <a:rect l="0" t="0" r="r" b="b"/>
                <a:pathLst>
                  <a:path w="30" h="33">
                    <a:moveTo>
                      <a:pt x="21" y="22"/>
                    </a:moveTo>
                    <a:lnTo>
                      <a:pt x="29" y="23"/>
                    </a:lnTo>
                    <a:lnTo>
                      <a:pt x="26" y="28"/>
                    </a:lnTo>
                    <a:lnTo>
                      <a:pt x="24" y="30"/>
                    </a:lnTo>
                    <a:lnTo>
                      <a:pt x="21" y="33"/>
                    </a:lnTo>
                    <a:lnTo>
                      <a:pt x="15" y="33"/>
                    </a:lnTo>
                    <a:lnTo>
                      <a:pt x="10" y="33"/>
                    </a:lnTo>
                    <a:lnTo>
                      <a:pt x="7" y="30"/>
                    </a:lnTo>
                    <a:lnTo>
                      <a:pt x="3" y="28"/>
                    </a:lnTo>
                    <a:lnTo>
                      <a:pt x="2" y="24"/>
                    </a:lnTo>
                    <a:lnTo>
                      <a:pt x="1" y="21"/>
                    </a:lnTo>
                    <a:lnTo>
                      <a:pt x="0" y="17"/>
                    </a:lnTo>
                    <a:lnTo>
                      <a:pt x="1" y="12"/>
                    </a:lnTo>
                    <a:lnTo>
                      <a:pt x="2" y="8"/>
                    </a:lnTo>
                    <a:lnTo>
                      <a:pt x="4" y="5"/>
                    </a:lnTo>
                    <a:lnTo>
                      <a:pt x="7" y="2"/>
                    </a:lnTo>
                    <a:lnTo>
                      <a:pt x="10" y="1"/>
                    </a:lnTo>
                    <a:lnTo>
                      <a:pt x="15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5"/>
                    </a:lnTo>
                    <a:lnTo>
                      <a:pt x="28" y="8"/>
                    </a:lnTo>
                    <a:lnTo>
                      <a:pt x="29" y="13"/>
                    </a:lnTo>
                    <a:lnTo>
                      <a:pt x="30" y="19"/>
                    </a:lnTo>
                    <a:lnTo>
                      <a:pt x="8" y="19"/>
                    </a:lnTo>
                    <a:lnTo>
                      <a:pt x="9" y="22"/>
                    </a:lnTo>
                    <a:lnTo>
                      <a:pt x="10" y="24"/>
                    </a:lnTo>
                    <a:lnTo>
                      <a:pt x="13" y="27"/>
                    </a:lnTo>
                    <a:lnTo>
                      <a:pt x="15" y="27"/>
                    </a:lnTo>
                    <a:lnTo>
                      <a:pt x="17" y="27"/>
                    </a:lnTo>
                    <a:lnTo>
                      <a:pt x="18" y="26"/>
                    </a:lnTo>
                    <a:lnTo>
                      <a:pt x="20" y="24"/>
                    </a:lnTo>
                    <a:lnTo>
                      <a:pt x="21" y="22"/>
                    </a:lnTo>
                    <a:close/>
                    <a:moveTo>
                      <a:pt x="22" y="14"/>
                    </a:moveTo>
                    <a:lnTo>
                      <a:pt x="21" y="10"/>
                    </a:lnTo>
                    <a:lnTo>
                      <a:pt x="20" y="8"/>
                    </a:lnTo>
                    <a:lnTo>
                      <a:pt x="17" y="7"/>
                    </a:lnTo>
                    <a:lnTo>
                      <a:pt x="15" y="7"/>
                    </a:lnTo>
                    <a:lnTo>
                      <a:pt x="13" y="7"/>
                    </a:lnTo>
                    <a:lnTo>
                      <a:pt x="10" y="8"/>
                    </a:lnTo>
                    <a:lnTo>
                      <a:pt x="9" y="10"/>
                    </a:lnTo>
                    <a:lnTo>
                      <a:pt x="8" y="14"/>
                    </a:lnTo>
                    <a:lnTo>
                      <a:pt x="22" y="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60" name="Freeform 52"/>
              <p:cNvSpPr>
                <a:spLocks noEditPoints="1"/>
              </p:cNvSpPr>
              <p:nvPr/>
            </p:nvSpPr>
            <p:spPr bwMode="auto">
              <a:xfrm>
                <a:off x="5108" y="1046"/>
                <a:ext cx="30" cy="43"/>
              </a:xfrm>
              <a:custGeom>
                <a:avLst/>
                <a:gdLst/>
                <a:ahLst/>
                <a:cxnLst>
                  <a:cxn ang="0">
                    <a:pos x="30" y="43"/>
                  </a:cxn>
                  <a:cxn ang="0">
                    <a:pos x="22" y="43"/>
                  </a:cxn>
                  <a:cxn ang="0">
                    <a:pos x="22" y="38"/>
                  </a:cxn>
                  <a:cxn ang="0">
                    <a:pos x="19" y="40"/>
                  </a:cxn>
                  <a:cxn ang="0">
                    <a:pos x="17" y="41"/>
                  </a:cxn>
                  <a:cxn ang="0">
                    <a:pos x="15" y="43"/>
                  </a:cxn>
                  <a:cxn ang="0">
                    <a:pos x="12" y="43"/>
                  </a:cxn>
                  <a:cxn ang="0">
                    <a:pos x="9" y="43"/>
                  </a:cxn>
                  <a:cxn ang="0">
                    <a:pos x="5" y="41"/>
                  </a:cxn>
                  <a:cxn ang="0">
                    <a:pos x="3" y="39"/>
                  </a:cxn>
                  <a:cxn ang="0">
                    <a:pos x="1" y="36"/>
                  </a:cxn>
                  <a:cxn ang="0">
                    <a:pos x="0" y="31"/>
                  </a:cxn>
                  <a:cxn ang="0">
                    <a:pos x="0" y="26"/>
                  </a:cxn>
                  <a:cxn ang="0">
                    <a:pos x="0" y="22"/>
                  </a:cxn>
                  <a:cxn ang="0">
                    <a:pos x="1" y="18"/>
                  </a:cxn>
                  <a:cxn ang="0">
                    <a:pos x="3" y="15"/>
                  </a:cxn>
                  <a:cxn ang="0">
                    <a:pos x="5" y="12"/>
                  </a:cxn>
                  <a:cxn ang="0">
                    <a:pos x="9" y="11"/>
                  </a:cxn>
                  <a:cxn ang="0">
                    <a:pos x="12" y="10"/>
                  </a:cxn>
                  <a:cxn ang="0">
                    <a:pos x="16" y="11"/>
                  </a:cxn>
                  <a:cxn ang="0">
                    <a:pos x="19" y="12"/>
                  </a:cxn>
                  <a:cxn ang="0">
                    <a:pos x="22" y="15"/>
                  </a:cxn>
                  <a:cxn ang="0">
                    <a:pos x="22" y="0"/>
                  </a:cxn>
                  <a:cxn ang="0">
                    <a:pos x="30" y="0"/>
                  </a:cxn>
                  <a:cxn ang="0">
                    <a:pos x="30" y="43"/>
                  </a:cxn>
                  <a:cxn ang="0">
                    <a:pos x="8" y="26"/>
                  </a:cxn>
                  <a:cxn ang="0">
                    <a:pos x="8" y="31"/>
                  </a:cxn>
                  <a:cxn ang="0">
                    <a:pos x="9" y="33"/>
                  </a:cxn>
                  <a:cxn ang="0">
                    <a:pos x="10" y="36"/>
                  </a:cxn>
                  <a:cxn ang="0">
                    <a:pos x="12" y="37"/>
                  </a:cxn>
                  <a:cxn ang="0">
                    <a:pos x="15" y="37"/>
                  </a:cxn>
                  <a:cxn ang="0">
                    <a:pos x="17" y="36"/>
                  </a:cxn>
                  <a:cxn ang="0">
                    <a:pos x="19" y="34"/>
                  </a:cxn>
                  <a:cxn ang="0">
                    <a:pos x="20" y="31"/>
                  </a:cxn>
                  <a:cxn ang="0">
                    <a:pos x="22" y="27"/>
                  </a:cxn>
                  <a:cxn ang="0">
                    <a:pos x="22" y="24"/>
                  </a:cxn>
                  <a:cxn ang="0">
                    <a:pos x="20" y="20"/>
                  </a:cxn>
                  <a:cxn ang="0">
                    <a:pos x="19" y="19"/>
                  </a:cxn>
                  <a:cxn ang="0">
                    <a:pos x="17" y="17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9"/>
                  </a:cxn>
                  <a:cxn ang="0">
                    <a:pos x="8" y="22"/>
                  </a:cxn>
                  <a:cxn ang="0">
                    <a:pos x="8" y="26"/>
                  </a:cxn>
                </a:cxnLst>
                <a:rect l="0" t="0" r="r" b="b"/>
                <a:pathLst>
                  <a:path w="30" h="43">
                    <a:moveTo>
                      <a:pt x="30" y="43"/>
                    </a:moveTo>
                    <a:lnTo>
                      <a:pt x="22" y="43"/>
                    </a:lnTo>
                    <a:lnTo>
                      <a:pt x="22" y="38"/>
                    </a:lnTo>
                    <a:lnTo>
                      <a:pt x="19" y="40"/>
                    </a:lnTo>
                    <a:lnTo>
                      <a:pt x="17" y="41"/>
                    </a:lnTo>
                    <a:lnTo>
                      <a:pt x="15" y="43"/>
                    </a:lnTo>
                    <a:lnTo>
                      <a:pt x="12" y="43"/>
                    </a:lnTo>
                    <a:lnTo>
                      <a:pt x="9" y="43"/>
                    </a:lnTo>
                    <a:lnTo>
                      <a:pt x="5" y="41"/>
                    </a:lnTo>
                    <a:lnTo>
                      <a:pt x="3" y="39"/>
                    </a:lnTo>
                    <a:lnTo>
                      <a:pt x="1" y="36"/>
                    </a:lnTo>
                    <a:lnTo>
                      <a:pt x="0" y="31"/>
                    </a:lnTo>
                    <a:lnTo>
                      <a:pt x="0" y="26"/>
                    </a:lnTo>
                    <a:lnTo>
                      <a:pt x="0" y="22"/>
                    </a:lnTo>
                    <a:lnTo>
                      <a:pt x="1" y="18"/>
                    </a:lnTo>
                    <a:lnTo>
                      <a:pt x="3" y="15"/>
                    </a:lnTo>
                    <a:lnTo>
                      <a:pt x="5" y="12"/>
                    </a:lnTo>
                    <a:lnTo>
                      <a:pt x="9" y="11"/>
                    </a:lnTo>
                    <a:lnTo>
                      <a:pt x="12" y="10"/>
                    </a:lnTo>
                    <a:lnTo>
                      <a:pt x="16" y="11"/>
                    </a:lnTo>
                    <a:lnTo>
                      <a:pt x="19" y="12"/>
                    </a:lnTo>
                    <a:lnTo>
                      <a:pt x="22" y="15"/>
                    </a:lnTo>
                    <a:lnTo>
                      <a:pt x="22" y="0"/>
                    </a:lnTo>
                    <a:lnTo>
                      <a:pt x="30" y="0"/>
                    </a:lnTo>
                    <a:lnTo>
                      <a:pt x="30" y="43"/>
                    </a:lnTo>
                    <a:close/>
                    <a:moveTo>
                      <a:pt x="8" y="26"/>
                    </a:moveTo>
                    <a:lnTo>
                      <a:pt x="8" y="31"/>
                    </a:lnTo>
                    <a:lnTo>
                      <a:pt x="9" y="33"/>
                    </a:lnTo>
                    <a:lnTo>
                      <a:pt x="10" y="36"/>
                    </a:lnTo>
                    <a:lnTo>
                      <a:pt x="12" y="37"/>
                    </a:lnTo>
                    <a:lnTo>
                      <a:pt x="15" y="37"/>
                    </a:lnTo>
                    <a:lnTo>
                      <a:pt x="17" y="36"/>
                    </a:lnTo>
                    <a:lnTo>
                      <a:pt x="19" y="34"/>
                    </a:lnTo>
                    <a:lnTo>
                      <a:pt x="20" y="31"/>
                    </a:lnTo>
                    <a:lnTo>
                      <a:pt x="22" y="27"/>
                    </a:lnTo>
                    <a:lnTo>
                      <a:pt x="22" y="24"/>
                    </a:lnTo>
                    <a:lnTo>
                      <a:pt x="20" y="20"/>
                    </a:lnTo>
                    <a:lnTo>
                      <a:pt x="19" y="19"/>
                    </a:lnTo>
                    <a:lnTo>
                      <a:pt x="17" y="17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9"/>
                    </a:lnTo>
                    <a:lnTo>
                      <a:pt x="8" y="22"/>
                    </a:lnTo>
                    <a:lnTo>
                      <a:pt x="8" y="2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61" name="Freeform 53"/>
              <p:cNvSpPr>
                <a:spLocks noEditPoints="1"/>
              </p:cNvSpPr>
              <p:nvPr/>
            </p:nvSpPr>
            <p:spPr bwMode="auto">
              <a:xfrm>
                <a:off x="5161" y="1046"/>
                <a:ext cx="28" cy="43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7" y="0"/>
                  </a:cxn>
                  <a:cxn ang="0">
                    <a:pos x="21" y="1"/>
                  </a:cxn>
                  <a:cxn ang="0">
                    <a:pos x="24" y="3"/>
                  </a:cxn>
                  <a:cxn ang="0">
                    <a:pos x="25" y="7"/>
                  </a:cxn>
                  <a:cxn ang="0">
                    <a:pos x="27" y="10"/>
                  </a:cxn>
                  <a:cxn ang="0">
                    <a:pos x="28" y="16"/>
                  </a:cxn>
                  <a:cxn ang="0">
                    <a:pos x="28" y="20"/>
                  </a:cxn>
                  <a:cxn ang="0">
                    <a:pos x="28" y="26"/>
                  </a:cxn>
                  <a:cxn ang="0">
                    <a:pos x="27" y="32"/>
                  </a:cxn>
                  <a:cxn ang="0">
                    <a:pos x="25" y="36"/>
                  </a:cxn>
                  <a:cxn ang="0">
                    <a:pos x="24" y="39"/>
                  </a:cxn>
                  <a:cxn ang="0">
                    <a:pos x="21" y="41"/>
                  </a:cxn>
                  <a:cxn ang="0">
                    <a:pos x="17" y="43"/>
                  </a:cxn>
                  <a:cxn ang="0">
                    <a:pos x="14" y="43"/>
                  </a:cxn>
                  <a:cxn ang="0">
                    <a:pos x="10" y="43"/>
                  </a:cxn>
                  <a:cxn ang="0">
                    <a:pos x="7" y="41"/>
                  </a:cxn>
                  <a:cxn ang="0">
                    <a:pos x="3" y="38"/>
                  </a:cxn>
                  <a:cxn ang="0">
                    <a:pos x="2" y="36"/>
                  </a:cxn>
                  <a:cxn ang="0">
                    <a:pos x="1" y="31"/>
                  </a:cxn>
                  <a:cxn ang="0">
                    <a:pos x="0" y="26"/>
                  </a:cxn>
                  <a:cxn ang="0">
                    <a:pos x="0" y="20"/>
                  </a:cxn>
                  <a:cxn ang="0">
                    <a:pos x="0" y="16"/>
                  </a:cxn>
                  <a:cxn ang="0">
                    <a:pos x="1" y="10"/>
                  </a:cxn>
                  <a:cxn ang="0">
                    <a:pos x="2" y="7"/>
                  </a:cxn>
                  <a:cxn ang="0">
                    <a:pos x="5" y="3"/>
                  </a:cxn>
                  <a:cxn ang="0">
                    <a:pos x="7" y="1"/>
                  </a:cxn>
                  <a:cxn ang="0">
                    <a:pos x="10" y="0"/>
                  </a:cxn>
                  <a:cxn ang="0">
                    <a:pos x="14" y="0"/>
                  </a:cxn>
                  <a:cxn ang="0">
                    <a:pos x="14" y="7"/>
                  </a:cxn>
                  <a:cxn ang="0">
                    <a:pos x="13" y="7"/>
                  </a:cxn>
                  <a:cxn ang="0">
                    <a:pos x="12" y="8"/>
                  </a:cxn>
                  <a:cxn ang="0">
                    <a:pos x="10" y="9"/>
                  </a:cxn>
                  <a:cxn ang="0">
                    <a:pos x="9" y="11"/>
                  </a:cxn>
                  <a:cxn ang="0">
                    <a:pos x="8" y="14"/>
                  </a:cxn>
                  <a:cxn ang="0">
                    <a:pos x="8" y="17"/>
                  </a:cxn>
                  <a:cxn ang="0">
                    <a:pos x="8" y="20"/>
                  </a:cxn>
                  <a:cxn ang="0">
                    <a:pos x="8" y="25"/>
                  </a:cxn>
                  <a:cxn ang="0">
                    <a:pos x="8" y="29"/>
                  </a:cxn>
                  <a:cxn ang="0">
                    <a:pos x="9" y="31"/>
                  </a:cxn>
                  <a:cxn ang="0">
                    <a:pos x="10" y="33"/>
                  </a:cxn>
                  <a:cxn ang="0">
                    <a:pos x="12" y="34"/>
                  </a:cxn>
                  <a:cxn ang="0">
                    <a:pos x="13" y="36"/>
                  </a:cxn>
                  <a:cxn ang="0">
                    <a:pos x="14" y="36"/>
                  </a:cxn>
                  <a:cxn ang="0">
                    <a:pos x="15" y="36"/>
                  </a:cxn>
                  <a:cxn ang="0">
                    <a:pos x="17" y="34"/>
                  </a:cxn>
                  <a:cxn ang="0">
                    <a:pos x="19" y="33"/>
                  </a:cxn>
                  <a:cxn ang="0">
                    <a:pos x="19" y="31"/>
                  </a:cxn>
                  <a:cxn ang="0">
                    <a:pos x="20" y="29"/>
                  </a:cxn>
                  <a:cxn ang="0">
                    <a:pos x="20" y="25"/>
                  </a:cxn>
                  <a:cxn ang="0">
                    <a:pos x="20" y="20"/>
                  </a:cxn>
                  <a:cxn ang="0">
                    <a:pos x="20" y="17"/>
                  </a:cxn>
                  <a:cxn ang="0">
                    <a:pos x="20" y="14"/>
                  </a:cxn>
                  <a:cxn ang="0">
                    <a:pos x="19" y="11"/>
                  </a:cxn>
                  <a:cxn ang="0">
                    <a:pos x="19" y="9"/>
                  </a:cxn>
                  <a:cxn ang="0">
                    <a:pos x="17" y="8"/>
                  </a:cxn>
                  <a:cxn ang="0">
                    <a:pos x="15" y="7"/>
                  </a:cxn>
                  <a:cxn ang="0">
                    <a:pos x="14" y="7"/>
                  </a:cxn>
                </a:cxnLst>
                <a:rect l="0" t="0" r="r" b="b"/>
                <a:pathLst>
                  <a:path w="28" h="43">
                    <a:moveTo>
                      <a:pt x="14" y="0"/>
                    </a:moveTo>
                    <a:lnTo>
                      <a:pt x="17" y="0"/>
                    </a:lnTo>
                    <a:lnTo>
                      <a:pt x="21" y="1"/>
                    </a:lnTo>
                    <a:lnTo>
                      <a:pt x="24" y="3"/>
                    </a:lnTo>
                    <a:lnTo>
                      <a:pt x="25" y="7"/>
                    </a:lnTo>
                    <a:lnTo>
                      <a:pt x="27" y="10"/>
                    </a:lnTo>
                    <a:lnTo>
                      <a:pt x="28" y="16"/>
                    </a:lnTo>
                    <a:lnTo>
                      <a:pt x="28" y="20"/>
                    </a:lnTo>
                    <a:lnTo>
                      <a:pt x="28" y="26"/>
                    </a:lnTo>
                    <a:lnTo>
                      <a:pt x="27" y="32"/>
                    </a:lnTo>
                    <a:lnTo>
                      <a:pt x="25" y="36"/>
                    </a:lnTo>
                    <a:lnTo>
                      <a:pt x="24" y="39"/>
                    </a:lnTo>
                    <a:lnTo>
                      <a:pt x="21" y="41"/>
                    </a:lnTo>
                    <a:lnTo>
                      <a:pt x="17" y="43"/>
                    </a:lnTo>
                    <a:lnTo>
                      <a:pt x="14" y="43"/>
                    </a:lnTo>
                    <a:lnTo>
                      <a:pt x="10" y="43"/>
                    </a:lnTo>
                    <a:lnTo>
                      <a:pt x="7" y="41"/>
                    </a:lnTo>
                    <a:lnTo>
                      <a:pt x="3" y="38"/>
                    </a:lnTo>
                    <a:lnTo>
                      <a:pt x="2" y="36"/>
                    </a:lnTo>
                    <a:lnTo>
                      <a:pt x="1" y="31"/>
                    </a:lnTo>
                    <a:lnTo>
                      <a:pt x="0" y="26"/>
                    </a:lnTo>
                    <a:lnTo>
                      <a:pt x="0" y="20"/>
                    </a:lnTo>
                    <a:lnTo>
                      <a:pt x="0" y="16"/>
                    </a:lnTo>
                    <a:lnTo>
                      <a:pt x="1" y="10"/>
                    </a:lnTo>
                    <a:lnTo>
                      <a:pt x="2" y="7"/>
                    </a:lnTo>
                    <a:lnTo>
                      <a:pt x="5" y="3"/>
                    </a:lnTo>
                    <a:lnTo>
                      <a:pt x="7" y="1"/>
                    </a:lnTo>
                    <a:lnTo>
                      <a:pt x="10" y="0"/>
                    </a:lnTo>
                    <a:lnTo>
                      <a:pt x="14" y="0"/>
                    </a:lnTo>
                    <a:close/>
                    <a:moveTo>
                      <a:pt x="14" y="7"/>
                    </a:moveTo>
                    <a:lnTo>
                      <a:pt x="13" y="7"/>
                    </a:lnTo>
                    <a:lnTo>
                      <a:pt x="12" y="8"/>
                    </a:lnTo>
                    <a:lnTo>
                      <a:pt x="10" y="9"/>
                    </a:lnTo>
                    <a:lnTo>
                      <a:pt x="9" y="11"/>
                    </a:lnTo>
                    <a:lnTo>
                      <a:pt x="8" y="14"/>
                    </a:lnTo>
                    <a:lnTo>
                      <a:pt x="8" y="17"/>
                    </a:lnTo>
                    <a:lnTo>
                      <a:pt x="8" y="20"/>
                    </a:lnTo>
                    <a:lnTo>
                      <a:pt x="8" y="25"/>
                    </a:lnTo>
                    <a:lnTo>
                      <a:pt x="8" y="29"/>
                    </a:lnTo>
                    <a:lnTo>
                      <a:pt x="9" y="31"/>
                    </a:lnTo>
                    <a:lnTo>
                      <a:pt x="10" y="33"/>
                    </a:lnTo>
                    <a:lnTo>
                      <a:pt x="12" y="34"/>
                    </a:lnTo>
                    <a:lnTo>
                      <a:pt x="13" y="36"/>
                    </a:lnTo>
                    <a:lnTo>
                      <a:pt x="14" y="36"/>
                    </a:lnTo>
                    <a:lnTo>
                      <a:pt x="15" y="36"/>
                    </a:lnTo>
                    <a:lnTo>
                      <a:pt x="17" y="34"/>
                    </a:lnTo>
                    <a:lnTo>
                      <a:pt x="19" y="33"/>
                    </a:lnTo>
                    <a:lnTo>
                      <a:pt x="19" y="31"/>
                    </a:lnTo>
                    <a:lnTo>
                      <a:pt x="20" y="29"/>
                    </a:lnTo>
                    <a:lnTo>
                      <a:pt x="20" y="25"/>
                    </a:lnTo>
                    <a:lnTo>
                      <a:pt x="20" y="20"/>
                    </a:lnTo>
                    <a:lnTo>
                      <a:pt x="20" y="17"/>
                    </a:lnTo>
                    <a:lnTo>
                      <a:pt x="20" y="14"/>
                    </a:lnTo>
                    <a:lnTo>
                      <a:pt x="19" y="11"/>
                    </a:lnTo>
                    <a:lnTo>
                      <a:pt x="19" y="9"/>
                    </a:lnTo>
                    <a:lnTo>
                      <a:pt x="17" y="8"/>
                    </a:lnTo>
                    <a:lnTo>
                      <a:pt x="15" y="7"/>
                    </a:lnTo>
                    <a:lnTo>
                      <a:pt x="14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62" name="Freeform 54"/>
              <p:cNvSpPr>
                <a:spLocks/>
              </p:cNvSpPr>
              <p:nvPr/>
            </p:nvSpPr>
            <p:spPr bwMode="auto">
              <a:xfrm>
                <a:off x="5196" y="1046"/>
                <a:ext cx="18" cy="43"/>
              </a:xfrm>
              <a:custGeom>
                <a:avLst/>
                <a:gdLst/>
                <a:ahLst/>
                <a:cxnLst>
                  <a:cxn ang="0">
                    <a:pos x="18" y="43"/>
                  </a:cxn>
                  <a:cxn ang="0">
                    <a:pos x="10" y="43"/>
                  </a:cxn>
                  <a:cxn ang="0">
                    <a:pos x="10" y="11"/>
                  </a:cxn>
                  <a:cxn ang="0">
                    <a:pos x="6" y="15"/>
                  </a:cxn>
                  <a:cxn ang="0">
                    <a:pos x="0" y="18"/>
                  </a:cxn>
                  <a:cxn ang="0">
                    <a:pos x="0" y="10"/>
                  </a:cxn>
                  <a:cxn ang="0">
                    <a:pos x="3" y="8"/>
                  </a:cxn>
                  <a:cxn ang="0">
                    <a:pos x="7" y="5"/>
                  </a:cxn>
                  <a:cxn ang="0">
                    <a:pos x="10" y="3"/>
                  </a:cxn>
                  <a:cxn ang="0">
                    <a:pos x="13" y="0"/>
                  </a:cxn>
                  <a:cxn ang="0">
                    <a:pos x="18" y="0"/>
                  </a:cxn>
                  <a:cxn ang="0">
                    <a:pos x="18" y="43"/>
                  </a:cxn>
                </a:cxnLst>
                <a:rect l="0" t="0" r="r" b="b"/>
                <a:pathLst>
                  <a:path w="18" h="43">
                    <a:moveTo>
                      <a:pt x="18" y="43"/>
                    </a:moveTo>
                    <a:lnTo>
                      <a:pt x="10" y="43"/>
                    </a:lnTo>
                    <a:lnTo>
                      <a:pt x="10" y="11"/>
                    </a:lnTo>
                    <a:lnTo>
                      <a:pt x="6" y="15"/>
                    </a:lnTo>
                    <a:lnTo>
                      <a:pt x="0" y="18"/>
                    </a:lnTo>
                    <a:lnTo>
                      <a:pt x="0" y="10"/>
                    </a:lnTo>
                    <a:lnTo>
                      <a:pt x="3" y="8"/>
                    </a:lnTo>
                    <a:lnTo>
                      <a:pt x="7" y="5"/>
                    </a:lnTo>
                    <a:lnTo>
                      <a:pt x="10" y="3"/>
                    </a:lnTo>
                    <a:lnTo>
                      <a:pt x="13" y="0"/>
                    </a:lnTo>
                    <a:lnTo>
                      <a:pt x="18" y="0"/>
                    </a:lnTo>
                    <a:lnTo>
                      <a:pt x="18" y="4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63" name="Rectangle 55"/>
              <p:cNvSpPr>
                <a:spLocks noChangeArrowheads="1"/>
              </p:cNvSpPr>
              <p:nvPr/>
            </p:nvSpPr>
            <p:spPr bwMode="auto">
              <a:xfrm>
                <a:off x="5228" y="1070"/>
                <a:ext cx="16" cy="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64" name="Freeform 56"/>
              <p:cNvSpPr>
                <a:spLocks/>
              </p:cNvSpPr>
              <p:nvPr/>
            </p:nvSpPr>
            <p:spPr bwMode="auto">
              <a:xfrm>
                <a:off x="5246" y="1046"/>
                <a:ext cx="27" cy="4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27" y="0"/>
                  </a:cxn>
                  <a:cxn ang="0">
                    <a:pos x="27" y="26"/>
                  </a:cxn>
                  <a:cxn ang="0">
                    <a:pos x="27" y="31"/>
                  </a:cxn>
                  <a:cxn ang="0">
                    <a:pos x="26" y="34"/>
                  </a:cxn>
                  <a:cxn ang="0">
                    <a:pos x="25" y="38"/>
                  </a:cxn>
                  <a:cxn ang="0">
                    <a:pos x="22" y="40"/>
                  </a:cxn>
                  <a:cxn ang="0">
                    <a:pos x="18" y="43"/>
                  </a:cxn>
                  <a:cxn ang="0">
                    <a:pos x="14" y="43"/>
                  </a:cxn>
                  <a:cxn ang="0">
                    <a:pos x="9" y="43"/>
                  </a:cxn>
                  <a:cxn ang="0">
                    <a:pos x="7" y="41"/>
                  </a:cxn>
                  <a:cxn ang="0">
                    <a:pos x="3" y="39"/>
                  </a:cxn>
                  <a:cxn ang="0">
                    <a:pos x="2" y="37"/>
                  </a:cxn>
                  <a:cxn ang="0">
                    <a:pos x="1" y="33"/>
                  </a:cxn>
                  <a:cxn ang="0">
                    <a:pos x="0" y="29"/>
                  </a:cxn>
                  <a:cxn ang="0">
                    <a:pos x="8" y="27"/>
                  </a:cxn>
                  <a:cxn ang="0">
                    <a:pos x="9" y="31"/>
                  </a:cxn>
                  <a:cxn ang="0">
                    <a:pos x="9" y="33"/>
                  </a:cxn>
                  <a:cxn ang="0">
                    <a:pos x="11" y="34"/>
                  </a:cxn>
                  <a:cxn ang="0">
                    <a:pos x="14" y="36"/>
                  </a:cxn>
                  <a:cxn ang="0">
                    <a:pos x="17" y="36"/>
                  </a:cxn>
                  <a:cxn ang="0">
                    <a:pos x="18" y="33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27"/>
                  </a:cxn>
                  <a:cxn ang="0">
                    <a:pos x="19" y="0"/>
                  </a:cxn>
                </a:cxnLst>
                <a:rect l="0" t="0" r="r" b="b"/>
                <a:pathLst>
                  <a:path w="27" h="43">
                    <a:moveTo>
                      <a:pt x="19" y="0"/>
                    </a:moveTo>
                    <a:lnTo>
                      <a:pt x="27" y="0"/>
                    </a:lnTo>
                    <a:lnTo>
                      <a:pt x="27" y="26"/>
                    </a:lnTo>
                    <a:lnTo>
                      <a:pt x="27" y="31"/>
                    </a:lnTo>
                    <a:lnTo>
                      <a:pt x="26" y="34"/>
                    </a:lnTo>
                    <a:lnTo>
                      <a:pt x="25" y="38"/>
                    </a:lnTo>
                    <a:lnTo>
                      <a:pt x="22" y="40"/>
                    </a:lnTo>
                    <a:lnTo>
                      <a:pt x="18" y="43"/>
                    </a:lnTo>
                    <a:lnTo>
                      <a:pt x="14" y="43"/>
                    </a:lnTo>
                    <a:lnTo>
                      <a:pt x="9" y="43"/>
                    </a:lnTo>
                    <a:lnTo>
                      <a:pt x="7" y="41"/>
                    </a:lnTo>
                    <a:lnTo>
                      <a:pt x="3" y="39"/>
                    </a:lnTo>
                    <a:lnTo>
                      <a:pt x="2" y="37"/>
                    </a:lnTo>
                    <a:lnTo>
                      <a:pt x="1" y="33"/>
                    </a:lnTo>
                    <a:lnTo>
                      <a:pt x="0" y="29"/>
                    </a:lnTo>
                    <a:lnTo>
                      <a:pt x="8" y="27"/>
                    </a:lnTo>
                    <a:lnTo>
                      <a:pt x="9" y="31"/>
                    </a:lnTo>
                    <a:lnTo>
                      <a:pt x="9" y="33"/>
                    </a:lnTo>
                    <a:lnTo>
                      <a:pt x="11" y="34"/>
                    </a:lnTo>
                    <a:lnTo>
                      <a:pt x="14" y="36"/>
                    </a:lnTo>
                    <a:lnTo>
                      <a:pt x="17" y="36"/>
                    </a:lnTo>
                    <a:lnTo>
                      <a:pt x="18" y="33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27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65" name="Freeform 57"/>
              <p:cNvSpPr>
                <a:spLocks/>
              </p:cNvSpPr>
              <p:nvPr/>
            </p:nvSpPr>
            <p:spPr bwMode="auto">
              <a:xfrm>
                <a:off x="5283" y="1046"/>
                <a:ext cx="33" cy="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0"/>
                  </a:cxn>
                  <a:cxn ang="0">
                    <a:pos x="8" y="23"/>
                  </a:cxn>
                  <a:cxn ang="0">
                    <a:pos x="8" y="27"/>
                  </a:cxn>
                  <a:cxn ang="0">
                    <a:pos x="8" y="30"/>
                  </a:cxn>
                  <a:cxn ang="0">
                    <a:pos x="9" y="32"/>
                  </a:cxn>
                  <a:cxn ang="0">
                    <a:pos x="10" y="34"/>
                  </a:cxn>
                  <a:cxn ang="0">
                    <a:pos x="14" y="36"/>
                  </a:cxn>
                  <a:cxn ang="0">
                    <a:pos x="17" y="36"/>
                  </a:cxn>
                  <a:cxn ang="0">
                    <a:pos x="21" y="36"/>
                  </a:cxn>
                  <a:cxn ang="0">
                    <a:pos x="23" y="34"/>
                  </a:cxn>
                  <a:cxn ang="0">
                    <a:pos x="24" y="32"/>
                  </a:cxn>
                  <a:cxn ang="0">
                    <a:pos x="25" y="30"/>
                  </a:cxn>
                  <a:cxn ang="0">
                    <a:pos x="25" y="2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33" y="0"/>
                  </a:cxn>
                  <a:cxn ang="0">
                    <a:pos x="33" y="22"/>
                  </a:cxn>
                  <a:cxn ang="0">
                    <a:pos x="33" y="26"/>
                  </a:cxn>
                  <a:cxn ang="0">
                    <a:pos x="33" y="30"/>
                  </a:cxn>
                  <a:cxn ang="0">
                    <a:pos x="33" y="33"/>
                  </a:cxn>
                  <a:cxn ang="0">
                    <a:pos x="32" y="36"/>
                  </a:cxn>
                  <a:cxn ang="0">
                    <a:pos x="31" y="38"/>
                  </a:cxn>
                  <a:cxn ang="0">
                    <a:pos x="29" y="40"/>
                  </a:cxn>
                  <a:cxn ang="0">
                    <a:pos x="25" y="41"/>
                  </a:cxn>
                  <a:cxn ang="0">
                    <a:pos x="22" y="43"/>
                  </a:cxn>
                  <a:cxn ang="0">
                    <a:pos x="17" y="43"/>
                  </a:cxn>
                  <a:cxn ang="0">
                    <a:pos x="11" y="43"/>
                  </a:cxn>
                  <a:cxn ang="0">
                    <a:pos x="8" y="41"/>
                  </a:cxn>
                  <a:cxn ang="0">
                    <a:pos x="4" y="40"/>
                  </a:cxn>
                  <a:cxn ang="0">
                    <a:pos x="3" y="38"/>
                  </a:cxn>
                  <a:cxn ang="0">
                    <a:pos x="1" y="36"/>
                  </a:cxn>
                  <a:cxn ang="0">
                    <a:pos x="0" y="33"/>
                  </a:cxn>
                  <a:cxn ang="0">
                    <a:pos x="0" y="29"/>
                  </a:cxn>
                  <a:cxn ang="0">
                    <a:pos x="0" y="22"/>
                  </a:cxn>
                  <a:cxn ang="0">
                    <a:pos x="0" y="0"/>
                  </a:cxn>
                </a:cxnLst>
                <a:rect l="0" t="0" r="r" b="b"/>
                <a:pathLst>
                  <a:path w="33" h="43">
                    <a:moveTo>
                      <a:pt x="0" y="0"/>
                    </a:moveTo>
                    <a:lnTo>
                      <a:pt x="8" y="0"/>
                    </a:lnTo>
                    <a:lnTo>
                      <a:pt x="8" y="23"/>
                    </a:lnTo>
                    <a:lnTo>
                      <a:pt x="8" y="27"/>
                    </a:lnTo>
                    <a:lnTo>
                      <a:pt x="8" y="30"/>
                    </a:lnTo>
                    <a:lnTo>
                      <a:pt x="9" y="32"/>
                    </a:lnTo>
                    <a:lnTo>
                      <a:pt x="10" y="34"/>
                    </a:lnTo>
                    <a:lnTo>
                      <a:pt x="14" y="36"/>
                    </a:lnTo>
                    <a:lnTo>
                      <a:pt x="17" y="36"/>
                    </a:lnTo>
                    <a:lnTo>
                      <a:pt x="21" y="36"/>
                    </a:lnTo>
                    <a:lnTo>
                      <a:pt x="23" y="34"/>
                    </a:lnTo>
                    <a:lnTo>
                      <a:pt x="24" y="32"/>
                    </a:lnTo>
                    <a:lnTo>
                      <a:pt x="25" y="30"/>
                    </a:lnTo>
                    <a:lnTo>
                      <a:pt x="25" y="2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33" y="0"/>
                    </a:lnTo>
                    <a:lnTo>
                      <a:pt x="33" y="22"/>
                    </a:lnTo>
                    <a:lnTo>
                      <a:pt x="33" y="26"/>
                    </a:lnTo>
                    <a:lnTo>
                      <a:pt x="33" y="30"/>
                    </a:lnTo>
                    <a:lnTo>
                      <a:pt x="33" y="33"/>
                    </a:lnTo>
                    <a:lnTo>
                      <a:pt x="32" y="36"/>
                    </a:lnTo>
                    <a:lnTo>
                      <a:pt x="31" y="38"/>
                    </a:lnTo>
                    <a:lnTo>
                      <a:pt x="29" y="40"/>
                    </a:lnTo>
                    <a:lnTo>
                      <a:pt x="25" y="41"/>
                    </a:lnTo>
                    <a:lnTo>
                      <a:pt x="22" y="43"/>
                    </a:lnTo>
                    <a:lnTo>
                      <a:pt x="17" y="43"/>
                    </a:lnTo>
                    <a:lnTo>
                      <a:pt x="11" y="43"/>
                    </a:lnTo>
                    <a:lnTo>
                      <a:pt x="8" y="41"/>
                    </a:lnTo>
                    <a:lnTo>
                      <a:pt x="4" y="40"/>
                    </a:lnTo>
                    <a:lnTo>
                      <a:pt x="3" y="38"/>
                    </a:lnTo>
                    <a:lnTo>
                      <a:pt x="1" y="36"/>
                    </a:lnTo>
                    <a:lnTo>
                      <a:pt x="0" y="33"/>
                    </a:lnTo>
                    <a:lnTo>
                      <a:pt x="0" y="29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66" name="Freeform 58"/>
              <p:cNvSpPr>
                <a:spLocks/>
              </p:cNvSpPr>
              <p:nvPr/>
            </p:nvSpPr>
            <p:spPr bwMode="auto">
              <a:xfrm>
                <a:off x="5326" y="1046"/>
                <a:ext cx="35" cy="43"/>
              </a:xfrm>
              <a:custGeom>
                <a:avLst/>
                <a:gdLst/>
                <a:ahLst/>
                <a:cxnLst>
                  <a:cxn ang="0">
                    <a:pos x="0" y="43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26" y="29"/>
                  </a:cxn>
                  <a:cxn ang="0">
                    <a:pos x="26" y="0"/>
                  </a:cxn>
                  <a:cxn ang="0">
                    <a:pos x="35" y="0"/>
                  </a:cxn>
                  <a:cxn ang="0">
                    <a:pos x="35" y="43"/>
                  </a:cxn>
                  <a:cxn ang="0">
                    <a:pos x="25" y="43"/>
                  </a:cxn>
                  <a:cxn ang="0">
                    <a:pos x="8" y="14"/>
                  </a:cxn>
                  <a:cxn ang="0">
                    <a:pos x="8" y="43"/>
                  </a:cxn>
                  <a:cxn ang="0">
                    <a:pos x="0" y="43"/>
                  </a:cxn>
                </a:cxnLst>
                <a:rect l="0" t="0" r="r" b="b"/>
                <a:pathLst>
                  <a:path w="35" h="43">
                    <a:moveTo>
                      <a:pt x="0" y="43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26" y="29"/>
                    </a:lnTo>
                    <a:lnTo>
                      <a:pt x="26" y="0"/>
                    </a:lnTo>
                    <a:lnTo>
                      <a:pt x="35" y="0"/>
                    </a:lnTo>
                    <a:lnTo>
                      <a:pt x="35" y="43"/>
                    </a:lnTo>
                    <a:lnTo>
                      <a:pt x="25" y="43"/>
                    </a:lnTo>
                    <a:lnTo>
                      <a:pt x="8" y="14"/>
                    </a:lnTo>
                    <a:lnTo>
                      <a:pt x="8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67" name="Rectangle 59"/>
              <p:cNvSpPr>
                <a:spLocks noChangeArrowheads="1"/>
              </p:cNvSpPr>
              <p:nvPr/>
            </p:nvSpPr>
            <p:spPr bwMode="auto">
              <a:xfrm>
                <a:off x="5367" y="1070"/>
                <a:ext cx="17" cy="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68" name="Freeform 60"/>
              <p:cNvSpPr>
                <a:spLocks/>
              </p:cNvSpPr>
              <p:nvPr/>
            </p:nvSpPr>
            <p:spPr bwMode="auto">
              <a:xfrm>
                <a:off x="5387" y="1046"/>
                <a:ext cx="28" cy="43"/>
              </a:xfrm>
              <a:custGeom>
                <a:avLst/>
                <a:gdLst/>
                <a:ahLst/>
                <a:cxnLst>
                  <a:cxn ang="0">
                    <a:pos x="28" y="34"/>
                  </a:cxn>
                  <a:cxn ang="0">
                    <a:pos x="28" y="43"/>
                  </a:cxn>
                  <a:cxn ang="0">
                    <a:pos x="0" y="43"/>
                  </a:cxn>
                  <a:cxn ang="0">
                    <a:pos x="1" y="38"/>
                  </a:cxn>
                  <a:cxn ang="0">
                    <a:pos x="3" y="34"/>
                  </a:cxn>
                  <a:cxn ang="0">
                    <a:pos x="5" y="31"/>
                  </a:cxn>
                  <a:cxn ang="0">
                    <a:pos x="8" y="29"/>
                  </a:cxn>
                  <a:cxn ang="0">
                    <a:pos x="12" y="24"/>
                  </a:cxn>
                  <a:cxn ang="0">
                    <a:pos x="15" y="22"/>
                  </a:cxn>
                  <a:cxn ang="0">
                    <a:pos x="18" y="19"/>
                  </a:cxn>
                  <a:cxn ang="0">
                    <a:pos x="19" y="17"/>
                  </a:cxn>
                  <a:cxn ang="0">
                    <a:pos x="20" y="15"/>
                  </a:cxn>
                  <a:cxn ang="0">
                    <a:pos x="20" y="12"/>
                  </a:cxn>
                  <a:cxn ang="0">
                    <a:pos x="20" y="10"/>
                  </a:cxn>
                  <a:cxn ang="0">
                    <a:pos x="19" y="8"/>
                  </a:cxn>
                  <a:cxn ang="0">
                    <a:pos x="16" y="7"/>
                  </a:cxn>
                  <a:cxn ang="0">
                    <a:pos x="14" y="7"/>
                  </a:cxn>
                  <a:cxn ang="0">
                    <a:pos x="12" y="7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8" y="12"/>
                  </a:cxn>
                  <a:cxn ang="0">
                    <a:pos x="0" y="12"/>
                  </a:cxn>
                  <a:cxn ang="0">
                    <a:pos x="1" y="8"/>
                  </a:cxn>
                  <a:cxn ang="0">
                    <a:pos x="3" y="4"/>
                  </a:cxn>
                  <a:cxn ang="0">
                    <a:pos x="5" y="2"/>
                  </a:cxn>
                  <a:cxn ang="0">
                    <a:pos x="8" y="1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2" y="1"/>
                  </a:cxn>
                  <a:cxn ang="0">
                    <a:pos x="25" y="3"/>
                  </a:cxn>
                  <a:cxn ang="0">
                    <a:pos x="27" y="5"/>
                  </a:cxn>
                  <a:cxn ang="0">
                    <a:pos x="28" y="8"/>
                  </a:cxn>
                  <a:cxn ang="0">
                    <a:pos x="28" y="11"/>
                  </a:cxn>
                  <a:cxn ang="0">
                    <a:pos x="28" y="14"/>
                  </a:cxn>
                  <a:cxn ang="0">
                    <a:pos x="27" y="16"/>
                  </a:cxn>
                  <a:cxn ang="0">
                    <a:pos x="26" y="19"/>
                  </a:cxn>
                  <a:cxn ang="0">
                    <a:pos x="25" y="22"/>
                  </a:cxn>
                  <a:cxn ang="0">
                    <a:pos x="22" y="24"/>
                  </a:cxn>
                  <a:cxn ang="0">
                    <a:pos x="19" y="27"/>
                  </a:cxn>
                  <a:cxn ang="0">
                    <a:pos x="16" y="30"/>
                  </a:cxn>
                  <a:cxn ang="0">
                    <a:pos x="15" y="31"/>
                  </a:cxn>
                  <a:cxn ang="0">
                    <a:pos x="14" y="32"/>
                  </a:cxn>
                  <a:cxn ang="0">
                    <a:pos x="13" y="33"/>
                  </a:cxn>
                  <a:cxn ang="0">
                    <a:pos x="12" y="34"/>
                  </a:cxn>
                  <a:cxn ang="0">
                    <a:pos x="28" y="34"/>
                  </a:cxn>
                </a:cxnLst>
                <a:rect l="0" t="0" r="r" b="b"/>
                <a:pathLst>
                  <a:path w="28" h="43">
                    <a:moveTo>
                      <a:pt x="28" y="34"/>
                    </a:moveTo>
                    <a:lnTo>
                      <a:pt x="28" y="43"/>
                    </a:lnTo>
                    <a:lnTo>
                      <a:pt x="0" y="43"/>
                    </a:lnTo>
                    <a:lnTo>
                      <a:pt x="1" y="38"/>
                    </a:lnTo>
                    <a:lnTo>
                      <a:pt x="3" y="34"/>
                    </a:lnTo>
                    <a:lnTo>
                      <a:pt x="5" y="31"/>
                    </a:lnTo>
                    <a:lnTo>
                      <a:pt x="8" y="29"/>
                    </a:lnTo>
                    <a:lnTo>
                      <a:pt x="12" y="24"/>
                    </a:lnTo>
                    <a:lnTo>
                      <a:pt x="15" y="22"/>
                    </a:lnTo>
                    <a:lnTo>
                      <a:pt x="18" y="19"/>
                    </a:lnTo>
                    <a:lnTo>
                      <a:pt x="19" y="17"/>
                    </a:lnTo>
                    <a:lnTo>
                      <a:pt x="20" y="15"/>
                    </a:lnTo>
                    <a:lnTo>
                      <a:pt x="20" y="12"/>
                    </a:lnTo>
                    <a:lnTo>
                      <a:pt x="20" y="10"/>
                    </a:lnTo>
                    <a:lnTo>
                      <a:pt x="19" y="8"/>
                    </a:lnTo>
                    <a:lnTo>
                      <a:pt x="16" y="7"/>
                    </a:lnTo>
                    <a:lnTo>
                      <a:pt x="14" y="7"/>
                    </a:lnTo>
                    <a:lnTo>
                      <a:pt x="12" y="7"/>
                    </a:lnTo>
                    <a:lnTo>
                      <a:pt x="11" y="8"/>
                    </a:lnTo>
                    <a:lnTo>
                      <a:pt x="9" y="10"/>
                    </a:lnTo>
                    <a:lnTo>
                      <a:pt x="8" y="12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3" y="4"/>
                    </a:lnTo>
                    <a:lnTo>
                      <a:pt x="5" y="2"/>
                    </a:lnTo>
                    <a:lnTo>
                      <a:pt x="8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2" y="1"/>
                    </a:lnTo>
                    <a:lnTo>
                      <a:pt x="25" y="3"/>
                    </a:lnTo>
                    <a:lnTo>
                      <a:pt x="27" y="5"/>
                    </a:lnTo>
                    <a:lnTo>
                      <a:pt x="28" y="8"/>
                    </a:lnTo>
                    <a:lnTo>
                      <a:pt x="28" y="11"/>
                    </a:lnTo>
                    <a:lnTo>
                      <a:pt x="28" y="14"/>
                    </a:lnTo>
                    <a:lnTo>
                      <a:pt x="27" y="16"/>
                    </a:lnTo>
                    <a:lnTo>
                      <a:pt x="26" y="19"/>
                    </a:lnTo>
                    <a:lnTo>
                      <a:pt x="25" y="22"/>
                    </a:lnTo>
                    <a:lnTo>
                      <a:pt x="22" y="24"/>
                    </a:lnTo>
                    <a:lnTo>
                      <a:pt x="19" y="27"/>
                    </a:lnTo>
                    <a:lnTo>
                      <a:pt x="16" y="30"/>
                    </a:lnTo>
                    <a:lnTo>
                      <a:pt x="15" y="31"/>
                    </a:lnTo>
                    <a:lnTo>
                      <a:pt x="14" y="32"/>
                    </a:lnTo>
                    <a:lnTo>
                      <a:pt x="13" y="33"/>
                    </a:lnTo>
                    <a:lnTo>
                      <a:pt x="12" y="34"/>
                    </a:lnTo>
                    <a:lnTo>
                      <a:pt x="28" y="3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69" name="Freeform 61"/>
              <p:cNvSpPr>
                <a:spLocks noEditPoints="1"/>
              </p:cNvSpPr>
              <p:nvPr/>
            </p:nvSpPr>
            <p:spPr bwMode="auto">
              <a:xfrm>
                <a:off x="5421" y="1046"/>
                <a:ext cx="28" cy="43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7" y="0"/>
                  </a:cxn>
                  <a:cxn ang="0">
                    <a:pos x="21" y="1"/>
                  </a:cxn>
                  <a:cxn ang="0">
                    <a:pos x="23" y="3"/>
                  </a:cxn>
                  <a:cxn ang="0">
                    <a:pos x="25" y="7"/>
                  </a:cxn>
                  <a:cxn ang="0">
                    <a:pos x="27" y="10"/>
                  </a:cxn>
                  <a:cxn ang="0">
                    <a:pos x="28" y="16"/>
                  </a:cxn>
                  <a:cxn ang="0">
                    <a:pos x="28" y="20"/>
                  </a:cxn>
                  <a:cxn ang="0">
                    <a:pos x="28" y="26"/>
                  </a:cxn>
                  <a:cxn ang="0">
                    <a:pos x="27" y="32"/>
                  </a:cxn>
                  <a:cxn ang="0">
                    <a:pos x="25" y="36"/>
                  </a:cxn>
                  <a:cxn ang="0">
                    <a:pos x="23" y="39"/>
                  </a:cxn>
                  <a:cxn ang="0">
                    <a:pos x="21" y="41"/>
                  </a:cxn>
                  <a:cxn ang="0">
                    <a:pos x="17" y="43"/>
                  </a:cxn>
                  <a:cxn ang="0">
                    <a:pos x="14" y="43"/>
                  </a:cxn>
                  <a:cxn ang="0">
                    <a:pos x="9" y="43"/>
                  </a:cxn>
                  <a:cxn ang="0">
                    <a:pos x="6" y="41"/>
                  </a:cxn>
                  <a:cxn ang="0">
                    <a:pos x="3" y="38"/>
                  </a:cxn>
                  <a:cxn ang="0">
                    <a:pos x="1" y="36"/>
                  </a:cxn>
                  <a:cxn ang="0">
                    <a:pos x="0" y="31"/>
                  </a:cxn>
                  <a:cxn ang="0">
                    <a:pos x="0" y="26"/>
                  </a:cxn>
                  <a:cxn ang="0">
                    <a:pos x="0" y="20"/>
                  </a:cxn>
                  <a:cxn ang="0">
                    <a:pos x="0" y="16"/>
                  </a:cxn>
                  <a:cxn ang="0">
                    <a:pos x="0" y="10"/>
                  </a:cxn>
                  <a:cxn ang="0">
                    <a:pos x="2" y="7"/>
                  </a:cxn>
                  <a:cxn ang="0">
                    <a:pos x="3" y="3"/>
                  </a:cxn>
                  <a:cxn ang="0">
                    <a:pos x="6" y="1"/>
                  </a:cxn>
                  <a:cxn ang="0">
                    <a:pos x="9" y="0"/>
                  </a:cxn>
                  <a:cxn ang="0">
                    <a:pos x="14" y="0"/>
                  </a:cxn>
                  <a:cxn ang="0">
                    <a:pos x="14" y="7"/>
                  </a:cxn>
                  <a:cxn ang="0">
                    <a:pos x="11" y="7"/>
                  </a:cxn>
                  <a:cxn ang="0">
                    <a:pos x="10" y="8"/>
                  </a:cxn>
                  <a:cxn ang="0">
                    <a:pos x="9" y="9"/>
                  </a:cxn>
                  <a:cxn ang="0">
                    <a:pos x="8" y="11"/>
                  </a:cxn>
                  <a:cxn ang="0">
                    <a:pos x="8" y="14"/>
                  </a:cxn>
                  <a:cxn ang="0">
                    <a:pos x="8" y="17"/>
                  </a:cxn>
                  <a:cxn ang="0">
                    <a:pos x="8" y="20"/>
                  </a:cxn>
                  <a:cxn ang="0">
                    <a:pos x="8" y="25"/>
                  </a:cxn>
                  <a:cxn ang="0">
                    <a:pos x="8" y="29"/>
                  </a:cxn>
                  <a:cxn ang="0">
                    <a:pos x="8" y="31"/>
                  </a:cxn>
                  <a:cxn ang="0">
                    <a:pos x="9" y="33"/>
                  </a:cxn>
                  <a:cxn ang="0">
                    <a:pos x="10" y="34"/>
                  </a:cxn>
                  <a:cxn ang="0">
                    <a:pos x="11" y="36"/>
                  </a:cxn>
                  <a:cxn ang="0">
                    <a:pos x="14" y="36"/>
                  </a:cxn>
                  <a:cxn ang="0">
                    <a:pos x="15" y="36"/>
                  </a:cxn>
                  <a:cxn ang="0">
                    <a:pos x="16" y="34"/>
                  </a:cxn>
                  <a:cxn ang="0">
                    <a:pos x="17" y="33"/>
                  </a:cxn>
                  <a:cxn ang="0">
                    <a:pos x="18" y="31"/>
                  </a:cxn>
                  <a:cxn ang="0">
                    <a:pos x="18" y="29"/>
                  </a:cxn>
                  <a:cxn ang="0">
                    <a:pos x="20" y="25"/>
                  </a:cxn>
                  <a:cxn ang="0">
                    <a:pos x="20" y="20"/>
                  </a:cxn>
                  <a:cxn ang="0">
                    <a:pos x="20" y="17"/>
                  </a:cxn>
                  <a:cxn ang="0">
                    <a:pos x="18" y="14"/>
                  </a:cxn>
                  <a:cxn ang="0">
                    <a:pos x="18" y="11"/>
                  </a:cxn>
                  <a:cxn ang="0">
                    <a:pos x="17" y="9"/>
                  </a:cxn>
                  <a:cxn ang="0">
                    <a:pos x="16" y="8"/>
                  </a:cxn>
                  <a:cxn ang="0">
                    <a:pos x="15" y="7"/>
                  </a:cxn>
                  <a:cxn ang="0">
                    <a:pos x="14" y="7"/>
                  </a:cxn>
                </a:cxnLst>
                <a:rect l="0" t="0" r="r" b="b"/>
                <a:pathLst>
                  <a:path w="28" h="43">
                    <a:moveTo>
                      <a:pt x="14" y="0"/>
                    </a:move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7"/>
                    </a:lnTo>
                    <a:lnTo>
                      <a:pt x="27" y="10"/>
                    </a:lnTo>
                    <a:lnTo>
                      <a:pt x="28" y="16"/>
                    </a:lnTo>
                    <a:lnTo>
                      <a:pt x="28" y="20"/>
                    </a:lnTo>
                    <a:lnTo>
                      <a:pt x="28" y="26"/>
                    </a:lnTo>
                    <a:lnTo>
                      <a:pt x="27" y="32"/>
                    </a:lnTo>
                    <a:lnTo>
                      <a:pt x="25" y="36"/>
                    </a:lnTo>
                    <a:lnTo>
                      <a:pt x="23" y="39"/>
                    </a:lnTo>
                    <a:lnTo>
                      <a:pt x="21" y="41"/>
                    </a:lnTo>
                    <a:lnTo>
                      <a:pt x="17" y="43"/>
                    </a:lnTo>
                    <a:lnTo>
                      <a:pt x="14" y="43"/>
                    </a:lnTo>
                    <a:lnTo>
                      <a:pt x="9" y="43"/>
                    </a:lnTo>
                    <a:lnTo>
                      <a:pt x="6" y="41"/>
                    </a:lnTo>
                    <a:lnTo>
                      <a:pt x="3" y="38"/>
                    </a:lnTo>
                    <a:lnTo>
                      <a:pt x="1" y="36"/>
                    </a:lnTo>
                    <a:lnTo>
                      <a:pt x="0" y="31"/>
                    </a:lnTo>
                    <a:lnTo>
                      <a:pt x="0" y="26"/>
                    </a:lnTo>
                    <a:lnTo>
                      <a:pt x="0" y="20"/>
                    </a:lnTo>
                    <a:lnTo>
                      <a:pt x="0" y="16"/>
                    </a:lnTo>
                    <a:lnTo>
                      <a:pt x="0" y="10"/>
                    </a:lnTo>
                    <a:lnTo>
                      <a:pt x="2" y="7"/>
                    </a:lnTo>
                    <a:lnTo>
                      <a:pt x="3" y="3"/>
                    </a:lnTo>
                    <a:lnTo>
                      <a:pt x="6" y="1"/>
                    </a:lnTo>
                    <a:lnTo>
                      <a:pt x="9" y="0"/>
                    </a:lnTo>
                    <a:lnTo>
                      <a:pt x="14" y="0"/>
                    </a:lnTo>
                    <a:close/>
                    <a:moveTo>
                      <a:pt x="14" y="7"/>
                    </a:moveTo>
                    <a:lnTo>
                      <a:pt x="11" y="7"/>
                    </a:lnTo>
                    <a:lnTo>
                      <a:pt x="10" y="8"/>
                    </a:lnTo>
                    <a:lnTo>
                      <a:pt x="9" y="9"/>
                    </a:lnTo>
                    <a:lnTo>
                      <a:pt x="8" y="11"/>
                    </a:lnTo>
                    <a:lnTo>
                      <a:pt x="8" y="14"/>
                    </a:lnTo>
                    <a:lnTo>
                      <a:pt x="8" y="17"/>
                    </a:lnTo>
                    <a:lnTo>
                      <a:pt x="8" y="20"/>
                    </a:lnTo>
                    <a:lnTo>
                      <a:pt x="8" y="25"/>
                    </a:lnTo>
                    <a:lnTo>
                      <a:pt x="8" y="29"/>
                    </a:lnTo>
                    <a:lnTo>
                      <a:pt x="8" y="31"/>
                    </a:lnTo>
                    <a:lnTo>
                      <a:pt x="9" y="33"/>
                    </a:lnTo>
                    <a:lnTo>
                      <a:pt x="10" y="34"/>
                    </a:lnTo>
                    <a:lnTo>
                      <a:pt x="11" y="36"/>
                    </a:lnTo>
                    <a:lnTo>
                      <a:pt x="14" y="36"/>
                    </a:lnTo>
                    <a:lnTo>
                      <a:pt x="15" y="36"/>
                    </a:lnTo>
                    <a:lnTo>
                      <a:pt x="16" y="34"/>
                    </a:lnTo>
                    <a:lnTo>
                      <a:pt x="17" y="33"/>
                    </a:lnTo>
                    <a:lnTo>
                      <a:pt x="18" y="31"/>
                    </a:lnTo>
                    <a:lnTo>
                      <a:pt x="18" y="29"/>
                    </a:lnTo>
                    <a:lnTo>
                      <a:pt x="20" y="25"/>
                    </a:lnTo>
                    <a:lnTo>
                      <a:pt x="20" y="20"/>
                    </a:lnTo>
                    <a:lnTo>
                      <a:pt x="20" y="17"/>
                    </a:lnTo>
                    <a:lnTo>
                      <a:pt x="18" y="14"/>
                    </a:lnTo>
                    <a:lnTo>
                      <a:pt x="18" y="11"/>
                    </a:lnTo>
                    <a:lnTo>
                      <a:pt x="17" y="9"/>
                    </a:lnTo>
                    <a:lnTo>
                      <a:pt x="16" y="8"/>
                    </a:lnTo>
                    <a:lnTo>
                      <a:pt x="15" y="7"/>
                    </a:lnTo>
                    <a:lnTo>
                      <a:pt x="14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70" name="Freeform 62"/>
              <p:cNvSpPr>
                <a:spLocks noEditPoints="1"/>
              </p:cNvSpPr>
              <p:nvPr/>
            </p:nvSpPr>
            <p:spPr bwMode="auto">
              <a:xfrm>
                <a:off x="5453" y="1046"/>
                <a:ext cx="28" cy="43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9" y="0"/>
                  </a:cxn>
                  <a:cxn ang="0">
                    <a:pos x="21" y="1"/>
                  </a:cxn>
                  <a:cxn ang="0">
                    <a:pos x="25" y="3"/>
                  </a:cxn>
                  <a:cxn ang="0">
                    <a:pos x="26" y="7"/>
                  </a:cxn>
                  <a:cxn ang="0">
                    <a:pos x="28" y="10"/>
                  </a:cxn>
                  <a:cxn ang="0">
                    <a:pos x="28" y="16"/>
                  </a:cxn>
                  <a:cxn ang="0">
                    <a:pos x="28" y="20"/>
                  </a:cxn>
                  <a:cxn ang="0">
                    <a:pos x="28" y="26"/>
                  </a:cxn>
                  <a:cxn ang="0">
                    <a:pos x="28" y="32"/>
                  </a:cxn>
                  <a:cxn ang="0">
                    <a:pos x="26" y="36"/>
                  </a:cxn>
                  <a:cxn ang="0">
                    <a:pos x="25" y="39"/>
                  </a:cxn>
                  <a:cxn ang="0">
                    <a:pos x="21" y="41"/>
                  </a:cxn>
                  <a:cxn ang="0">
                    <a:pos x="19" y="43"/>
                  </a:cxn>
                  <a:cxn ang="0">
                    <a:pos x="14" y="43"/>
                  </a:cxn>
                  <a:cxn ang="0">
                    <a:pos x="11" y="43"/>
                  </a:cxn>
                  <a:cxn ang="0">
                    <a:pos x="7" y="41"/>
                  </a:cxn>
                  <a:cxn ang="0">
                    <a:pos x="4" y="38"/>
                  </a:cxn>
                  <a:cxn ang="0">
                    <a:pos x="3" y="36"/>
                  </a:cxn>
                  <a:cxn ang="0">
                    <a:pos x="1" y="31"/>
                  </a:cxn>
                  <a:cxn ang="0">
                    <a:pos x="0" y="26"/>
                  </a:cxn>
                  <a:cxn ang="0">
                    <a:pos x="0" y="20"/>
                  </a:cxn>
                  <a:cxn ang="0">
                    <a:pos x="0" y="16"/>
                  </a:cxn>
                  <a:cxn ang="0">
                    <a:pos x="1" y="10"/>
                  </a:cxn>
                  <a:cxn ang="0">
                    <a:pos x="3" y="7"/>
                  </a:cxn>
                  <a:cxn ang="0">
                    <a:pos x="5" y="3"/>
                  </a:cxn>
                  <a:cxn ang="0">
                    <a:pos x="7" y="1"/>
                  </a:cxn>
                  <a:cxn ang="0">
                    <a:pos x="11" y="0"/>
                  </a:cxn>
                  <a:cxn ang="0">
                    <a:pos x="14" y="0"/>
                  </a:cxn>
                  <a:cxn ang="0">
                    <a:pos x="14" y="7"/>
                  </a:cxn>
                  <a:cxn ang="0">
                    <a:pos x="13" y="7"/>
                  </a:cxn>
                  <a:cxn ang="0">
                    <a:pos x="12" y="8"/>
                  </a:cxn>
                  <a:cxn ang="0">
                    <a:pos x="11" y="9"/>
                  </a:cxn>
                  <a:cxn ang="0">
                    <a:pos x="10" y="11"/>
                  </a:cxn>
                  <a:cxn ang="0">
                    <a:pos x="10" y="14"/>
                  </a:cxn>
                  <a:cxn ang="0">
                    <a:pos x="8" y="17"/>
                  </a:cxn>
                  <a:cxn ang="0">
                    <a:pos x="8" y="20"/>
                  </a:cxn>
                  <a:cxn ang="0">
                    <a:pos x="8" y="25"/>
                  </a:cxn>
                  <a:cxn ang="0">
                    <a:pos x="8" y="29"/>
                  </a:cxn>
                  <a:cxn ang="0">
                    <a:pos x="10" y="31"/>
                  </a:cxn>
                  <a:cxn ang="0">
                    <a:pos x="11" y="33"/>
                  </a:cxn>
                  <a:cxn ang="0">
                    <a:pos x="12" y="34"/>
                  </a:cxn>
                  <a:cxn ang="0">
                    <a:pos x="13" y="36"/>
                  </a:cxn>
                  <a:cxn ang="0">
                    <a:pos x="14" y="36"/>
                  </a:cxn>
                  <a:cxn ang="0">
                    <a:pos x="17" y="36"/>
                  </a:cxn>
                  <a:cxn ang="0">
                    <a:pos x="18" y="34"/>
                  </a:cxn>
                  <a:cxn ang="0">
                    <a:pos x="19" y="33"/>
                  </a:cxn>
                  <a:cxn ang="0">
                    <a:pos x="20" y="31"/>
                  </a:cxn>
                  <a:cxn ang="0">
                    <a:pos x="20" y="29"/>
                  </a:cxn>
                  <a:cxn ang="0">
                    <a:pos x="20" y="25"/>
                  </a:cxn>
                  <a:cxn ang="0">
                    <a:pos x="20" y="20"/>
                  </a:cxn>
                  <a:cxn ang="0">
                    <a:pos x="20" y="17"/>
                  </a:cxn>
                  <a:cxn ang="0">
                    <a:pos x="20" y="14"/>
                  </a:cxn>
                  <a:cxn ang="0">
                    <a:pos x="20" y="11"/>
                  </a:cxn>
                  <a:cxn ang="0">
                    <a:pos x="19" y="9"/>
                  </a:cxn>
                  <a:cxn ang="0">
                    <a:pos x="18" y="8"/>
                  </a:cxn>
                  <a:cxn ang="0">
                    <a:pos x="17" y="7"/>
                  </a:cxn>
                  <a:cxn ang="0">
                    <a:pos x="14" y="7"/>
                  </a:cxn>
                </a:cxnLst>
                <a:rect l="0" t="0" r="r" b="b"/>
                <a:pathLst>
                  <a:path w="28" h="43">
                    <a:moveTo>
                      <a:pt x="14" y="0"/>
                    </a:moveTo>
                    <a:lnTo>
                      <a:pt x="19" y="0"/>
                    </a:lnTo>
                    <a:lnTo>
                      <a:pt x="21" y="1"/>
                    </a:lnTo>
                    <a:lnTo>
                      <a:pt x="25" y="3"/>
                    </a:lnTo>
                    <a:lnTo>
                      <a:pt x="26" y="7"/>
                    </a:lnTo>
                    <a:lnTo>
                      <a:pt x="28" y="10"/>
                    </a:lnTo>
                    <a:lnTo>
                      <a:pt x="28" y="16"/>
                    </a:lnTo>
                    <a:lnTo>
                      <a:pt x="28" y="20"/>
                    </a:lnTo>
                    <a:lnTo>
                      <a:pt x="28" y="26"/>
                    </a:lnTo>
                    <a:lnTo>
                      <a:pt x="28" y="32"/>
                    </a:lnTo>
                    <a:lnTo>
                      <a:pt x="26" y="36"/>
                    </a:lnTo>
                    <a:lnTo>
                      <a:pt x="25" y="39"/>
                    </a:lnTo>
                    <a:lnTo>
                      <a:pt x="21" y="41"/>
                    </a:lnTo>
                    <a:lnTo>
                      <a:pt x="19" y="43"/>
                    </a:lnTo>
                    <a:lnTo>
                      <a:pt x="14" y="43"/>
                    </a:lnTo>
                    <a:lnTo>
                      <a:pt x="11" y="43"/>
                    </a:lnTo>
                    <a:lnTo>
                      <a:pt x="7" y="41"/>
                    </a:lnTo>
                    <a:lnTo>
                      <a:pt x="4" y="38"/>
                    </a:lnTo>
                    <a:lnTo>
                      <a:pt x="3" y="36"/>
                    </a:lnTo>
                    <a:lnTo>
                      <a:pt x="1" y="31"/>
                    </a:lnTo>
                    <a:lnTo>
                      <a:pt x="0" y="26"/>
                    </a:lnTo>
                    <a:lnTo>
                      <a:pt x="0" y="20"/>
                    </a:lnTo>
                    <a:lnTo>
                      <a:pt x="0" y="16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5" y="3"/>
                    </a:lnTo>
                    <a:lnTo>
                      <a:pt x="7" y="1"/>
                    </a:lnTo>
                    <a:lnTo>
                      <a:pt x="11" y="0"/>
                    </a:lnTo>
                    <a:lnTo>
                      <a:pt x="14" y="0"/>
                    </a:lnTo>
                    <a:close/>
                    <a:moveTo>
                      <a:pt x="14" y="7"/>
                    </a:moveTo>
                    <a:lnTo>
                      <a:pt x="13" y="7"/>
                    </a:lnTo>
                    <a:lnTo>
                      <a:pt x="12" y="8"/>
                    </a:lnTo>
                    <a:lnTo>
                      <a:pt x="11" y="9"/>
                    </a:lnTo>
                    <a:lnTo>
                      <a:pt x="10" y="11"/>
                    </a:lnTo>
                    <a:lnTo>
                      <a:pt x="10" y="14"/>
                    </a:lnTo>
                    <a:lnTo>
                      <a:pt x="8" y="17"/>
                    </a:lnTo>
                    <a:lnTo>
                      <a:pt x="8" y="20"/>
                    </a:lnTo>
                    <a:lnTo>
                      <a:pt x="8" y="25"/>
                    </a:lnTo>
                    <a:lnTo>
                      <a:pt x="8" y="29"/>
                    </a:lnTo>
                    <a:lnTo>
                      <a:pt x="10" y="31"/>
                    </a:lnTo>
                    <a:lnTo>
                      <a:pt x="11" y="33"/>
                    </a:lnTo>
                    <a:lnTo>
                      <a:pt x="12" y="34"/>
                    </a:lnTo>
                    <a:lnTo>
                      <a:pt x="13" y="36"/>
                    </a:lnTo>
                    <a:lnTo>
                      <a:pt x="14" y="36"/>
                    </a:lnTo>
                    <a:lnTo>
                      <a:pt x="17" y="36"/>
                    </a:lnTo>
                    <a:lnTo>
                      <a:pt x="18" y="34"/>
                    </a:lnTo>
                    <a:lnTo>
                      <a:pt x="19" y="33"/>
                    </a:lnTo>
                    <a:lnTo>
                      <a:pt x="20" y="31"/>
                    </a:lnTo>
                    <a:lnTo>
                      <a:pt x="20" y="29"/>
                    </a:lnTo>
                    <a:lnTo>
                      <a:pt x="20" y="25"/>
                    </a:lnTo>
                    <a:lnTo>
                      <a:pt x="20" y="20"/>
                    </a:lnTo>
                    <a:lnTo>
                      <a:pt x="20" y="17"/>
                    </a:lnTo>
                    <a:lnTo>
                      <a:pt x="20" y="14"/>
                    </a:lnTo>
                    <a:lnTo>
                      <a:pt x="20" y="11"/>
                    </a:lnTo>
                    <a:lnTo>
                      <a:pt x="19" y="9"/>
                    </a:lnTo>
                    <a:lnTo>
                      <a:pt x="18" y="8"/>
                    </a:lnTo>
                    <a:lnTo>
                      <a:pt x="17" y="7"/>
                    </a:lnTo>
                    <a:lnTo>
                      <a:pt x="14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71" name="Freeform 63"/>
              <p:cNvSpPr>
                <a:spLocks/>
              </p:cNvSpPr>
              <p:nvPr/>
            </p:nvSpPr>
            <p:spPr bwMode="auto">
              <a:xfrm>
                <a:off x="5487" y="1046"/>
                <a:ext cx="28" cy="43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7"/>
                  </a:cxn>
                  <a:cxn ang="0">
                    <a:pos x="24" y="10"/>
                  </a:cxn>
                  <a:cxn ang="0">
                    <a:pos x="21" y="16"/>
                  </a:cxn>
                  <a:cxn ang="0">
                    <a:pos x="17" y="23"/>
                  </a:cxn>
                  <a:cxn ang="0">
                    <a:pos x="15" y="30"/>
                  </a:cxn>
                  <a:cxn ang="0">
                    <a:pos x="14" y="37"/>
                  </a:cxn>
                  <a:cxn ang="0">
                    <a:pos x="14" y="43"/>
                  </a:cxn>
                  <a:cxn ang="0">
                    <a:pos x="6" y="43"/>
                  </a:cxn>
                  <a:cxn ang="0">
                    <a:pos x="6" y="33"/>
                  </a:cxn>
                  <a:cxn ang="0">
                    <a:pos x="9" y="24"/>
                  </a:cxn>
                  <a:cxn ang="0">
                    <a:pos x="13" y="16"/>
                  </a:cxn>
                  <a:cxn ang="0">
                    <a:pos x="19" y="8"/>
                  </a:cxn>
                  <a:cxn ang="0">
                    <a:pos x="0" y="8"/>
                  </a:cxn>
                </a:cxnLst>
                <a:rect l="0" t="0" r="r" b="b"/>
                <a:pathLst>
                  <a:path w="28" h="43">
                    <a:moveTo>
                      <a:pt x="0" y="8"/>
                    </a:moveTo>
                    <a:lnTo>
                      <a:pt x="0" y="0"/>
                    </a:lnTo>
                    <a:lnTo>
                      <a:pt x="28" y="0"/>
                    </a:lnTo>
                    <a:lnTo>
                      <a:pt x="28" y="7"/>
                    </a:lnTo>
                    <a:lnTo>
                      <a:pt x="24" y="10"/>
                    </a:lnTo>
                    <a:lnTo>
                      <a:pt x="21" y="16"/>
                    </a:lnTo>
                    <a:lnTo>
                      <a:pt x="17" y="23"/>
                    </a:lnTo>
                    <a:lnTo>
                      <a:pt x="15" y="30"/>
                    </a:lnTo>
                    <a:lnTo>
                      <a:pt x="14" y="37"/>
                    </a:lnTo>
                    <a:lnTo>
                      <a:pt x="14" y="43"/>
                    </a:lnTo>
                    <a:lnTo>
                      <a:pt x="6" y="43"/>
                    </a:lnTo>
                    <a:lnTo>
                      <a:pt x="6" y="33"/>
                    </a:lnTo>
                    <a:lnTo>
                      <a:pt x="9" y="24"/>
                    </a:lnTo>
                    <a:lnTo>
                      <a:pt x="13" y="16"/>
                    </a:lnTo>
                    <a:lnTo>
                      <a:pt x="19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72" name="Freeform 64"/>
              <p:cNvSpPr>
                <a:spLocks/>
              </p:cNvSpPr>
              <p:nvPr/>
            </p:nvSpPr>
            <p:spPr bwMode="auto">
              <a:xfrm>
                <a:off x="5539" y="1046"/>
                <a:ext cx="19" cy="43"/>
              </a:xfrm>
              <a:custGeom>
                <a:avLst/>
                <a:gdLst/>
                <a:ahLst/>
                <a:cxnLst>
                  <a:cxn ang="0">
                    <a:pos x="19" y="43"/>
                  </a:cxn>
                  <a:cxn ang="0">
                    <a:pos x="11" y="43"/>
                  </a:cxn>
                  <a:cxn ang="0">
                    <a:pos x="11" y="11"/>
                  </a:cxn>
                  <a:cxn ang="0">
                    <a:pos x="5" y="15"/>
                  </a:cxn>
                  <a:cxn ang="0">
                    <a:pos x="0" y="18"/>
                  </a:cxn>
                  <a:cxn ang="0">
                    <a:pos x="0" y="10"/>
                  </a:cxn>
                  <a:cxn ang="0">
                    <a:pos x="3" y="8"/>
                  </a:cxn>
                  <a:cxn ang="0">
                    <a:pos x="7" y="5"/>
                  </a:cxn>
                  <a:cxn ang="0">
                    <a:pos x="9" y="3"/>
                  </a:cxn>
                  <a:cxn ang="0">
                    <a:pos x="12" y="0"/>
                  </a:cxn>
                  <a:cxn ang="0">
                    <a:pos x="19" y="0"/>
                  </a:cxn>
                  <a:cxn ang="0">
                    <a:pos x="19" y="43"/>
                  </a:cxn>
                </a:cxnLst>
                <a:rect l="0" t="0" r="r" b="b"/>
                <a:pathLst>
                  <a:path w="19" h="43">
                    <a:moveTo>
                      <a:pt x="19" y="43"/>
                    </a:moveTo>
                    <a:lnTo>
                      <a:pt x="11" y="43"/>
                    </a:lnTo>
                    <a:lnTo>
                      <a:pt x="11" y="11"/>
                    </a:lnTo>
                    <a:lnTo>
                      <a:pt x="5" y="15"/>
                    </a:lnTo>
                    <a:lnTo>
                      <a:pt x="0" y="18"/>
                    </a:lnTo>
                    <a:lnTo>
                      <a:pt x="0" y="10"/>
                    </a:lnTo>
                    <a:lnTo>
                      <a:pt x="3" y="8"/>
                    </a:lnTo>
                    <a:lnTo>
                      <a:pt x="7" y="5"/>
                    </a:lnTo>
                    <a:lnTo>
                      <a:pt x="9" y="3"/>
                    </a:lnTo>
                    <a:lnTo>
                      <a:pt x="12" y="0"/>
                    </a:lnTo>
                    <a:lnTo>
                      <a:pt x="19" y="0"/>
                    </a:lnTo>
                    <a:lnTo>
                      <a:pt x="19" y="4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73" name="Freeform 65"/>
              <p:cNvSpPr>
                <a:spLocks noEditPoints="1"/>
              </p:cNvSpPr>
              <p:nvPr/>
            </p:nvSpPr>
            <p:spPr bwMode="auto">
              <a:xfrm>
                <a:off x="5571" y="1046"/>
                <a:ext cx="27" cy="43"/>
              </a:xfrm>
              <a:custGeom>
                <a:avLst/>
                <a:gdLst/>
                <a:ahLst/>
                <a:cxnLst>
                  <a:cxn ang="0">
                    <a:pos x="26" y="11"/>
                  </a:cxn>
                  <a:cxn ang="0">
                    <a:pos x="18" y="11"/>
                  </a:cxn>
                  <a:cxn ang="0">
                    <a:pos x="18" y="9"/>
                  </a:cxn>
                  <a:cxn ang="0">
                    <a:pos x="17" y="8"/>
                  </a:cxn>
                  <a:cxn ang="0">
                    <a:pos x="16" y="7"/>
                  </a:cxn>
                  <a:cxn ang="0">
                    <a:pos x="13" y="7"/>
                  </a:cxn>
                  <a:cxn ang="0">
                    <a:pos x="11" y="8"/>
                  </a:cxn>
                  <a:cxn ang="0">
                    <a:pos x="9" y="9"/>
                  </a:cxn>
                  <a:cxn ang="0">
                    <a:pos x="8" y="11"/>
                  </a:cxn>
                  <a:cxn ang="0">
                    <a:pos x="6" y="15"/>
                  </a:cxn>
                  <a:cxn ang="0">
                    <a:pos x="6" y="19"/>
                  </a:cxn>
                  <a:cxn ang="0">
                    <a:pos x="9" y="17"/>
                  </a:cxn>
                  <a:cxn ang="0">
                    <a:pos x="11" y="16"/>
                  </a:cxn>
                  <a:cxn ang="0">
                    <a:pos x="15" y="16"/>
                  </a:cxn>
                  <a:cxn ang="0">
                    <a:pos x="18" y="16"/>
                  </a:cxn>
                  <a:cxn ang="0">
                    <a:pos x="20" y="17"/>
                  </a:cxn>
                  <a:cxn ang="0">
                    <a:pos x="24" y="19"/>
                  </a:cxn>
                  <a:cxn ang="0">
                    <a:pos x="25" y="22"/>
                  </a:cxn>
                  <a:cxn ang="0">
                    <a:pos x="26" y="25"/>
                  </a:cxn>
                  <a:cxn ang="0">
                    <a:pos x="27" y="29"/>
                  </a:cxn>
                  <a:cxn ang="0">
                    <a:pos x="26" y="33"/>
                  </a:cxn>
                  <a:cxn ang="0">
                    <a:pos x="25" y="37"/>
                  </a:cxn>
                  <a:cxn ang="0">
                    <a:pos x="24" y="39"/>
                  </a:cxn>
                  <a:cxn ang="0">
                    <a:pos x="20" y="41"/>
                  </a:cxn>
                  <a:cxn ang="0">
                    <a:pos x="17" y="43"/>
                  </a:cxn>
                  <a:cxn ang="0">
                    <a:pos x="13" y="43"/>
                  </a:cxn>
                  <a:cxn ang="0">
                    <a:pos x="10" y="43"/>
                  </a:cxn>
                  <a:cxn ang="0">
                    <a:pos x="6" y="40"/>
                  </a:cxn>
                  <a:cxn ang="0">
                    <a:pos x="3" y="38"/>
                  </a:cxn>
                  <a:cxn ang="0">
                    <a:pos x="2" y="36"/>
                  </a:cxn>
                  <a:cxn ang="0">
                    <a:pos x="0" y="31"/>
                  </a:cxn>
                  <a:cxn ang="0">
                    <a:pos x="0" y="26"/>
                  </a:cxn>
                  <a:cxn ang="0">
                    <a:pos x="0" y="22"/>
                  </a:cxn>
                  <a:cxn ang="0">
                    <a:pos x="0" y="16"/>
                  </a:cxn>
                  <a:cxn ang="0">
                    <a:pos x="0" y="11"/>
                  </a:cxn>
                  <a:cxn ang="0">
                    <a:pos x="2" y="8"/>
                  </a:cxn>
                  <a:cxn ang="0">
                    <a:pos x="3" y="4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3" y="2"/>
                  </a:cxn>
                  <a:cxn ang="0">
                    <a:pos x="24" y="4"/>
                  </a:cxn>
                  <a:cxn ang="0">
                    <a:pos x="26" y="8"/>
                  </a:cxn>
                  <a:cxn ang="0">
                    <a:pos x="26" y="11"/>
                  </a:cxn>
                  <a:cxn ang="0">
                    <a:pos x="8" y="29"/>
                  </a:cxn>
                  <a:cxn ang="0">
                    <a:pos x="8" y="32"/>
                  </a:cxn>
                  <a:cxn ang="0">
                    <a:pos x="9" y="33"/>
                  </a:cxn>
                  <a:cxn ang="0">
                    <a:pos x="11" y="36"/>
                  </a:cxn>
                  <a:cxn ang="0">
                    <a:pos x="13" y="36"/>
                  </a:cxn>
                  <a:cxn ang="0">
                    <a:pos x="16" y="36"/>
                  </a:cxn>
                  <a:cxn ang="0">
                    <a:pos x="17" y="34"/>
                  </a:cxn>
                  <a:cxn ang="0">
                    <a:pos x="18" y="32"/>
                  </a:cxn>
                  <a:cxn ang="0">
                    <a:pos x="19" y="30"/>
                  </a:cxn>
                  <a:cxn ang="0">
                    <a:pos x="18" y="26"/>
                  </a:cxn>
                  <a:cxn ang="0">
                    <a:pos x="17" y="24"/>
                  </a:cxn>
                  <a:cxn ang="0">
                    <a:pos x="16" y="23"/>
                  </a:cxn>
                  <a:cxn ang="0">
                    <a:pos x="13" y="23"/>
                  </a:cxn>
                  <a:cxn ang="0">
                    <a:pos x="11" y="23"/>
                  </a:cxn>
                  <a:cxn ang="0">
                    <a:pos x="9" y="24"/>
                  </a:cxn>
                  <a:cxn ang="0">
                    <a:pos x="8" y="26"/>
                  </a:cxn>
                  <a:cxn ang="0">
                    <a:pos x="8" y="29"/>
                  </a:cxn>
                </a:cxnLst>
                <a:rect l="0" t="0" r="r" b="b"/>
                <a:pathLst>
                  <a:path w="27" h="43">
                    <a:moveTo>
                      <a:pt x="26" y="11"/>
                    </a:moveTo>
                    <a:lnTo>
                      <a:pt x="18" y="11"/>
                    </a:lnTo>
                    <a:lnTo>
                      <a:pt x="18" y="9"/>
                    </a:lnTo>
                    <a:lnTo>
                      <a:pt x="17" y="8"/>
                    </a:lnTo>
                    <a:lnTo>
                      <a:pt x="16" y="7"/>
                    </a:lnTo>
                    <a:lnTo>
                      <a:pt x="13" y="7"/>
                    </a:lnTo>
                    <a:lnTo>
                      <a:pt x="11" y="8"/>
                    </a:lnTo>
                    <a:lnTo>
                      <a:pt x="9" y="9"/>
                    </a:lnTo>
                    <a:lnTo>
                      <a:pt x="8" y="11"/>
                    </a:lnTo>
                    <a:lnTo>
                      <a:pt x="6" y="15"/>
                    </a:lnTo>
                    <a:lnTo>
                      <a:pt x="6" y="19"/>
                    </a:lnTo>
                    <a:lnTo>
                      <a:pt x="9" y="17"/>
                    </a:lnTo>
                    <a:lnTo>
                      <a:pt x="11" y="16"/>
                    </a:lnTo>
                    <a:lnTo>
                      <a:pt x="15" y="16"/>
                    </a:lnTo>
                    <a:lnTo>
                      <a:pt x="18" y="16"/>
                    </a:lnTo>
                    <a:lnTo>
                      <a:pt x="20" y="17"/>
                    </a:lnTo>
                    <a:lnTo>
                      <a:pt x="24" y="19"/>
                    </a:lnTo>
                    <a:lnTo>
                      <a:pt x="25" y="22"/>
                    </a:lnTo>
                    <a:lnTo>
                      <a:pt x="26" y="25"/>
                    </a:lnTo>
                    <a:lnTo>
                      <a:pt x="27" y="29"/>
                    </a:lnTo>
                    <a:lnTo>
                      <a:pt x="26" y="33"/>
                    </a:lnTo>
                    <a:lnTo>
                      <a:pt x="25" y="37"/>
                    </a:lnTo>
                    <a:lnTo>
                      <a:pt x="24" y="39"/>
                    </a:lnTo>
                    <a:lnTo>
                      <a:pt x="20" y="41"/>
                    </a:lnTo>
                    <a:lnTo>
                      <a:pt x="17" y="43"/>
                    </a:lnTo>
                    <a:lnTo>
                      <a:pt x="13" y="43"/>
                    </a:lnTo>
                    <a:lnTo>
                      <a:pt x="10" y="43"/>
                    </a:lnTo>
                    <a:lnTo>
                      <a:pt x="6" y="40"/>
                    </a:lnTo>
                    <a:lnTo>
                      <a:pt x="3" y="38"/>
                    </a:lnTo>
                    <a:lnTo>
                      <a:pt x="2" y="36"/>
                    </a:lnTo>
                    <a:lnTo>
                      <a:pt x="0" y="31"/>
                    </a:lnTo>
                    <a:lnTo>
                      <a:pt x="0" y="26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2" y="8"/>
                    </a:lnTo>
                    <a:lnTo>
                      <a:pt x="3" y="4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3" y="2"/>
                    </a:lnTo>
                    <a:lnTo>
                      <a:pt x="24" y="4"/>
                    </a:lnTo>
                    <a:lnTo>
                      <a:pt x="26" y="8"/>
                    </a:lnTo>
                    <a:lnTo>
                      <a:pt x="26" y="11"/>
                    </a:lnTo>
                    <a:close/>
                    <a:moveTo>
                      <a:pt x="8" y="29"/>
                    </a:moveTo>
                    <a:lnTo>
                      <a:pt x="8" y="32"/>
                    </a:lnTo>
                    <a:lnTo>
                      <a:pt x="9" y="33"/>
                    </a:lnTo>
                    <a:lnTo>
                      <a:pt x="11" y="36"/>
                    </a:lnTo>
                    <a:lnTo>
                      <a:pt x="13" y="36"/>
                    </a:lnTo>
                    <a:lnTo>
                      <a:pt x="16" y="36"/>
                    </a:lnTo>
                    <a:lnTo>
                      <a:pt x="17" y="34"/>
                    </a:lnTo>
                    <a:lnTo>
                      <a:pt x="18" y="32"/>
                    </a:lnTo>
                    <a:lnTo>
                      <a:pt x="19" y="30"/>
                    </a:lnTo>
                    <a:lnTo>
                      <a:pt x="18" y="26"/>
                    </a:lnTo>
                    <a:lnTo>
                      <a:pt x="17" y="24"/>
                    </a:lnTo>
                    <a:lnTo>
                      <a:pt x="16" y="23"/>
                    </a:lnTo>
                    <a:lnTo>
                      <a:pt x="13" y="23"/>
                    </a:lnTo>
                    <a:lnTo>
                      <a:pt x="11" y="23"/>
                    </a:lnTo>
                    <a:lnTo>
                      <a:pt x="9" y="24"/>
                    </a:lnTo>
                    <a:lnTo>
                      <a:pt x="8" y="26"/>
                    </a:lnTo>
                    <a:lnTo>
                      <a:pt x="8" y="2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74" name="Freeform 66"/>
              <p:cNvSpPr>
                <a:spLocks noEditPoints="1"/>
              </p:cNvSpPr>
              <p:nvPr/>
            </p:nvSpPr>
            <p:spPr bwMode="auto">
              <a:xfrm>
                <a:off x="5606" y="1057"/>
                <a:ext cx="9" cy="3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8"/>
                  </a:cxn>
                  <a:cxn ang="0">
                    <a:pos x="0" y="8"/>
                  </a:cxn>
                  <a:cxn ang="0">
                    <a:pos x="0" y="32"/>
                  </a:cxn>
                  <a:cxn ang="0">
                    <a:pos x="0" y="23"/>
                  </a:cxn>
                  <a:cxn ang="0">
                    <a:pos x="9" y="23"/>
                  </a:cxn>
                  <a:cxn ang="0">
                    <a:pos x="9" y="32"/>
                  </a:cxn>
                  <a:cxn ang="0">
                    <a:pos x="0" y="32"/>
                  </a:cxn>
                </a:cxnLst>
                <a:rect l="0" t="0" r="r" b="b"/>
                <a:pathLst>
                  <a:path w="9" h="32">
                    <a:moveTo>
                      <a:pt x="0" y="8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8"/>
                    </a:lnTo>
                    <a:lnTo>
                      <a:pt x="0" y="8"/>
                    </a:lnTo>
                    <a:close/>
                    <a:moveTo>
                      <a:pt x="0" y="32"/>
                    </a:moveTo>
                    <a:lnTo>
                      <a:pt x="0" y="23"/>
                    </a:lnTo>
                    <a:lnTo>
                      <a:pt x="9" y="23"/>
                    </a:lnTo>
                    <a:lnTo>
                      <a:pt x="9" y="32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75" name="Freeform 67"/>
              <p:cNvSpPr>
                <a:spLocks/>
              </p:cNvSpPr>
              <p:nvPr/>
            </p:nvSpPr>
            <p:spPr bwMode="auto">
              <a:xfrm>
                <a:off x="5623" y="1046"/>
                <a:ext cx="28" cy="43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29"/>
                  </a:cxn>
                  <a:cxn ang="0">
                    <a:pos x="9" y="32"/>
                  </a:cxn>
                  <a:cxn ang="0">
                    <a:pos x="10" y="34"/>
                  </a:cxn>
                  <a:cxn ang="0">
                    <a:pos x="11" y="36"/>
                  </a:cxn>
                  <a:cxn ang="0">
                    <a:pos x="14" y="36"/>
                  </a:cxn>
                  <a:cxn ang="0">
                    <a:pos x="16" y="36"/>
                  </a:cxn>
                  <a:cxn ang="0">
                    <a:pos x="18" y="33"/>
                  </a:cxn>
                  <a:cxn ang="0">
                    <a:pos x="19" y="32"/>
                  </a:cxn>
                  <a:cxn ang="0">
                    <a:pos x="19" y="29"/>
                  </a:cxn>
                  <a:cxn ang="0">
                    <a:pos x="19" y="26"/>
                  </a:cxn>
                  <a:cxn ang="0">
                    <a:pos x="18" y="25"/>
                  </a:cxn>
                  <a:cxn ang="0">
                    <a:pos x="16" y="23"/>
                  </a:cxn>
                  <a:cxn ang="0">
                    <a:pos x="15" y="23"/>
                  </a:cxn>
                  <a:cxn ang="0">
                    <a:pos x="12" y="23"/>
                  </a:cxn>
                  <a:cxn ang="0">
                    <a:pos x="11" y="24"/>
                  </a:cxn>
                  <a:cxn ang="0">
                    <a:pos x="11" y="17"/>
                  </a:cxn>
                  <a:cxn ang="0">
                    <a:pos x="15" y="16"/>
                  </a:cxn>
                  <a:cxn ang="0">
                    <a:pos x="16" y="15"/>
                  </a:cxn>
                  <a:cxn ang="0">
                    <a:pos x="17" y="14"/>
                  </a:cxn>
                  <a:cxn ang="0">
                    <a:pos x="18" y="11"/>
                  </a:cxn>
                  <a:cxn ang="0">
                    <a:pos x="17" y="9"/>
                  </a:cxn>
                  <a:cxn ang="0">
                    <a:pos x="17" y="8"/>
                  </a:cxn>
                  <a:cxn ang="0">
                    <a:pos x="15" y="7"/>
                  </a:cxn>
                  <a:cxn ang="0">
                    <a:pos x="14" y="7"/>
                  </a:cxn>
                  <a:cxn ang="0">
                    <a:pos x="11" y="7"/>
                  </a:cxn>
                  <a:cxn ang="0">
                    <a:pos x="10" y="8"/>
                  </a:cxn>
                  <a:cxn ang="0">
                    <a:pos x="9" y="10"/>
                  </a:cxn>
                  <a:cxn ang="0">
                    <a:pos x="8" y="12"/>
                  </a:cxn>
                  <a:cxn ang="0">
                    <a:pos x="0" y="11"/>
                  </a:cxn>
                  <a:cxn ang="0">
                    <a:pos x="1" y="8"/>
                  </a:cxn>
                  <a:cxn ang="0">
                    <a:pos x="2" y="4"/>
                  </a:cxn>
                  <a:cxn ang="0">
                    <a:pos x="4" y="2"/>
                  </a:cxn>
                  <a:cxn ang="0">
                    <a:pos x="7" y="1"/>
                  </a:cxn>
                  <a:cxn ang="0">
                    <a:pos x="10" y="0"/>
                  </a:cxn>
                  <a:cxn ang="0">
                    <a:pos x="14" y="0"/>
                  </a:cxn>
                  <a:cxn ang="0">
                    <a:pos x="17" y="0"/>
                  </a:cxn>
                  <a:cxn ang="0">
                    <a:pos x="21" y="1"/>
                  </a:cxn>
                  <a:cxn ang="0">
                    <a:pos x="23" y="3"/>
                  </a:cxn>
                  <a:cxn ang="0">
                    <a:pos x="25" y="7"/>
                  </a:cxn>
                  <a:cxn ang="0">
                    <a:pos x="26" y="10"/>
                  </a:cxn>
                  <a:cxn ang="0">
                    <a:pos x="25" y="14"/>
                  </a:cxn>
                  <a:cxn ang="0">
                    <a:pos x="23" y="17"/>
                  </a:cxn>
                  <a:cxn ang="0">
                    <a:pos x="19" y="19"/>
                  </a:cxn>
                  <a:cxn ang="0">
                    <a:pos x="23" y="20"/>
                  </a:cxn>
                  <a:cxn ang="0">
                    <a:pos x="25" y="23"/>
                  </a:cxn>
                  <a:cxn ang="0">
                    <a:pos x="28" y="26"/>
                  </a:cxn>
                  <a:cxn ang="0">
                    <a:pos x="28" y="30"/>
                  </a:cxn>
                  <a:cxn ang="0">
                    <a:pos x="28" y="33"/>
                  </a:cxn>
                  <a:cxn ang="0">
                    <a:pos x="26" y="37"/>
                  </a:cxn>
                  <a:cxn ang="0">
                    <a:pos x="24" y="39"/>
                  </a:cxn>
                  <a:cxn ang="0">
                    <a:pos x="21" y="41"/>
                  </a:cxn>
                  <a:cxn ang="0">
                    <a:pos x="17" y="43"/>
                  </a:cxn>
                  <a:cxn ang="0">
                    <a:pos x="14" y="43"/>
                  </a:cxn>
                  <a:cxn ang="0">
                    <a:pos x="10" y="43"/>
                  </a:cxn>
                  <a:cxn ang="0">
                    <a:pos x="7" y="41"/>
                  </a:cxn>
                  <a:cxn ang="0">
                    <a:pos x="4" y="39"/>
                  </a:cxn>
                  <a:cxn ang="0">
                    <a:pos x="2" y="37"/>
                  </a:cxn>
                  <a:cxn ang="0">
                    <a:pos x="1" y="33"/>
                  </a:cxn>
                  <a:cxn ang="0">
                    <a:pos x="0" y="30"/>
                  </a:cxn>
                </a:cxnLst>
                <a:rect l="0" t="0" r="r" b="b"/>
                <a:pathLst>
                  <a:path w="28" h="43">
                    <a:moveTo>
                      <a:pt x="0" y="30"/>
                    </a:moveTo>
                    <a:lnTo>
                      <a:pt x="8" y="29"/>
                    </a:lnTo>
                    <a:lnTo>
                      <a:pt x="9" y="32"/>
                    </a:lnTo>
                    <a:lnTo>
                      <a:pt x="10" y="34"/>
                    </a:lnTo>
                    <a:lnTo>
                      <a:pt x="11" y="36"/>
                    </a:lnTo>
                    <a:lnTo>
                      <a:pt x="14" y="36"/>
                    </a:lnTo>
                    <a:lnTo>
                      <a:pt x="16" y="36"/>
                    </a:lnTo>
                    <a:lnTo>
                      <a:pt x="18" y="33"/>
                    </a:lnTo>
                    <a:lnTo>
                      <a:pt x="19" y="32"/>
                    </a:lnTo>
                    <a:lnTo>
                      <a:pt x="19" y="29"/>
                    </a:lnTo>
                    <a:lnTo>
                      <a:pt x="19" y="26"/>
                    </a:lnTo>
                    <a:lnTo>
                      <a:pt x="18" y="25"/>
                    </a:lnTo>
                    <a:lnTo>
                      <a:pt x="16" y="23"/>
                    </a:lnTo>
                    <a:lnTo>
                      <a:pt x="15" y="23"/>
                    </a:lnTo>
                    <a:lnTo>
                      <a:pt x="12" y="23"/>
                    </a:lnTo>
                    <a:lnTo>
                      <a:pt x="11" y="24"/>
                    </a:lnTo>
                    <a:lnTo>
                      <a:pt x="11" y="17"/>
                    </a:lnTo>
                    <a:lnTo>
                      <a:pt x="15" y="16"/>
                    </a:lnTo>
                    <a:lnTo>
                      <a:pt x="16" y="15"/>
                    </a:lnTo>
                    <a:lnTo>
                      <a:pt x="17" y="14"/>
                    </a:lnTo>
                    <a:lnTo>
                      <a:pt x="18" y="11"/>
                    </a:lnTo>
                    <a:lnTo>
                      <a:pt x="17" y="9"/>
                    </a:lnTo>
                    <a:lnTo>
                      <a:pt x="17" y="8"/>
                    </a:lnTo>
                    <a:lnTo>
                      <a:pt x="15" y="7"/>
                    </a:lnTo>
                    <a:lnTo>
                      <a:pt x="14" y="7"/>
                    </a:lnTo>
                    <a:lnTo>
                      <a:pt x="11" y="7"/>
                    </a:lnTo>
                    <a:lnTo>
                      <a:pt x="10" y="8"/>
                    </a:lnTo>
                    <a:lnTo>
                      <a:pt x="9" y="10"/>
                    </a:lnTo>
                    <a:lnTo>
                      <a:pt x="8" y="12"/>
                    </a:lnTo>
                    <a:lnTo>
                      <a:pt x="0" y="11"/>
                    </a:lnTo>
                    <a:lnTo>
                      <a:pt x="1" y="8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7" y="1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7"/>
                    </a:lnTo>
                    <a:lnTo>
                      <a:pt x="26" y="10"/>
                    </a:lnTo>
                    <a:lnTo>
                      <a:pt x="25" y="14"/>
                    </a:lnTo>
                    <a:lnTo>
                      <a:pt x="23" y="17"/>
                    </a:lnTo>
                    <a:lnTo>
                      <a:pt x="19" y="19"/>
                    </a:lnTo>
                    <a:lnTo>
                      <a:pt x="23" y="20"/>
                    </a:lnTo>
                    <a:lnTo>
                      <a:pt x="25" y="23"/>
                    </a:lnTo>
                    <a:lnTo>
                      <a:pt x="28" y="26"/>
                    </a:lnTo>
                    <a:lnTo>
                      <a:pt x="28" y="30"/>
                    </a:lnTo>
                    <a:lnTo>
                      <a:pt x="28" y="33"/>
                    </a:lnTo>
                    <a:lnTo>
                      <a:pt x="26" y="37"/>
                    </a:lnTo>
                    <a:lnTo>
                      <a:pt x="24" y="39"/>
                    </a:lnTo>
                    <a:lnTo>
                      <a:pt x="21" y="41"/>
                    </a:lnTo>
                    <a:lnTo>
                      <a:pt x="17" y="43"/>
                    </a:lnTo>
                    <a:lnTo>
                      <a:pt x="14" y="43"/>
                    </a:lnTo>
                    <a:lnTo>
                      <a:pt x="10" y="43"/>
                    </a:lnTo>
                    <a:lnTo>
                      <a:pt x="7" y="41"/>
                    </a:lnTo>
                    <a:lnTo>
                      <a:pt x="4" y="39"/>
                    </a:lnTo>
                    <a:lnTo>
                      <a:pt x="2" y="37"/>
                    </a:lnTo>
                    <a:lnTo>
                      <a:pt x="1" y="33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76" name="Freeform 68"/>
              <p:cNvSpPr>
                <a:spLocks noEditPoints="1"/>
              </p:cNvSpPr>
              <p:nvPr/>
            </p:nvSpPr>
            <p:spPr bwMode="auto">
              <a:xfrm>
                <a:off x="5656" y="1046"/>
                <a:ext cx="28" cy="43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" y="31"/>
                  </a:cxn>
                  <a:cxn ang="0">
                    <a:pos x="10" y="32"/>
                  </a:cxn>
                  <a:cxn ang="0">
                    <a:pos x="10" y="34"/>
                  </a:cxn>
                  <a:cxn ang="0">
                    <a:pos x="12" y="36"/>
                  </a:cxn>
                  <a:cxn ang="0">
                    <a:pos x="13" y="36"/>
                  </a:cxn>
                  <a:cxn ang="0">
                    <a:pos x="17" y="34"/>
                  </a:cxn>
                  <a:cxn ang="0">
                    <a:pos x="18" y="33"/>
                  </a:cxn>
                  <a:cxn ang="0">
                    <a:pos x="19" y="31"/>
                  </a:cxn>
                  <a:cxn ang="0">
                    <a:pos x="20" y="27"/>
                  </a:cxn>
                  <a:cxn ang="0">
                    <a:pos x="20" y="23"/>
                  </a:cxn>
                  <a:cxn ang="0">
                    <a:pos x="18" y="25"/>
                  </a:cxn>
                  <a:cxn ang="0">
                    <a:pos x="15" y="26"/>
                  </a:cxn>
                  <a:cxn ang="0">
                    <a:pos x="13" y="26"/>
                  </a:cxn>
                  <a:cxn ang="0">
                    <a:pos x="10" y="26"/>
                  </a:cxn>
                  <a:cxn ang="0">
                    <a:pos x="6" y="25"/>
                  </a:cxn>
                  <a:cxn ang="0">
                    <a:pos x="4" y="23"/>
                  </a:cxn>
                  <a:cxn ang="0">
                    <a:pos x="2" y="20"/>
                  </a:cxn>
                  <a:cxn ang="0">
                    <a:pos x="0" y="17"/>
                  </a:cxn>
                  <a:cxn ang="0">
                    <a:pos x="0" y="14"/>
                  </a:cxn>
                  <a:cxn ang="0">
                    <a:pos x="0" y="9"/>
                  </a:cxn>
                  <a:cxn ang="0">
                    <a:pos x="2" y="5"/>
                  </a:cxn>
                  <a:cxn ang="0">
                    <a:pos x="4" y="3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13" y="0"/>
                  </a:cxn>
                  <a:cxn ang="0">
                    <a:pos x="18" y="0"/>
                  </a:cxn>
                  <a:cxn ang="0">
                    <a:pos x="21" y="2"/>
                  </a:cxn>
                  <a:cxn ang="0">
                    <a:pos x="24" y="4"/>
                  </a:cxn>
                  <a:cxn ang="0">
                    <a:pos x="26" y="7"/>
                  </a:cxn>
                  <a:cxn ang="0">
                    <a:pos x="27" y="11"/>
                  </a:cxn>
                  <a:cxn ang="0">
                    <a:pos x="28" y="16"/>
                  </a:cxn>
                  <a:cxn ang="0">
                    <a:pos x="28" y="20"/>
                  </a:cxn>
                  <a:cxn ang="0">
                    <a:pos x="28" y="26"/>
                  </a:cxn>
                  <a:cxn ang="0">
                    <a:pos x="27" y="31"/>
                  </a:cxn>
                  <a:cxn ang="0">
                    <a:pos x="26" y="34"/>
                  </a:cxn>
                  <a:cxn ang="0">
                    <a:pos x="24" y="38"/>
                  </a:cxn>
                  <a:cxn ang="0">
                    <a:pos x="20" y="40"/>
                  </a:cxn>
                  <a:cxn ang="0">
                    <a:pos x="17" y="43"/>
                  </a:cxn>
                  <a:cxn ang="0">
                    <a:pos x="12" y="43"/>
                  </a:cxn>
                  <a:cxn ang="0">
                    <a:pos x="10" y="43"/>
                  </a:cxn>
                  <a:cxn ang="0">
                    <a:pos x="6" y="41"/>
                  </a:cxn>
                  <a:cxn ang="0">
                    <a:pos x="4" y="40"/>
                  </a:cxn>
                  <a:cxn ang="0">
                    <a:pos x="3" y="38"/>
                  </a:cxn>
                  <a:cxn ang="0">
                    <a:pos x="2" y="34"/>
                  </a:cxn>
                  <a:cxn ang="0">
                    <a:pos x="0" y="31"/>
                  </a:cxn>
                  <a:cxn ang="0">
                    <a:pos x="20" y="14"/>
                  </a:cxn>
                  <a:cxn ang="0">
                    <a:pos x="19" y="10"/>
                  </a:cxn>
                  <a:cxn ang="0">
                    <a:pos x="18" y="9"/>
                  </a:cxn>
                  <a:cxn ang="0">
                    <a:pos x="15" y="7"/>
                  </a:cxn>
                  <a:cxn ang="0">
                    <a:pos x="13" y="7"/>
                  </a:cxn>
                  <a:cxn ang="0">
                    <a:pos x="11" y="7"/>
                  </a:cxn>
                  <a:cxn ang="0">
                    <a:pos x="10" y="8"/>
                  </a:cxn>
                  <a:cxn ang="0">
                    <a:pos x="9" y="10"/>
                  </a:cxn>
                  <a:cxn ang="0">
                    <a:pos x="9" y="12"/>
                  </a:cxn>
                  <a:cxn ang="0">
                    <a:pos x="9" y="16"/>
                  </a:cxn>
                  <a:cxn ang="0">
                    <a:pos x="10" y="18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7" y="19"/>
                  </a:cxn>
                  <a:cxn ang="0">
                    <a:pos x="18" y="18"/>
                  </a:cxn>
                  <a:cxn ang="0">
                    <a:pos x="19" y="16"/>
                  </a:cxn>
                  <a:cxn ang="0">
                    <a:pos x="20" y="14"/>
                  </a:cxn>
                </a:cxnLst>
                <a:rect l="0" t="0" r="r" b="b"/>
                <a:pathLst>
                  <a:path w="28" h="43">
                    <a:moveTo>
                      <a:pt x="0" y="31"/>
                    </a:moveTo>
                    <a:lnTo>
                      <a:pt x="9" y="31"/>
                    </a:lnTo>
                    <a:lnTo>
                      <a:pt x="10" y="32"/>
                    </a:lnTo>
                    <a:lnTo>
                      <a:pt x="10" y="34"/>
                    </a:lnTo>
                    <a:lnTo>
                      <a:pt x="12" y="36"/>
                    </a:lnTo>
                    <a:lnTo>
                      <a:pt x="13" y="36"/>
                    </a:lnTo>
                    <a:lnTo>
                      <a:pt x="17" y="34"/>
                    </a:lnTo>
                    <a:lnTo>
                      <a:pt x="18" y="33"/>
                    </a:lnTo>
                    <a:lnTo>
                      <a:pt x="19" y="31"/>
                    </a:lnTo>
                    <a:lnTo>
                      <a:pt x="20" y="27"/>
                    </a:lnTo>
                    <a:lnTo>
                      <a:pt x="20" y="23"/>
                    </a:lnTo>
                    <a:lnTo>
                      <a:pt x="18" y="25"/>
                    </a:lnTo>
                    <a:lnTo>
                      <a:pt x="15" y="26"/>
                    </a:lnTo>
                    <a:lnTo>
                      <a:pt x="13" y="26"/>
                    </a:lnTo>
                    <a:lnTo>
                      <a:pt x="10" y="26"/>
                    </a:lnTo>
                    <a:lnTo>
                      <a:pt x="6" y="25"/>
                    </a:lnTo>
                    <a:lnTo>
                      <a:pt x="4" y="23"/>
                    </a:lnTo>
                    <a:lnTo>
                      <a:pt x="2" y="20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0" y="9"/>
                    </a:lnTo>
                    <a:lnTo>
                      <a:pt x="2" y="5"/>
                    </a:lnTo>
                    <a:lnTo>
                      <a:pt x="4" y="3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8" y="0"/>
                    </a:lnTo>
                    <a:lnTo>
                      <a:pt x="21" y="2"/>
                    </a:lnTo>
                    <a:lnTo>
                      <a:pt x="24" y="4"/>
                    </a:lnTo>
                    <a:lnTo>
                      <a:pt x="26" y="7"/>
                    </a:lnTo>
                    <a:lnTo>
                      <a:pt x="27" y="11"/>
                    </a:lnTo>
                    <a:lnTo>
                      <a:pt x="28" y="16"/>
                    </a:lnTo>
                    <a:lnTo>
                      <a:pt x="28" y="20"/>
                    </a:lnTo>
                    <a:lnTo>
                      <a:pt x="28" y="26"/>
                    </a:lnTo>
                    <a:lnTo>
                      <a:pt x="27" y="31"/>
                    </a:lnTo>
                    <a:lnTo>
                      <a:pt x="26" y="34"/>
                    </a:lnTo>
                    <a:lnTo>
                      <a:pt x="24" y="38"/>
                    </a:lnTo>
                    <a:lnTo>
                      <a:pt x="20" y="40"/>
                    </a:lnTo>
                    <a:lnTo>
                      <a:pt x="17" y="43"/>
                    </a:lnTo>
                    <a:lnTo>
                      <a:pt x="12" y="43"/>
                    </a:lnTo>
                    <a:lnTo>
                      <a:pt x="10" y="43"/>
                    </a:lnTo>
                    <a:lnTo>
                      <a:pt x="6" y="41"/>
                    </a:lnTo>
                    <a:lnTo>
                      <a:pt x="4" y="40"/>
                    </a:lnTo>
                    <a:lnTo>
                      <a:pt x="3" y="38"/>
                    </a:lnTo>
                    <a:lnTo>
                      <a:pt x="2" y="34"/>
                    </a:lnTo>
                    <a:lnTo>
                      <a:pt x="0" y="31"/>
                    </a:lnTo>
                    <a:close/>
                    <a:moveTo>
                      <a:pt x="20" y="14"/>
                    </a:moveTo>
                    <a:lnTo>
                      <a:pt x="19" y="10"/>
                    </a:lnTo>
                    <a:lnTo>
                      <a:pt x="18" y="9"/>
                    </a:lnTo>
                    <a:lnTo>
                      <a:pt x="15" y="7"/>
                    </a:lnTo>
                    <a:lnTo>
                      <a:pt x="13" y="7"/>
                    </a:lnTo>
                    <a:lnTo>
                      <a:pt x="11" y="7"/>
                    </a:lnTo>
                    <a:lnTo>
                      <a:pt x="10" y="8"/>
                    </a:lnTo>
                    <a:lnTo>
                      <a:pt x="9" y="10"/>
                    </a:lnTo>
                    <a:lnTo>
                      <a:pt x="9" y="12"/>
                    </a:lnTo>
                    <a:lnTo>
                      <a:pt x="9" y="16"/>
                    </a:lnTo>
                    <a:lnTo>
                      <a:pt x="10" y="18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7" y="19"/>
                    </a:lnTo>
                    <a:lnTo>
                      <a:pt x="18" y="18"/>
                    </a:lnTo>
                    <a:lnTo>
                      <a:pt x="19" y="16"/>
                    </a:lnTo>
                    <a:lnTo>
                      <a:pt x="20" y="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77" name="Freeform 69"/>
              <p:cNvSpPr>
                <a:spLocks noEditPoints="1"/>
              </p:cNvSpPr>
              <p:nvPr/>
            </p:nvSpPr>
            <p:spPr bwMode="auto">
              <a:xfrm>
                <a:off x="5692" y="1057"/>
                <a:ext cx="8" cy="3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8"/>
                  </a:cxn>
                  <a:cxn ang="0">
                    <a:pos x="0" y="8"/>
                  </a:cxn>
                  <a:cxn ang="0">
                    <a:pos x="0" y="32"/>
                  </a:cxn>
                  <a:cxn ang="0">
                    <a:pos x="0" y="23"/>
                  </a:cxn>
                  <a:cxn ang="0">
                    <a:pos x="8" y="23"/>
                  </a:cxn>
                  <a:cxn ang="0">
                    <a:pos x="8" y="32"/>
                  </a:cxn>
                  <a:cxn ang="0">
                    <a:pos x="0" y="32"/>
                  </a:cxn>
                </a:cxnLst>
                <a:rect l="0" t="0" r="r" b="b"/>
                <a:pathLst>
                  <a:path w="8" h="32">
                    <a:moveTo>
                      <a:pt x="0" y="8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8"/>
                    </a:lnTo>
                    <a:lnTo>
                      <a:pt x="0" y="8"/>
                    </a:lnTo>
                    <a:close/>
                    <a:moveTo>
                      <a:pt x="0" y="32"/>
                    </a:moveTo>
                    <a:lnTo>
                      <a:pt x="0" y="23"/>
                    </a:lnTo>
                    <a:lnTo>
                      <a:pt x="8" y="23"/>
                    </a:lnTo>
                    <a:lnTo>
                      <a:pt x="8" y="32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78" name="Freeform 70"/>
              <p:cNvSpPr>
                <a:spLocks/>
              </p:cNvSpPr>
              <p:nvPr/>
            </p:nvSpPr>
            <p:spPr bwMode="auto">
              <a:xfrm>
                <a:off x="5709" y="1046"/>
                <a:ext cx="27" cy="43"/>
              </a:xfrm>
              <a:custGeom>
                <a:avLst/>
                <a:gdLst/>
                <a:ahLst/>
                <a:cxnLst>
                  <a:cxn ang="0">
                    <a:pos x="27" y="34"/>
                  </a:cxn>
                  <a:cxn ang="0">
                    <a:pos x="27" y="43"/>
                  </a:cxn>
                  <a:cxn ang="0">
                    <a:pos x="0" y="43"/>
                  </a:cxn>
                  <a:cxn ang="0">
                    <a:pos x="1" y="38"/>
                  </a:cxn>
                  <a:cxn ang="0">
                    <a:pos x="2" y="34"/>
                  </a:cxn>
                  <a:cxn ang="0">
                    <a:pos x="4" y="31"/>
                  </a:cxn>
                  <a:cxn ang="0">
                    <a:pos x="8" y="29"/>
                  </a:cxn>
                  <a:cxn ang="0">
                    <a:pos x="11" y="24"/>
                  </a:cxn>
                  <a:cxn ang="0">
                    <a:pos x="15" y="22"/>
                  </a:cxn>
                  <a:cxn ang="0">
                    <a:pos x="17" y="19"/>
                  </a:cxn>
                  <a:cxn ang="0">
                    <a:pos x="18" y="17"/>
                  </a:cxn>
                  <a:cxn ang="0">
                    <a:pos x="19" y="15"/>
                  </a:cxn>
                  <a:cxn ang="0">
                    <a:pos x="19" y="12"/>
                  </a:cxn>
                  <a:cxn ang="0">
                    <a:pos x="19" y="10"/>
                  </a:cxn>
                  <a:cxn ang="0">
                    <a:pos x="18" y="8"/>
                  </a:cxn>
                  <a:cxn ang="0">
                    <a:pos x="16" y="7"/>
                  </a:cxn>
                  <a:cxn ang="0">
                    <a:pos x="14" y="7"/>
                  </a:cxn>
                  <a:cxn ang="0">
                    <a:pos x="11" y="7"/>
                  </a:cxn>
                  <a:cxn ang="0">
                    <a:pos x="10" y="8"/>
                  </a:cxn>
                  <a:cxn ang="0">
                    <a:pos x="9" y="10"/>
                  </a:cxn>
                  <a:cxn ang="0">
                    <a:pos x="8" y="12"/>
                  </a:cxn>
                  <a:cxn ang="0">
                    <a:pos x="0" y="12"/>
                  </a:cxn>
                  <a:cxn ang="0">
                    <a:pos x="1" y="8"/>
                  </a:cxn>
                  <a:cxn ang="0">
                    <a:pos x="2" y="4"/>
                  </a:cxn>
                  <a:cxn ang="0">
                    <a:pos x="4" y="2"/>
                  </a:cxn>
                  <a:cxn ang="0">
                    <a:pos x="8" y="1"/>
                  </a:cxn>
                  <a:cxn ang="0">
                    <a:pos x="10" y="0"/>
                  </a:cxn>
                  <a:cxn ang="0">
                    <a:pos x="15" y="0"/>
                  </a:cxn>
                  <a:cxn ang="0">
                    <a:pos x="18" y="0"/>
                  </a:cxn>
                  <a:cxn ang="0">
                    <a:pos x="22" y="1"/>
                  </a:cxn>
                  <a:cxn ang="0">
                    <a:pos x="24" y="3"/>
                  </a:cxn>
                  <a:cxn ang="0">
                    <a:pos x="26" y="5"/>
                  </a:cxn>
                  <a:cxn ang="0">
                    <a:pos x="27" y="8"/>
                  </a:cxn>
                  <a:cxn ang="0">
                    <a:pos x="27" y="11"/>
                  </a:cxn>
                  <a:cxn ang="0">
                    <a:pos x="27" y="14"/>
                  </a:cxn>
                  <a:cxn ang="0">
                    <a:pos x="26" y="16"/>
                  </a:cxn>
                  <a:cxn ang="0">
                    <a:pos x="25" y="19"/>
                  </a:cxn>
                  <a:cxn ang="0">
                    <a:pos x="24" y="22"/>
                  </a:cxn>
                  <a:cxn ang="0">
                    <a:pos x="22" y="24"/>
                  </a:cxn>
                  <a:cxn ang="0">
                    <a:pos x="18" y="27"/>
                  </a:cxn>
                  <a:cxn ang="0">
                    <a:pos x="16" y="30"/>
                  </a:cxn>
                  <a:cxn ang="0">
                    <a:pos x="15" y="31"/>
                  </a:cxn>
                  <a:cxn ang="0">
                    <a:pos x="14" y="32"/>
                  </a:cxn>
                  <a:cxn ang="0">
                    <a:pos x="12" y="33"/>
                  </a:cxn>
                  <a:cxn ang="0">
                    <a:pos x="11" y="34"/>
                  </a:cxn>
                  <a:cxn ang="0">
                    <a:pos x="27" y="34"/>
                  </a:cxn>
                </a:cxnLst>
                <a:rect l="0" t="0" r="r" b="b"/>
                <a:pathLst>
                  <a:path w="27" h="43">
                    <a:moveTo>
                      <a:pt x="27" y="34"/>
                    </a:moveTo>
                    <a:lnTo>
                      <a:pt x="27" y="43"/>
                    </a:lnTo>
                    <a:lnTo>
                      <a:pt x="0" y="43"/>
                    </a:lnTo>
                    <a:lnTo>
                      <a:pt x="1" y="38"/>
                    </a:lnTo>
                    <a:lnTo>
                      <a:pt x="2" y="34"/>
                    </a:lnTo>
                    <a:lnTo>
                      <a:pt x="4" y="31"/>
                    </a:lnTo>
                    <a:lnTo>
                      <a:pt x="8" y="29"/>
                    </a:lnTo>
                    <a:lnTo>
                      <a:pt x="11" y="24"/>
                    </a:lnTo>
                    <a:lnTo>
                      <a:pt x="15" y="22"/>
                    </a:lnTo>
                    <a:lnTo>
                      <a:pt x="17" y="19"/>
                    </a:lnTo>
                    <a:lnTo>
                      <a:pt x="18" y="17"/>
                    </a:lnTo>
                    <a:lnTo>
                      <a:pt x="19" y="15"/>
                    </a:lnTo>
                    <a:lnTo>
                      <a:pt x="19" y="12"/>
                    </a:lnTo>
                    <a:lnTo>
                      <a:pt x="19" y="10"/>
                    </a:lnTo>
                    <a:lnTo>
                      <a:pt x="18" y="8"/>
                    </a:lnTo>
                    <a:lnTo>
                      <a:pt x="16" y="7"/>
                    </a:lnTo>
                    <a:lnTo>
                      <a:pt x="14" y="7"/>
                    </a:lnTo>
                    <a:lnTo>
                      <a:pt x="11" y="7"/>
                    </a:lnTo>
                    <a:lnTo>
                      <a:pt x="10" y="8"/>
                    </a:lnTo>
                    <a:lnTo>
                      <a:pt x="9" y="10"/>
                    </a:lnTo>
                    <a:lnTo>
                      <a:pt x="8" y="12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8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2" y="1"/>
                    </a:lnTo>
                    <a:lnTo>
                      <a:pt x="24" y="3"/>
                    </a:lnTo>
                    <a:lnTo>
                      <a:pt x="26" y="5"/>
                    </a:lnTo>
                    <a:lnTo>
                      <a:pt x="27" y="8"/>
                    </a:lnTo>
                    <a:lnTo>
                      <a:pt x="27" y="11"/>
                    </a:lnTo>
                    <a:lnTo>
                      <a:pt x="27" y="14"/>
                    </a:lnTo>
                    <a:lnTo>
                      <a:pt x="26" y="16"/>
                    </a:lnTo>
                    <a:lnTo>
                      <a:pt x="25" y="19"/>
                    </a:lnTo>
                    <a:lnTo>
                      <a:pt x="24" y="22"/>
                    </a:lnTo>
                    <a:lnTo>
                      <a:pt x="22" y="24"/>
                    </a:lnTo>
                    <a:lnTo>
                      <a:pt x="18" y="27"/>
                    </a:lnTo>
                    <a:lnTo>
                      <a:pt x="16" y="30"/>
                    </a:lnTo>
                    <a:lnTo>
                      <a:pt x="15" y="31"/>
                    </a:lnTo>
                    <a:lnTo>
                      <a:pt x="14" y="32"/>
                    </a:lnTo>
                    <a:lnTo>
                      <a:pt x="12" y="33"/>
                    </a:lnTo>
                    <a:lnTo>
                      <a:pt x="11" y="34"/>
                    </a:lnTo>
                    <a:lnTo>
                      <a:pt x="27" y="3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79" name="Freeform 71"/>
              <p:cNvSpPr>
                <a:spLocks noEditPoints="1"/>
              </p:cNvSpPr>
              <p:nvPr/>
            </p:nvSpPr>
            <p:spPr bwMode="auto">
              <a:xfrm>
                <a:off x="5742" y="1046"/>
                <a:ext cx="28" cy="43"/>
              </a:xfrm>
              <a:custGeom>
                <a:avLst/>
                <a:gdLst/>
                <a:ahLst/>
                <a:cxnLst>
                  <a:cxn ang="0">
                    <a:pos x="27" y="11"/>
                  </a:cxn>
                  <a:cxn ang="0">
                    <a:pos x="19" y="11"/>
                  </a:cxn>
                  <a:cxn ang="0">
                    <a:pos x="19" y="9"/>
                  </a:cxn>
                  <a:cxn ang="0">
                    <a:pos x="18" y="8"/>
                  </a:cxn>
                  <a:cxn ang="0">
                    <a:pos x="16" y="7"/>
                  </a:cxn>
                  <a:cxn ang="0">
                    <a:pos x="14" y="7"/>
                  </a:cxn>
                  <a:cxn ang="0">
                    <a:pos x="12" y="8"/>
                  </a:cxn>
                  <a:cxn ang="0">
                    <a:pos x="10" y="9"/>
                  </a:cxn>
                  <a:cxn ang="0">
                    <a:pos x="8" y="11"/>
                  </a:cxn>
                  <a:cxn ang="0">
                    <a:pos x="7" y="15"/>
                  </a:cxn>
                  <a:cxn ang="0">
                    <a:pos x="7" y="19"/>
                  </a:cxn>
                  <a:cxn ang="0">
                    <a:pos x="10" y="17"/>
                  </a:cxn>
                  <a:cxn ang="0">
                    <a:pos x="12" y="16"/>
                  </a:cxn>
                  <a:cxn ang="0">
                    <a:pos x="15" y="16"/>
                  </a:cxn>
                  <a:cxn ang="0">
                    <a:pos x="19" y="16"/>
                  </a:cxn>
                  <a:cxn ang="0">
                    <a:pos x="21" y="17"/>
                  </a:cxn>
                  <a:cxn ang="0">
                    <a:pos x="25" y="19"/>
                  </a:cxn>
                  <a:cxn ang="0">
                    <a:pos x="26" y="22"/>
                  </a:cxn>
                  <a:cxn ang="0">
                    <a:pos x="27" y="25"/>
                  </a:cxn>
                  <a:cxn ang="0">
                    <a:pos x="28" y="29"/>
                  </a:cxn>
                  <a:cxn ang="0">
                    <a:pos x="27" y="33"/>
                  </a:cxn>
                  <a:cxn ang="0">
                    <a:pos x="26" y="37"/>
                  </a:cxn>
                  <a:cxn ang="0">
                    <a:pos x="25" y="39"/>
                  </a:cxn>
                  <a:cxn ang="0">
                    <a:pos x="21" y="41"/>
                  </a:cxn>
                  <a:cxn ang="0">
                    <a:pos x="18" y="43"/>
                  </a:cxn>
                  <a:cxn ang="0">
                    <a:pos x="14" y="43"/>
                  </a:cxn>
                  <a:cxn ang="0">
                    <a:pos x="11" y="43"/>
                  </a:cxn>
                  <a:cxn ang="0">
                    <a:pos x="7" y="40"/>
                  </a:cxn>
                  <a:cxn ang="0">
                    <a:pos x="4" y="38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26"/>
                  </a:cxn>
                  <a:cxn ang="0">
                    <a:pos x="0" y="22"/>
                  </a:cxn>
                  <a:cxn ang="0">
                    <a:pos x="0" y="16"/>
                  </a:cxn>
                  <a:cxn ang="0">
                    <a:pos x="0" y="11"/>
                  </a:cxn>
                  <a:cxn ang="0">
                    <a:pos x="3" y="8"/>
                  </a:cxn>
                  <a:cxn ang="0">
                    <a:pos x="4" y="4"/>
                  </a:cxn>
                  <a:cxn ang="0">
                    <a:pos x="7" y="2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20" y="0"/>
                  </a:cxn>
                  <a:cxn ang="0">
                    <a:pos x="23" y="2"/>
                  </a:cxn>
                  <a:cxn ang="0">
                    <a:pos x="25" y="4"/>
                  </a:cxn>
                  <a:cxn ang="0">
                    <a:pos x="27" y="8"/>
                  </a:cxn>
                  <a:cxn ang="0">
                    <a:pos x="27" y="11"/>
                  </a:cxn>
                  <a:cxn ang="0">
                    <a:pos x="8" y="29"/>
                  </a:cxn>
                  <a:cxn ang="0">
                    <a:pos x="8" y="32"/>
                  </a:cxn>
                  <a:cxn ang="0">
                    <a:pos x="10" y="33"/>
                  </a:cxn>
                  <a:cxn ang="0">
                    <a:pos x="12" y="36"/>
                  </a:cxn>
                  <a:cxn ang="0">
                    <a:pos x="14" y="36"/>
                  </a:cxn>
                  <a:cxn ang="0">
                    <a:pos x="16" y="36"/>
                  </a:cxn>
                  <a:cxn ang="0">
                    <a:pos x="18" y="34"/>
                  </a:cxn>
                  <a:cxn ang="0">
                    <a:pos x="19" y="32"/>
                  </a:cxn>
                  <a:cxn ang="0">
                    <a:pos x="20" y="30"/>
                  </a:cxn>
                  <a:cxn ang="0">
                    <a:pos x="19" y="26"/>
                  </a:cxn>
                  <a:cxn ang="0">
                    <a:pos x="18" y="24"/>
                  </a:cxn>
                  <a:cxn ang="0">
                    <a:pos x="16" y="23"/>
                  </a:cxn>
                  <a:cxn ang="0">
                    <a:pos x="14" y="23"/>
                  </a:cxn>
                  <a:cxn ang="0">
                    <a:pos x="12" y="23"/>
                  </a:cxn>
                  <a:cxn ang="0">
                    <a:pos x="10" y="24"/>
                  </a:cxn>
                  <a:cxn ang="0">
                    <a:pos x="8" y="26"/>
                  </a:cxn>
                  <a:cxn ang="0">
                    <a:pos x="8" y="29"/>
                  </a:cxn>
                </a:cxnLst>
                <a:rect l="0" t="0" r="r" b="b"/>
                <a:pathLst>
                  <a:path w="28" h="43">
                    <a:moveTo>
                      <a:pt x="27" y="11"/>
                    </a:moveTo>
                    <a:lnTo>
                      <a:pt x="19" y="11"/>
                    </a:lnTo>
                    <a:lnTo>
                      <a:pt x="19" y="9"/>
                    </a:lnTo>
                    <a:lnTo>
                      <a:pt x="18" y="8"/>
                    </a:lnTo>
                    <a:lnTo>
                      <a:pt x="16" y="7"/>
                    </a:lnTo>
                    <a:lnTo>
                      <a:pt x="14" y="7"/>
                    </a:lnTo>
                    <a:lnTo>
                      <a:pt x="12" y="8"/>
                    </a:lnTo>
                    <a:lnTo>
                      <a:pt x="10" y="9"/>
                    </a:lnTo>
                    <a:lnTo>
                      <a:pt x="8" y="11"/>
                    </a:lnTo>
                    <a:lnTo>
                      <a:pt x="7" y="15"/>
                    </a:lnTo>
                    <a:lnTo>
                      <a:pt x="7" y="19"/>
                    </a:lnTo>
                    <a:lnTo>
                      <a:pt x="10" y="17"/>
                    </a:lnTo>
                    <a:lnTo>
                      <a:pt x="12" y="16"/>
                    </a:lnTo>
                    <a:lnTo>
                      <a:pt x="15" y="16"/>
                    </a:lnTo>
                    <a:lnTo>
                      <a:pt x="19" y="16"/>
                    </a:lnTo>
                    <a:lnTo>
                      <a:pt x="21" y="17"/>
                    </a:lnTo>
                    <a:lnTo>
                      <a:pt x="25" y="19"/>
                    </a:lnTo>
                    <a:lnTo>
                      <a:pt x="26" y="22"/>
                    </a:lnTo>
                    <a:lnTo>
                      <a:pt x="27" y="25"/>
                    </a:lnTo>
                    <a:lnTo>
                      <a:pt x="28" y="29"/>
                    </a:lnTo>
                    <a:lnTo>
                      <a:pt x="27" y="33"/>
                    </a:lnTo>
                    <a:lnTo>
                      <a:pt x="26" y="37"/>
                    </a:lnTo>
                    <a:lnTo>
                      <a:pt x="25" y="39"/>
                    </a:lnTo>
                    <a:lnTo>
                      <a:pt x="21" y="41"/>
                    </a:lnTo>
                    <a:lnTo>
                      <a:pt x="18" y="43"/>
                    </a:lnTo>
                    <a:lnTo>
                      <a:pt x="14" y="43"/>
                    </a:lnTo>
                    <a:lnTo>
                      <a:pt x="11" y="43"/>
                    </a:lnTo>
                    <a:lnTo>
                      <a:pt x="7" y="40"/>
                    </a:lnTo>
                    <a:lnTo>
                      <a:pt x="4" y="38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26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3" y="8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20" y="0"/>
                    </a:lnTo>
                    <a:lnTo>
                      <a:pt x="23" y="2"/>
                    </a:lnTo>
                    <a:lnTo>
                      <a:pt x="25" y="4"/>
                    </a:lnTo>
                    <a:lnTo>
                      <a:pt x="27" y="8"/>
                    </a:lnTo>
                    <a:lnTo>
                      <a:pt x="27" y="11"/>
                    </a:lnTo>
                    <a:close/>
                    <a:moveTo>
                      <a:pt x="8" y="29"/>
                    </a:moveTo>
                    <a:lnTo>
                      <a:pt x="8" y="32"/>
                    </a:lnTo>
                    <a:lnTo>
                      <a:pt x="10" y="33"/>
                    </a:lnTo>
                    <a:lnTo>
                      <a:pt x="12" y="36"/>
                    </a:lnTo>
                    <a:lnTo>
                      <a:pt x="14" y="36"/>
                    </a:lnTo>
                    <a:lnTo>
                      <a:pt x="16" y="36"/>
                    </a:lnTo>
                    <a:lnTo>
                      <a:pt x="18" y="34"/>
                    </a:lnTo>
                    <a:lnTo>
                      <a:pt x="19" y="32"/>
                    </a:lnTo>
                    <a:lnTo>
                      <a:pt x="20" y="30"/>
                    </a:lnTo>
                    <a:lnTo>
                      <a:pt x="19" y="26"/>
                    </a:lnTo>
                    <a:lnTo>
                      <a:pt x="18" y="24"/>
                    </a:lnTo>
                    <a:lnTo>
                      <a:pt x="16" y="23"/>
                    </a:lnTo>
                    <a:lnTo>
                      <a:pt x="14" y="23"/>
                    </a:lnTo>
                    <a:lnTo>
                      <a:pt x="12" y="23"/>
                    </a:lnTo>
                    <a:lnTo>
                      <a:pt x="10" y="24"/>
                    </a:lnTo>
                    <a:lnTo>
                      <a:pt x="8" y="26"/>
                    </a:lnTo>
                    <a:lnTo>
                      <a:pt x="8" y="2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80" name="Freeform 72"/>
              <p:cNvSpPr>
                <a:spLocks/>
              </p:cNvSpPr>
              <p:nvPr/>
            </p:nvSpPr>
            <p:spPr bwMode="auto">
              <a:xfrm>
                <a:off x="4366" y="4126"/>
                <a:ext cx="41" cy="46"/>
              </a:xfrm>
              <a:custGeom>
                <a:avLst/>
                <a:gdLst/>
                <a:ahLst/>
                <a:cxnLst>
                  <a:cxn ang="0">
                    <a:pos x="22" y="29"/>
                  </a:cxn>
                  <a:cxn ang="0">
                    <a:pos x="22" y="21"/>
                  </a:cxn>
                  <a:cxn ang="0">
                    <a:pos x="41" y="21"/>
                  </a:cxn>
                  <a:cxn ang="0">
                    <a:pos x="41" y="39"/>
                  </a:cxn>
                  <a:cxn ang="0">
                    <a:pos x="37" y="41"/>
                  </a:cxn>
                  <a:cxn ang="0">
                    <a:pos x="33" y="43"/>
                  </a:cxn>
                  <a:cxn ang="0">
                    <a:pos x="27" y="44"/>
                  </a:cxn>
                  <a:cxn ang="0">
                    <a:pos x="22" y="46"/>
                  </a:cxn>
                  <a:cxn ang="0">
                    <a:pos x="15" y="44"/>
                  </a:cxn>
                  <a:cxn ang="0">
                    <a:pos x="9" y="42"/>
                  </a:cxn>
                  <a:cxn ang="0">
                    <a:pos x="7" y="40"/>
                  </a:cxn>
                  <a:cxn ang="0">
                    <a:pos x="5" y="38"/>
                  </a:cxn>
                  <a:cxn ang="0">
                    <a:pos x="3" y="34"/>
                  </a:cxn>
                  <a:cxn ang="0">
                    <a:pos x="0" y="28"/>
                  </a:cxn>
                  <a:cxn ang="0">
                    <a:pos x="0" y="22"/>
                  </a:cxn>
                  <a:cxn ang="0">
                    <a:pos x="0" y="17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11" y="3"/>
                  </a:cxn>
                  <a:cxn ang="0">
                    <a:pos x="15" y="2"/>
                  </a:cxn>
                  <a:cxn ang="0">
                    <a:pos x="21" y="0"/>
                  </a:cxn>
                  <a:cxn ang="0">
                    <a:pos x="27" y="2"/>
                  </a:cxn>
                  <a:cxn ang="0">
                    <a:pos x="30" y="3"/>
                  </a:cxn>
                  <a:cxn ang="0">
                    <a:pos x="34" y="4"/>
                  </a:cxn>
                  <a:cxn ang="0">
                    <a:pos x="36" y="7"/>
                  </a:cxn>
                  <a:cxn ang="0">
                    <a:pos x="38" y="10"/>
                  </a:cxn>
                  <a:cxn ang="0">
                    <a:pos x="40" y="14"/>
                  </a:cxn>
                  <a:cxn ang="0">
                    <a:pos x="32" y="15"/>
                  </a:cxn>
                  <a:cxn ang="0">
                    <a:pos x="30" y="13"/>
                  </a:cxn>
                  <a:cxn ang="0">
                    <a:pos x="28" y="11"/>
                  </a:cxn>
                  <a:cxn ang="0">
                    <a:pos x="25" y="9"/>
                  </a:cxn>
                  <a:cxn ang="0">
                    <a:pos x="21" y="9"/>
                  </a:cxn>
                  <a:cxn ang="0">
                    <a:pos x="18" y="9"/>
                  </a:cxn>
                  <a:cxn ang="0">
                    <a:pos x="14" y="10"/>
                  </a:cxn>
                  <a:cxn ang="0">
                    <a:pos x="12" y="12"/>
                  </a:cxn>
                  <a:cxn ang="0">
                    <a:pos x="9" y="14"/>
                  </a:cxn>
                  <a:cxn ang="0">
                    <a:pos x="8" y="18"/>
                  </a:cxn>
                  <a:cxn ang="0">
                    <a:pos x="8" y="22"/>
                  </a:cxn>
                  <a:cxn ang="0">
                    <a:pos x="8" y="27"/>
                  </a:cxn>
                  <a:cxn ang="0">
                    <a:pos x="9" y="31"/>
                  </a:cxn>
                  <a:cxn ang="0">
                    <a:pos x="12" y="34"/>
                  </a:cxn>
                  <a:cxn ang="0">
                    <a:pos x="14" y="36"/>
                  </a:cxn>
                  <a:cxn ang="0">
                    <a:pos x="18" y="38"/>
                  </a:cxn>
                  <a:cxn ang="0">
                    <a:pos x="21" y="38"/>
                  </a:cxn>
                  <a:cxn ang="0">
                    <a:pos x="25" y="38"/>
                  </a:cxn>
                  <a:cxn ang="0">
                    <a:pos x="27" y="36"/>
                  </a:cxn>
                  <a:cxn ang="0">
                    <a:pos x="30" y="35"/>
                  </a:cxn>
                  <a:cxn ang="0">
                    <a:pos x="33" y="34"/>
                  </a:cxn>
                  <a:cxn ang="0">
                    <a:pos x="33" y="29"/>
                  </a:cxn>
                  <a:cxn ang="0">
                    <a:pos x="22" y="29"/>
                  </a:cxn>
                </a:cxnLst>
                <a:rect l="0" t="0" r="r" b="b"/>
                <a:pathLst>
                  <a:path w="41" h="46">
                    <a:moveTo>
                      <a:pt x="22" y="29"/>
                    </a:moveTo>
                    <a:lnTo>
                      <a:pt x="22" y="21"/>
                    </a:lnTo>
                    <a:lnTo>
                      <a:pt x="41" y="21"/>
                    </a:lnTo>
                    <a:lnTo>
                      <a:pt x="41" y="39"/>
                    </a:lnTo>
                    <a:lnTo>
                      <a:pt x="37" y="41"/>
                    </a:lnTo>
                    <a:lnTo>
                      <a:pt x="33" y="43"/>
                    </a:lnTo>
                    <a:lnTo>
                      <a:pt x="27" y="44"/>
                    </a:lnTo>
                    <a:lnTo>
                      <a:pt x="22" y="46"/>
                    </a:lnTo>
                    <a:lnTo>
                      <a:pt x="15" y="44"/>
                    </a:lnTo>
                    <a:lnTo>
                      <a:pt x="9" y="42"/>
                    </a:lnTo>
                    <a:lnTo>
                      <a:pt x="7" y="40"/>
                    </a:lnTo>
                    <a:lnTo>
                      <a:pt x="5" y="38"/>
                    </a:lnTo>
                    <a:lnTo>
                      <a:pt x="3" y="34"/>
                    </a:lnTo>
                    <a:lnTo>
                      <a:pt x="0" y="28"/>
                    </a:lnTo>
                    <a:lnTo>
                      <a:pt x="0" y="22"/>
                    </a:lnTo>
                    <a:lnTo>
                      <a:pt x="0" y="17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11" y="3"/>
                    </a:lnTo>
                    <a:lnTo>
                      <a:pt x="15" y="2"/>
                    </a:lnTo>
                    <a:lnTo>
                      <a:pt x="21" y="0"/>
                    </a:lnTo>
                    <a:lnTo>
                      <a:pt x="27" y="2"/>
                    </a:lnTo>
                    <a:lnTo>
                      <a:pt x="30" y="3"/>
                    </a:lnTo>
                    <a:lnTo>
                      <a:pt x="34" y="4"/>
                    </a:lnTo>
                    <a:lnTo>
                      <a:pt x="36" y="7"/>
                    </a:lnTo>
                    <a:lnTo>
                      <a:pt x="38" y="10"/>
                    </a:lnTo>
                    <a:lnTo>
                      <a:pt x="40" y="14"/>
                    </a:lnTo>
                    <a:lnTo>
                      <a:pt x="32" y="15"/>
                    </a:lnTo>
                    <a:lnTo>
                      <a:pt x="30" y="13"/>
                    </a:lnTo>
                    <a:lnTo>
                      <a:pt x="28" y="11"/>
                    </a:lnTo>
                    <a:lnTo>
                      <a:pt x="25" y="9"/>
                    </a:lnTo>
                    <a:lnTo>
                      <a:pt x="21" y="9"/>
                    </a:lnTo>
                    <a:lnTo>
                      <a:pt x="18" y="9"/>
                    </a:lnTo>
                    <a:lnTo>
                      <a:pt x="14" y="10"/>
                    </a:lnTo>
                    <a:lnTo>
                      <a:pt x="12" y="12"/>
                    </a:lnTo>
                    <a:lnTo>
                      <a:pt x="9" y="14"/>
                    </a:lnTo>
                    <a:lnTo>
                      <a:pt x="8" y="18"/>
                    </a:lnTo>
                    <a:lnTo>
                      <a:pt x="8" y="22"/>
                    </a:lnTo>
                    <a:lnTo>
                      <a:pt x="8" y="27"/>
                    </a:lnTo>
                    <a:lnTo>
                      <a:pt x="9" y="31"/>
                    </a:lnTo>
                    <a:lnTo>
                      <a:pt x="12" y="34"/>
                    </a:lnTo>
                    <a:lnTo>
                      <a:pt x="14" y="36"/>
                    </a:lnTo>
                    <a:lnTo>
                      <a:pt x="18" y="38"/>
                    </a:lnTo>
                    <a:lnTo>
                      <a:pt x="21" y="38"/>
                    </a:lnTo>
                    <a:lnTo>
                      <a:pt x="25" y="38"/>
                    </a:lnTo>
                    <a:lnTo>
                      <a:pt x="27" y="36"/>
                    </a:lnTo>
                    <a:lnTo>
                      <a:pt x="30" y="35"/>
                    </a:lnTo>
                    <a:lnTo>
                      <a:pt x="33" y="34"/>
                    </a:lnTo>
                    <a:lnTo>
                      <a:pt x="33" y="29"/>
                    </a:lnTo>
                    <a:lnTo>
                      <a:pt x="22" y="2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81" name="Freeform 73"/>
              <p:cNvSpPr>
                <a:spLocks/>
              </p:cNvSpPr>
              <p:nvPr/>
            </p:nvSpPr>
            <p:spPr bwMode="auto">
              <a:xfrm>
                <a:off x="4415" y="4139"/>
                <a:ext cx="20" cy="31"/>
              </a:xfrm>
              <a:custGeom>
                <a:avLst/>
                <a:gdLst/>
                <a:ahLst/>
                <a:cxnLst>
                  <a:cxn ang="0">
                    <a:pos x="8" y="31"/>
                  </a:cxn>
                  <a:cxn ang="0">
                    <a:pos x="0" y="31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5"/>
                  </a:cxn>
                  <a:cxn ang="0">
                    <a:pos x="9" y="2"/>
                  </a:cxn>
                  <a:cxn ang="0">
                    <a:pos x="12" y="0"/>
                  </a:cxn>
                  <a:cxn ang="0">
                    <a:pos x="13" y="0"/>
                  </a:cxn>
                  <a:cxn ang="0">
                    <a:pos x="14" y="0"/>
                  </a:cxn>
                  <a:cxn ang="0">
                    <a:pos x="16" y="0"/>
                  </a:cxn>
                  <a:cxn ang="0">
                    <a:pos x="20" y="1"/>
                  </a:cxn>
                  <a:cxn ang="0">
                    <a:pos x="17" y="9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12" y="8"/>
                  </a:cxn>
                  <a:cxn ang="0">
                    <a:pos x="10" y="8"/>
                  </a:cxn>
                  <a:cxn ang="0">
                    <a:pos x="9" y="11"/>
                  </a:cxn>
                  <a:cxn ang="0">
                    <a:pos x="8" y="12"/>
                  </a:cxn>
                  <a:cxn ang="0">
                    <a:pos x="8" y="14"/>
                  </a:cxn>
                  <a:cxn ang="0">
                    <a:pos x="8" y="18"/>
                  </a:cxn>
                  <a:cxn ang="0">
                    <a:pos x="8" y="22"/>
                  </a:cxn>
                  <a:cxn ang="0">
                    <a:pos x="8" y="31"/>
                  </a:cxn>
                </a:cxnLst>
                <a:rect l="0" t="0" r="r" b="b"/>
                <a:pathLst>
                  <a:path w="20" h="31">
                    <a:moveTo>
                      <a:pt x="8" y="31"/>
                    </a:moveTo>
                    <a:lnTo>
                      <a:pt x="0" y="31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6" y="0"/>
                    </a:lnTo>
                    <a:lnTo>
                      <a:pt x="20" y="1"/>
                    </a:lnTo>
                    <a:lnTo>
                      <a:pt x="17" y="9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12" y="8"/>
                    </a:lnTo>
                    <a:lnTo>
                      <a:pt x="10" y="8"/>
                    </a:lnTo>
                    <a:lnTo>
                      <a:pt x="9" y="11"/>
                    </a:lnTo>
                    <a:lnTo>
                      <a:pt x="8" y="12"/>
                    </a:lnTo>
                    <a:lnTo>
                      <a:pt x="8" y="14"/>
                    </a:lnTo>
                    <a:lnTo>
                      <a:pt x="8" y="18"/>
                    </a:lnTo>
                    <a:lnTo>
                      <a:pt x="8" y="22"/>
                    </a:lnTo>
                    <a:lnTo>
                      <a:pt x="8" y="3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82" name="Freeform 74"/>
              <p:cNvSpPr>
                <a:spLocks noEditPoints="1"/>
              </p:cNvSpPr>
              <p:nvPr/>
            </p:nvSpPr>
            <p:spPr bwMode="auto">
              <a:xfrm>
                <a:off x="4436" y="4139"/>
                <a:ext cx="29" cy="33"/>
              </a:xfrm>
              <a:custGeom>
                <a:avLst/>
                <a:gdLst/>
                <a:ahLst/>
                <a:cxnLst>
                  <a:cxn ang="0">
                    <a:pos x="20" y="21"/>
                  </a:cxn>
                  <a:cxn ang="0">
                    <a:pos x="28" y="23"/>
                  </a:cxn>
                  <a:cxn ang="0">
                    <a:pos x="26" y="27"/>
                  </a:cxn>
                  <a:cxn ang="0">
                    <a:pos x="23" y="30"/>
                  </a:cxn>
                  <a:cxn ang="0">
                    <a:pos x="20" y="31"/>
                  </a:cxn>
                  <a:cxn ang="0">
                    <a:pos x="15" y="33"/>
                  </a:cxn>
                  <a:cxn ang="0">
                    <a:pos x="9" y="31"/>
                  </a:cxn>
                  <a:cxn ang="0">
                    <a:pos x="6" y="30"/>
                  </a:cxn>
                  <a:cxn ang="0">
                    <a:pos x="2" y="27"/>
                  </a:cxn>
                  <a:cxn ang="0">
                    <a:pos x="1" y="23"/>
                  </a:cxn>
                  <a:cxn ang="0">
                    <a:pos x="0" y="20"/>
                  </a:cxn>
                  <a:cxn ang="0">
                    <a:pos x="0" y="16"/>
                  </a:cxn>
                  <a:cxn ang="0">
                    <a:pos x="0" y="12"/>
                  </a:cxn>
                  <a:cxn ang="0">
                    <a:pos x="1" y="7"/>
                  </a:cxn>
                  <a:cxn ang="0">
                    <a:pos x="3" y="4"/>
                  </a:cxn>
                  <a:cxn ang="0">
                    <a:pos x="7" y="1"/>
                  </a:cxn>
                  <a:cxn ang="0">
                    <a:pos x="10" y="0"/>
                  </a:cxn>
                  <a:cxn ang="0">
                    <a:pos x="14" y="0"/>
                  </a:cxn>
                  <a:cxn ang="0">
                    <a:pos x="18" y="0"/>
                  </a:cxn>
                  <a:cxn ang="0">
                    <a:pos x="22" y="1"/>
                  </a:cxn>
                  <a:cxn ang="0">
                    <a:pos x="25" y="5"/>
                  </a:cxn>
                  <a:cxn ang="0">
                    <a:pos x="28" y="8"/>
                  </a:cxn>
                  <a:cxn ang="0">
                    <a:pos x="29" y="13"/>
                  </a:cxn>
                  <a:cxn ang="0">
                    <a:pos x="29" y="19"/>
                  </a:cxn>
                  <a:cxn ang="0">
                    <a:pos x="8" y="19"/>
                  </a:cxn>
                  <a:cxn ang="0">
                    <a:pos x="8" y="22"/>
                  </a:cxn>
                  <a:cxn ang="0">
                    <a:pos x="9" y="25"/>
                  </a:cxn>
                  <a:cxn ang="0">
                    <a:pos x="11" y="26"/>
                  </a:cxn>
                  <a:cxn ang="0">
                    <a:pos x="15" y="26"/>
                  </a:cxn>
                  <a:cxn ang="0">
                    <a:pos x="16" y="26"/>
                  </a:cxn>
                  <a:cxn ang="0">
                    <a:pos x="18" y="25"/>
                  </a:cxn>
                  <a:cxn ang="0">
                    <a:pos x="20" y="23"/>
                  </a:cxn>
                  <a:cxn ang="0">
                    <a:pos x="20" y="21"/>
                  </a:cxn>
                  <a:cxn ang="0">
                    <a:pos x="21" y="13"/>
                  </a:cxn>
                  <a:cxn ang="0">
                    <a:pos x="21" y="11"/>
                  </a:cxn>
                  <a:cxn ang="0">
                    <a:pos x="18" y="8"/>
                  </a:cxn>
                  <a:cxn ang="0">
                    <a:pos x="17" y="6"/>
                  </a:cxn>
                  <a:cxn ang="0">
                    <a:pos x="14" y="6"/>
                  </a:cxn>
                  <a:cxn ang="0">
                    <a:pos x="11" y="6"/>
                  </a:cxn>
                  <a:cxn ang="0">
                    <a:pos x="9" y="8"/>
                  </a:cxn>
                  <a:cxn ang="0">
                    <a:pos x="8" y="11"/>
                  </a:cxn>
                  <a:cxn ang="0">
                    <a:pos x="8" y="13"/>
                  </a:cxn>
                  <a:cxn ang="0">
                    <a:pos x="21" y="13"/>
                  </a:cxn>
                </a:cxnLst>
                <a:rect l="0" t="0" r="r" b="b"/>
                <a:pathLst>
                  <a:path w="29" h="33">
                    <a:moveTo>
                      <a:pt x="20" y="21"/>
                    </a:moveTo>
                    <a:lnTo>
                      <a:pt x="28" y="23"/>
                    </a:lnTo>
                    <a:lnTo>
                      <a:pt x="26" y="27"/>
                    </a:lnTo>
                    <a:lnTo>
                      <a:pt x="23" y="30"/>
                    </a:lnTo>
                    <a:lnTo>
                      <a:pt x="20" y="31"/>
                    </a:lnTo>
                    <a:lnTo>
                      <a:pt x="15" y="33"/>
                    </a:lnTo>
                    <a:lnTo>
                      <a:pt x="9" y="31"/>
                    </a:lnTo>
                    <a:lnTo>
                      <a:pt x="6" y="30"/>
                    </a:lnTo>
                    <a:lnTo>
                      <a:pt x="2" y="27"/>
                    </a:lnTo>
                    <a:lnTo>
                      <a:pt x="1" y="23"/>
                    </a:lnTo>
                    <a:lnTo>
                      <a:pt x="0" y="20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1" y="7"/>
                    </a:lnTo>
                    <a:lnTo>
                      <a:pt x="3" y="4"/>
                    </a:lnTo>
                    <a:lnTo>
                      <a:pt x="7" y="1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2" y="1"/>
                    </a:lnTo>
                    <a:lnTo>
                      <a:pt x="25" y="5"/>
                    </a:lnTo>
                    <a:lnTo>
                      <a:pt x="28" y="8"/>
                    </a:lnTo>
                    <a:lnTo>
                      <a:pt x="29" y="13"/>
                    </a:lnTo>
                    <a:lnTo>
                      <a:pt x="29" y="19"/>
                    </a:lnTo>
                    <a:lnTo>
                      <a:pt x="8" y="19"/>
                    </a:lnTo>
                    <a:lnTo>
                      <a:pt x="8" y="22"/>
                    </a:lnTo>
                    <a:lnTo>
                      <a:pt x="9" y="25"/>
                    </a:lnTo>
                    <a:lnTo>
                      <a:pt x="11" y="26"/>
                    </a:lnTo>
                    <a:lnTo>
                      <a:pt x="15" y="26"/>
                    </a:lnTo>
                    <a:lnTo>
                      <a:pt x="16" y="26"/>
                    </a:lnTo>
                    <a:lnTo>
                      <a:pt x="18" y="25"/>
                    </a:lnTo>
                    <a:lnTo>
                      <a:pt x="20" y="23"/>
                    </a:lnTo>
                    <a:lnTo>
                      <a:pt x="20" y="21"/>
                    </a:lnTo>
                    <a:close/>
                    <a:moveTo>
                      <a:pt x="21" y="13"/>
                    </a:moveTo>
                    <a:lnTo>
                      <a:pt x="21" y="11"/>
                    </a:lnTo>
                    <a:lnTo>
                      <a:pt x="18" y="8"/>
                    </a:lnTo>
                    <a:lnTo>
                      <a:pt x="17" y="6"/>
                    </a:lnTo>
                    <a:lnTo>
                      <a:pt x="14" y="6"/>
                    </a:lnTo>
                    <a:lnTo>
                      <a:pt x="11" y="6"/>
                    </a:lnTo>
                    <a:lnTo>
                      <a:pt x="9" y="8"/>
                    </a:lnTo>
                    <a:lnTo>
                      <a:pt x="8" y="11"/>
                    </a:lnTo>
                    <a:lnTo>
                      <a:pt x="8" y="13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83" name="Freeform 75"/>
              <p:cNvSpPr>
                <a:spLocks/>
              </p:cNvSpPr>
              <p:nvPr/>
            </p:nvSpPr>
            <p:spPr bwMode="auto">
              <a:xfrm>
                <a:off x="4467" y="4139"/>
                <a:ext cx="31" cy="4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0"/>
                  </a:cxn>
                  <a:cxn ang="0">
                    <a:pos x="15" y="22"/>
                  </a:cxn>
                  <a:cxn ang="0">
                    <a:pos x="23" y="0"/>
                  </a:cxn>
                  <a:cxn ang="0">
                    <a:pos x="31" y="0"/>
                  </a:cxn>
                  <a:cxn ang="0">
                    <a:pos x="21" y="30"/>
                  </a:cxn>
                  <a:cxn ang="0">
                    <a:pos x="19" y="36"/>
                  </a:cxn>
                  <a:cxn ang="0">
                    <a:pos x="18" y="38"/>
                  </a:cxn>
                  <a:cxn ang="0">
                    <a:pos x="16" y="40"/>
                  </a:cxn>
                  <a:cxn ang="0">
                    <a:pos x="15" y="41"/>
                  </a:cxn>
                  <a:cxn ang="0">
                    <a:pos x="14" y="42"/>
                  </a:cxn>
                  <a:cxn ang="0">
                    <a:pos x="13" y="43"/>
                  </a:cxn>
                  <a:cxn ang="0">
                    <a:pos x="12" y="44"/>
                  </a:cxn>
                  <a:cxn ang="0">
                    <a:pos x="9" y="44"/>
                  </a:cxn>
                  <a:cxn ang="0">
                    <a:pos x="7" y="44"/>
                  </a:cxn>
                  <a:cxn ang="0">
                    <a:pos x="5" y="44"/>
                  </a:cxn>
                  <a:cxn ang="0">
                    <a:pos x="2" y="44"/>
                  </a:cxn>
                  <a:cxn ang="0">
                    <a:pos x="2" y="37"/>
                  </a:cxn>
                  <a:cxn ang="0">
                    <a:pos x="4" y="37"/>
                  </a:cxn>
                  <a:cxn ang="0">
                    <a:pos x="6" y="38"/>
                  </a:cxn>
                  <a:cxn ang="0">
                    <a:pos x="8" y="37"/>
                  </a:cxn>
                  <a:cxn ang="0">
                    <a:pos x="9" y="36"/>
                  </a:cxn>
                  <a:cxn ang="0">
                    <a:pos x="11" y="34"/>
                  </a:cxn>
                  <a:cxn ang="0">
                    <a:pos x="12" y="31"/>
                  </a:cxn>
                  <a:cxn ang="0">
                    <a:pos x="0" y="0"/>
                  </a:cxn>
                </a:cxnLst>
                <a:rect l="0" t="0" r="r" b="b"/>
                <a:pathLst>
                  <a:path w="31" h="44">
                    <a:moveTo>
                      <a:pt x="0" y="0"/>
                    </a:moveTo>
                    <a:lnTo>
                      <a:pt x="8" y="0"/>
                    </a:lnTo>
                    <a:lnTo>
                      <a:pt x="15" y="22"/>
                    </a:lnTo>
                    <a:lnTo>
                      <a:pt x="23" y="0"/>
                    </a:lnTo>
                    <a:lnTo>
                      <a:pt x="31" y="0"/>
                    </a:lnTo>
                    <a:lnTo>
                      <a:pt x="21" y="30"/>
                    </a:lnTo>
                    <a:lnTo>
                      <a:pt x="19" y="36"/>
                    </a:lnTo>
                    <a:lnTo>
                      <a:pt x="18" y="38"/>
                    </a:lnTo>
                    <a:lnTo>
                      <a:pt x="16" y="40"/>
                    </a:lnTo>
                    <a:lnTo>
                      <a:pt x="15" y="41"/>
                    </a:lnTo>
                    <a:lnTo>
                      <a:pt x="14" y="42"/>
                    </a:lnTo>
                    <a:lnTo>
                      <a:pt x="13" y="43"/>
                    </a:lnTo>
                    <a:lnTo>
                      <a:pt x="12" y="44"/>
                    </a:lnTo>
                    <a:lnTo>
                      <a:pt x="9" y="44"/>
                    </a:lnTo>
                    <a:lnTo>
                      <a:pt x="7" y="44"/>
                    </a:lnTo>
                    <a:lnTo>
                      <a:pt x="5" y="44"/>
                    </a:lnTo>
                    <a:lnTo>
                      <a:pt x="2" y="44"/>
                    </a:lnTo>
                    <a:lnTo>
                      <a:pt x="2" y="37"/>
                    </a:lnTo>
                    <a:lnTo>
                      <a:pt x="4" y="37"/>
                    </a:lnTo>
                    <a:lnTo>
                      <a:pt x="6" y="38"/>
                    </a:lnTo>
                    <a:lnTo>
                      <a:pt x="8" y="37"/>
                    </a:lnTo>
                    <a:lnTo>
                      <a:pt x="9" y="36"/>
                    </a:lnTo>
                    <a:lnTo>
                      <a:pt x="11" y="34"/>
                    </a:lnTo>
                    <a:lnTo>
                      <a:pt x="12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84" name="Freeform 76"/>
              <p:cNvSpPr>
                <a:spLocks/>
              </p:cNvSpPr>
              <p:nvPr/>
            </p:nvSpPr>
            <p:spPr bwMode="auto">
              <a:xfrm>
                <a:off x="4516" y="4139"/>
                <a:ext cx="30" cy="33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8" y="21"/>
                  </a:cxn>
                  <a:cxn ang="0">
                    <a:pos x="9" y="23"/>
                  </a:cxn>
                  <a:cxn ang="0">
                    <a:pos x="10" y="25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8" y="26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2" y="22"/>
                  </a:cxn>
                  <a:cxn ang="0">
                    <a:pos x="22" y="22"/>
                  </a:cxn>
                  <a:cxn ang="0">
                    <a:pos x="21" y="21"/>
                  </a:cxn>
                  <a:cxn ang="0">
                    <a:pos x="20" y="21"/>
                  </a:cxn>
                  <a:cxn ang="0">
                    <a:pos x="18" y="20"/>
                  </a:cxn>
                  <a:cxn ang="0">
                    <a:pos x="13" y="19"/>
                  </a:cxn>
                  <a:cxn ang="0">
                    <a:pos x="8" y="18"/>
                  </a:cxn>
                  <a:cxn ang="0">
                    <a:pos x="6" y="16"/>
                  </a:cxn>
                  <a:cxn ang="0">
                    <a:pos x="3" y="14"/>
                  </a:cxn>
                  <a:cxn ang="0">
                    <a:pos x="2" y="12"/>
                  </a:cxn>
                  <a:cxn ang="0">
                    <a:pos x="1" y="9"/>
                  </a:cxn>
                  <a:cxn ang="0">
                    <a:pos x="2" y="6"/>
                  </a:cxn>
                  <a:cxn ang="0">
                    <a:pos x="5" y="2"/>
                  </a:cxn>
                  <a:cxn ang="0">
                    <a:pos x="7" y="1"/>
                  </a:cxn>
                  <a:cxn ang="0">
                    <a:pos x="10" y="0"/>
                  </a:cxn>
                  <a:cxn ang="0">
                    <a:pos x="15" y="0"/>
                  </a:cxn>
                  <a:cxn ang="0">
                    <a:pos x="18" y="0"/>
                  </a:cxn>
                  <a:cxn ang="0">
                    <a:pos x="22" y="0"/>
                  </a:cxn>
                  <a:cxn ang="0">
                    <a:pos x="24" y="1"/>
                  </a:cxn>
                  <a:cxn ang="0">
                    <a:pos x="27" y="5"/>
                  </a:cxn>
                  <a:cxn ang="0">
                    <a:pos x="29" y="8"/>
                  </a:cxn>
                  <a:cxn ang="0">
                    <a:pos x="21" y="9"/>
                  </a:cxn>
                  <a:cxn ang="0">
                    <a:pos x="20" y="8"/>
                  </a:cxn>
                  <a:cxn ang="0">
                    <a:pos x="18" y="7"/>
                  </a:cxn>
                  <a:cxn ang="0">
                    <a:pos x="17" y="6"/>
                  </a:cxn>
                  <a:cxn ang="0">
                    <a:pos x="15" y="6"/>
                  </a:cxn>
                  <a:cxn ang="0">
                    <a:pos x="13" y="6"/>
                  </a:cxn>
                  <a:cxn ang="0">
                    <a:pos x="10" y="7"/>
                  </a:cxn>
                  <a:cxn ang="0">
                    <a:pos x="10" y="7"/>
                  </a:cxn>
                  <a:cxn ang="0">
                    <a:pos x="9" y="8"/>
                  </a:cxn>
                  <a:cxn ang="0">
                    <a:pos x="10" y="9"/>
                  </a:cxn>
                  <a:cxn ang="0">
                    <a:pos x="10" y="9"/>
                  </a:cxn>
                  <a:cxn ang="0">
                    <a:pos x="11" y="11"/>
                  </a:cxn>
                  <a:cxn ang="0">
                    <a:pos x="14" y="12"/>
                  </a:cxn>
                  <a:cxn ang="0">
                    <a:pos x="18" y="12"/>
                  </a:cxn>
                  <a:cxn ang="0">
                    <a:pos x="23" y="14"/>
                  </a:cxn>
                  <a:cxn ang="0">
                    <a:pos x="27" y="15"/>
                  </a:cxn>
                  <a:cxn ang="0">
                    <a:pos x="29" y="19"/>
                  </a:cxn>
                  <a:cxn ang="0">
                    <a:pos x="30" y="22"/>
                  </a:cxn>
                  <a:cxn ang="0">
                    <a:pos x="29" y="25"/>
                  </a:cxn>
                  <a:cxn ang="0">
                    <a:pos x="28" y="27"/>
                  </a:cxn>
                  <a:cxn ang="0">
                    <a:pos x="27" y="29"/>
                  </a:cxn>
                  <a:cxn ang="0">
                    <a:pos x="23" y="30"/>
                  </a:cxn>
                  <a:cxn ang="0">
                    <a:pos x="20" y="31"/>
                  </a:cxn>
                  <a:cxn ang="0">
                    <a:pos x="15" y="33"/>
                  </a:cxn>
                  <a:cxn ang="0">
                    <a:pos x="11" y="31"/>
                  </a:cxn>
                  <a:cxn ang="0">
                    <a:pos x="8" y="31"/>
                  </a:cxn>
                  <a:cxn ang="0">
                    <a:pos x="6" y="29"/>
                  </a:cxn>
                  <a:cxn ang="0">
                    <a:pos x="2" y="27"/>
                  </a:cxn>
                  <a:cxn ang="0">
                    <a:pos x="0" y="22"/>
                  </a:cxn>
                </a:cxnLst>
                <a:rect l="0" t="0" r="r" b="b"/>
                <a:pathLst>
                  <a:path w="30" h="33">
                    <a:moveTo>
                      <a:pt x="0" y="22"/>
                    </a:moveTo>
                    <a:lnTo>
                      <a:pt x="8" y="21"/>
                    </a:lnTo>
                    <a:lnTo>
                      <a:pt x="9" y="23"/>
                    </a:lnTo>
                    <a:lnTo>
                      <a:pt x="10" y="25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8" y="26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1" y="21"/>
                    </a:lnTo>
                    <a:lnTo>
                      <a:pt x="20" y="21"/>
                    </a:lnTo>
                    <a:lnTo>
                      <a:pt x="18" y="20"/>
                    </a:lnTo>
                    <a:lnTo>
                      <a:pt x="13" y="19"/>
                    </a:lnTo>
                    <a:lnTo>
                      <a:pt x="8" y="18"/>
                    </a:lnTo>
                    <a:lnTo>
                      <a:pt x="6" y="16"/>
                    </a:lnTo>
                    <a:lnTo>
                      <a:pt x="3" y="14"/>
                    </a:lnTo>
                    <a:lnTo>
                      <a:pt x="2" y="12"/>
                    </a:lnTo>
                    <a:lnTo>
                      <a:pt x="1" y="9"/>
                    </a:lnTo>
                    <a:lnTo>
                      <a:pt x="2" y="6"/>
                    </a:lnTo>
                    <a:lnTo>
                      <a:pt x="5" y="2"/>
                    </a:lnTo>
                    <a:lnTo>
                      <a:pt x="7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4" y="1"/>
                    </a:lnTo>
                    <a:lnTo>
                      <a:pt x="27" y="5"/>
                    </a:lnTo>
                    <a:lnTo>
                      <a:pt x="29" y="8"/>
                    </a:lnTo>
                    <a:lnTo>
                      <a:pt x="21" y="9"/>
                    </a:lnTo>
                    <a:lnTo>
                      <a:pt x="20" y="8"/>
                    </a:lnTo>
                    <a:lnTo>
                      <a:pt x="18" y="7"/>
                    </a:lnTo>
                    <a:lnTo>
                      <a:pt x="17" y="6"/>
                    </a:lnTo>
                    <a:lnTo>
                      <a:pt x="15" y="6"/>
                    </a:lnTo>
                    <a:lnTo>
                      <a:pt x="13" y="6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9" y="8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1" y="11"/>
                    </a:lnTo>
                    <a:lnTo>
                      <a:pt x="14" y="12"/>
                    </a:lnTo>
                    <a:lnTo>
                      <a:pt x="18" y="12"/>
                    </a:lnTo>
                    <a:lnTo>
                      <a:pt x="23" y="14"/>
                    </a:lnTo>
                    <a:lnTo>
                      <a:pt x="27" y="15"/>
                    </a:lnTo>
                    <a:lnTo>
                      <a:pt x="29" y="19"/>
                    </a:lnTo>
                    <a:lnTo>
                      <a:pt x="30" y="22"/>
                    </a:lnTo>
                    <a:lnTo>
                      <a:pt x="29" y="25"/>
                    </a:lnTo>
                    <a:lnTo>
                      <a:pt x="28" y="27"/>
                    </a:lnTo>
                    <a:lnTo>
                      <a:pt x="27" y="29"/>
                    </a:lnTo>
                    <a:lnTo>
                      <a:pt x="23" y="30"/>
                    </a:lnTo>
                    <a:lnTo>
                      <a:pt x="20" y="31"/>
                    </a:lnTo>
                    <a:lnTo>
                      <a:pt x="15" y="33"/>
                    </a:lnTo>
                    <a:lnTo>
                      <a:pt x="11" y="31"/>
                    </a:lnTo>
                    <a:lnTo>
                      <a:pt x="8" y="31"/>
                    </a:lnTo>
                    <a:lnTo>
                      <a:pt x="6" y="29"/>
                    </a:lnTo>
                    <a:lnTo>
                      <a:pt x="2" y="27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85" name="Freeform 77"/>
              <p:cNvSpPr>
                <a:spLocks/>
              </p:cNvSpPr>
              <p:nvPr/>
            </p:nvSpPr>
            <p:spPr bwMode="auto">
              <a:xfrm>
                <a:off x="4552" y="4139"/>
                <a:ext cx="28" cy="33"/>
              </a:xfrm>
              <a:custGeom>
                <a:avLst/>
                <a:gdLst/>
                <a:ahLst/>
                <a:cxnLst>
                  <a:cxn ang="0">
                    <a:pos x="28" y="9"/>
                  </a:cxn>
                  <a:cxn ang="0">
                    <a:pos x="20" y="11"/>
                  </a:cxn>
                  <a:cxn ang="0">
                    <a:pos x="18" y="8"/>
                  </a:cxn>
                  <a:cxn ang="0">
                    <a:pos x="17" y="7"/>
                  </a:cxn>
                  <a:cxn ang="0">
                    <a:pos x="16" y="6"/>
                  </a:cxn>
                  <a:cxn ang="0">
                    <a:pos x="14" y="6"/>
                  </a:cxn>
                  <a:cxn ang="0">
                    <a:pos x="11" y="6"/>
                  </a:cxn>
                  <a:cxn ang="0">
                    <a:pos x="9" y="8"/>
                  </a:cxn>
                  <a:cxn ang="0">
                    <a:pos x="8" y="9"/>
                  </a:cxn>
                  <a:cxn ang="0">
                    <a:pos x="8" y="13"/>
                  </a:cxn>
                  <a:cxn ang="0">
                    <a:pos x="8" y="15"/>
                  </a:cxn>
                  <a:cxn ang="0">
                    <a:pos x="8" y="19"/>
                  </a:cxn>
                  <a:cxn ang="0">
                    <a:pos x="8" y="22"/>
                  </a:cxn>
                  <a:cxn ang="0">
                    <a:pos x="9" y="23"/>
                  </a:cxn>
                  <a:cxn ang="0">
                    <a:pos x="11" y="26"/>
                  </a:cxn>
                  <a:cxn ang="0">
                    <a:pos x="14" y="26"/>
                  </a:cxn>
                  <a:cxn ang="0">
                    <a:pos x="16" y="26"/>
                  </a:cxn>
                  <a:cxn ang="0">
                    <a:pos x="18" y="25"/>
                  </a:cxn>
                  <a:cxn ang="0">
                    <a:pos x="20" y="22"/>
                  </a:cxn>
                  <a:cxn ang="0">
                    <a:pos x="20" y="20"/>
                  </a:cxn>
                  <a:cxn ang="0">
                    <a:pos x="28" y="21"/>
                  </a:cxn>
                  <a:cxn ang="0">
                    <a:pos x="27" y="25"/>
                  </a:cxn>
                  <a:cxn ang="0">
                    <a:pos x="25" y="27"/>
                  </a:cxn>
                  <a:cxn ang="0">
                    <a:pos x="23" y="29"/>
                  </a:cxn>
                  <a:cxn ang="0">
                    <a:pos x="21" y="31"/>
                  </a:cxn>
                  <a:cxn ang="0">
                    <a:pos x="17" y="31"/>
                  </a:cxn>
                  <a:cxn ang="0">
                    <a:pos x="14" y="33"/>
                  </a:cxn>
                  <a:cxn ang="0">
                    <a:pos x="10" y="31"/>
                  </a:cxn>
                  <a:cxn ang="0">
                    <a:pos x="7" y="30"/>
                  </a:cxn>
                  <a:cxn ang="0">
                    <a:pos x="3" y="28"/>
                  </a:cxn>
                  <a:cxn ang="0">
                    <a:pos x="1" y="25"/>
                  </a:cxn>
                  <a:cxn ang="0">
                    <a:pos x="0" y="21"/>
                  </a:cxn>
                  <a:cxn ang="0">
                    <a:pos x="0" y="16"/>
                  </a:cxn>
                  <a:cxn ang="0">
                    <a:pos x="0" y="12"/>
                  </a:cxn>
                  <a:cxn ang="0">
                    <a:pos x="1" y="7"/>
                  </a:cxn>
                  <a:cxn ang="0">
                    <a:pos x="3" y="4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14" y="0"/>
                  </a:cxn>
                  <a:cxn ang="0">
                    <a:pos x="17" y="0"/>
                  </a:cxn>
                  <a:cxn ang="0">
                    <a:pos x="21" y="1"/>
                  </a:cxn>
                  <a:cxn ang="0">
                    <a:pos x="23" y="2"/>
                  </a:cxn>
                  <a:cxn ang="0">
                    <a:pos x="25" y="5"/>
                  </a:cxn>
                  <a:cxn ang="0">
                    <a:pos x="28" y="9"/>
                  </a:cxn>
                </a:cxnLst>
                <a:rect l="0" t="0" r="r" b="b"/>
                <a:pathLst>
                  <a:path w="28" h="33">
                    <a:moveTo>
                      <a:pt x="28" y="9"/>
                    </a:moveTo>
                    <a:lnTo>
                      <a:pt x="20" y="11"/>
                    </a:lnTo>
                    <a:lnTo>
                      <a:pt x="18" y="8"/>
                    </a:lnTo>
                    <a:lnTo>
                      <a:pt x="17" y="7"/>
                    </a:lnTo>
                    <a:lnTo>
                      <a:pt x="16" y="6"/>
                    </a:lnTo>
                    <a:lnTo>
                      <a:pt x="14" y="6"/>
                    </a:lnTo>
                    <a:lnTo>
                      <a:pt x="11" y="6"/>
                    </a:lnTo>
                    <a:lnTo>
                      <a:pt x="9" y="8"/>
                    </a:lnTo>
                    <a:lnTo>
                      <a:pt x="8" y="9"/>
                    </a:lnTo>
                    <a:lnTo>
                      <a:pt x="8" y="13"/>
                    </a:lnTo>
                    <a:lnTo>
                      <a:pt x="8" y="15"/>
                    </a:lnTo>
                    <a:lnTo>
                      <a:pt x="8" y="19"/>
                    </a:lnTo>
                    <a:lnTo>
                      <a:pt x="8" y="22"/>
                    </a:lnTo>
                    <a:lnTo>
                      <a:pt x="9" y="23"/>
                    </a:lnTo>
                    <a:lnTo>
                      <a:pt x="11" y="26"/>
                    </a:lnTo>
                    <a:lnTo>
                      <a:pt x="14" y="26"/>
                    </a:lnTo>
                    <a:lnTo>
                      <a:pt x="16" y="26"/>
                    </a:lnTo>
                    <a:lnTo>
                      <a:pt x="18" y="25"/>
                    </a:lnTo>
                    <a:lnTo>
                      <a:pt x="20" y="22"/>
                    </a:lnTo>
                    <a:lnTo>
                      <a:pt x="20" y="20"/>
                    </a:lnTo>
                    <a:lnTo>
                      <a:pt x="28" y="21"/>
                    </a:lnTo>
                    <a:lnTo>
                      <a:pt x="27" y="25"/>
                    </a:lnTo>
                    <a:lnTo>
                      <a:pt x="25" y="27"/>
                    </a:lnTo>
                    <a:lnTo>
                      <a:pt x="23" y="29"/>
                    </a:lnTo>
                    <a:lnTo>
                      <a:pt x="21" y="31"/>
                    </a:lnTo>
                    <a:lnTo>
                      <a:pt x="17" y="31"/>
                    </a:lnTo>
                    <a:lnTo>
                      <a:pt x="14" y="33"/>
                    </a:lnTo>
                    <a:lnTo>
                      <a:pt x="10" y="31"/>
                    </a:lnTo>
                    <a:lnTo>
                      <a:pt x="7" y="30"/>
                    </a:lnTo>
                    <a:lnTo>
                      <a:pt x="3" y="28"/>
                    </a:lnTo>
                    <a:lnTo>
                      <a:pt x="1" y="25"/>
                    </a:lnTo>
                    <a:lnTo>
                      <a:pt x="0" y="21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1" y="7"/>
                    </a:lnTo>
                    <a:lnTo>
                      <a:pt x="3" y="4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5" y="5"/>
                    </a:lnTo>
                    <a:lnTo>
                      <a:pt x="28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86" name="Freeform 78"/>
              <p:cNvSpPr>
                <a:spLocks noEditPoints="1"/>
              </p:cNvSpPr>
              <p:nvPr/>
            </p:nvSpPr>
            <p:spPr bwMode="auto">
              <a:xfrm>
                <a:off x="4584" y="4139"/>
                <a:ext cx="29" cy="33"/>
              </a:xfrm>
              <a:custGeom>
                <a:avLst/>
                <a:gdLst/>
                <a:ahLst/>
                <a:cxnLst>
                  <a:cxn ang="0">
                    <a:pos x="1" y="8"/>
                  </a:cxn>
                  <a:cxn ang="0">
                    <a:pos x="5" y="1"/>
                  </a:cxn>
                  <a:cxn ang="0">
                    <a:pos x="11" y="0"/>
                  </a:cxn>
                  <a:cxn ang="0">
                    <a:pos x="19" y="0"/>
                  </a:cxn>
                  <a:cxn ang="0">
                    <a:pos x="25" y="2"/>
                  </a:cxn>
                  <a:cxn ang="0">
                    <a:pos x="27" y="7"/>
                  </a:cxn>
                  <a:cxn ang="0">
                    <a:pos x="27" y="21"/>
                  </a:cxn>
                  <a:cxn ang="0">
                    <a:pos x="28" y="28"/>
                  </a:cxn>
                  <a:cxn ang="0">
                    <a:pos x="29" y="31"/>
                  </a:cxn>
                  <a:cxn ang="0">
                    <a:pos x="21" y="30"/>
                  </a:cxn>
                  <a:cxn ang="0">
                    <a:pos x="20" y="28"/>
                  </a:cxn>
                  <a:cxn ang="0">
                    <a:pos x="18" y="30"/>
                  </a:cxn>
                  <a:cxn ang="0">
                    <a:pos x="13" y="31"/>
                  </a:cxn>
                  <a:cxn ang="0">
                    <a:pos x="7" y="31"/>
                  </a:cxn>
                  <a:cxn ang="0">
                    <a:pos x="3" y="29"/>
                  </a:cxn>
                  <a:cxn ang="0">
                    <a:pos x="0" y="23"/>
                  </a:cxn>
                  <a:cxn ang="0">
                    <a:pos x="1" y="19"/>
                  </a:cxn>
                  <a:cxn ang="0">
                    <a:pos x="5" y="15"/>
                  </a:cxn>
                  <a:cxn ang="0">
                    <a:pos x="11" y="13"/>
                  </a:cxn>
                  <a:cxn ang="0">
                    <a:pos x="19" y="11"/>
                  </a:cxn>
                  <a:cxn ang="0">
                    <a:pos x="19" y="8"/>
                  </a:cxn>
                  <a:cxn ang="0">
                    <a:pos x="17" y="6"/>
                  </a:cxn>
                  <a:cxn ang="0">
                    <a:pos x="12" y="6"/>
                  </a:cxn>
                  <a:cxn ang="0">
                    <a:pos x="10" y="8"/>
                  </a:cxn>
                  <a:cxn ang="0">
                    <a:pos x="19" y="18"/>
                  </a:cxn>
                  <a:cxn ang="0">
                    <a:pos x="14" y="19"/>
                  </a:cxn>
                  <a:cxn ang="0">
                    <a:pos x="10" y="20"/>
                  </a:cxn>
                  <a:cxn ang="0">
                    <a:pos x="8" y="22"/>
                  </a:cxn>
                  <a:cxn ang="0">
                    <a:pos x="10" y="25"/>
                  </a:cxn>
                  <a:cxn ang="0">
                    <a:pos x="13" y="26"/>
                  </a:cxn>
                  <a:cxn ang="0">
                    <a:pos x="17" y="25"/>
                  </a:cxn>
                  <a:cxn ang="0">
                    <a:pos x="19" y="22"/>
                  </a:cxn>
                  <a:cxn ang="0">
                    <a:pos x="19" y="19"/>
                  </a:cxn>
                </a:cxnLst>
                <a:rect l="0" t="0" r="r" b="b"/>
                <a:pathLst>
                  <a:path w="29" h="33">
                    <a:moveTo>
                      <a:pt x="8" y="9"/>
                    </a:moveTo>
                    <a:lnTo>
                      <a:pt x="1" y="8"/>
                    </a:lnTo>
                    <a:lnTo>
                      <a:pt x="3" y="5"/>
                    </a:lnTo>
                    <a:lnTo>
                      <a:pt x="5" y="1"/>
                    </a:lnTo>
                    <a:lnTo>
                      <a:pt x="7" y="0"/>
                    </a:lnTo>
                    <a:lnTo>
                      <a:pt x="11" y="0"/>
                    </a:lnTo>
                    <a:lnTo>
                      <a:pt x="14" y="0"/>
                    </a:lnTo>
                    <a:lnTo>
                      <a:pt x="19" y="0"/>
                    </a:lnTo>
                    <a:lnTo>
                      <a:pt x="22" y="1"/>
                    </a:lnTo>
                    <a:lnTo>
                      <a:pt x="25" y="2"/>
                    </a:lnTo>
                    <a:lnTo>
                      <a:pt x="26" y="5"/>
                    </a:lnTo>
                    <a:lnTo>
                      <a:pt x="27" y="7"/>
                    </a:lnTo>
                    <a:lnTo>
                      <a:pt x="27" y="12"/>
                    </a:lnTo>
                    <a:lnTo>
                      <a:pt x="27" y="21"/>
                    </a:lnTo>
                    <a:lnTo>
                      <a:pt x="27" y="25"/>
                    </a:lnTo>
                    <a:lnTo>
                      <a:pt x="28" y="28"/>
                    </a:lnTo>
                    <a:lnTo>
                      <a:pt x="28" y="29"/>
                    </a:lnTo>
                    <a:lnTo>
                      <a:pt x="29" y="31"/>
                    </a:lnTo>
                    <a:lnTo>
                      <a:pt x="21" y="31"/>
                    </a:lnTo>
                    <a:lnTo>
                      <a:pt x="21" y="30"/>
                    </a:lnTo>
                    <a:lnTo>
                      <a:pt x="20" y="29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18" y="30"/>
                    </a:lnTo>
                    <a:lnTo>
                      <a:pt x="15" y="31"/>
                    </a:lnTo>
                    <a:lnTo>
                      <a:pt x="13" y="31"/>
                    </a:lnTo>
                    <a:lnTo>
                      <a:pt x="11" y="33"/>
                    </a:lnTo>
                    <a:lnTo>
                      <a:pt x="7" y="31"/>
                    </a:lnTo>
                    <a:lnTo>
                      <a:pt x="5" y="31"/>
                    </a:lnTo>
                    <a:lnTo>
                      <a:pt x="3" y="29"/>
                    </a:lnTo>
                    <a:lnTo>
                      <a:pt x="0" y="27"/>
                    </a:lnTo>
                    <a:lnTo>
                      <a:pt x="0" y="23"/>
                    </a:lnTo>
                    <a:lnTo>
                      <a:pt x="0" y="20"/>
                    </a:lnTo>
                    <a:lnTo>
                      <a:pt x="1" y="19"/>
                    </a:lnTo>
                    <a:lnTo>
                      <a:pt x="3" y="16"/>
                    </a:lnTo>
                    <a:lnTo>
                      <a:pt x="5" y="15"/>
                    </a:lnTo>
                    <a:lnTo>
                      <a:pt x="7" y="14"/>
                    </a:lnTo>
                    <a:lnTo>
                      <a:pt x="11" y="13"/>
                    </a:lnTo>
                    <a:lnTo>
                      <a:pt x="17" y="12"/>
                    </a:lnTo>
                    <a:lnTo>
                      <a:pt x="19" y="11"/>
                    </a:lnTo>
                    <a:lnTo>
                      <a:pt x="19" y="11"/>
                    </a:lnTo>
                    <a:lnTo>
                      <a:pt x="19" y="8"/>
                    </a:lnTo>
                    <a:lnTo>
                      <a:pt x="18" y="7"/>
                    </a:lnTo>
                    <a:lnTo>
                      <a:pt x="17" y="6"/>
                    </a:lnTo>
                    <a:lnTo>
                      <a:pt x="14" y="6"/>
                    </a:lnTo>
                    <a:lnTo>
                      <a:pt x="12" y="6"/>
                    </a:lnTo>
                    <a:lnTo>
                      <a:pt x="11" y="7"/>
                    </a:lnTo>
                    <a:lnTo>
                      <a:pt x="10" y="8"/>
                    </a:lnTo>
                    <a:lnTo>
                      <a:pt x="8" y="9"/>
                    </a:lnTo>
                    <a:close/>
                    <a:moveTo>
                      <a:pt x="19" y="18"/>
                    </a:moveTo>
                    <a:lnTo>
                      <a:pt x="18" y="18"/>
                    </a:lnTo>
                    <a:lnTo>
                      <a:pt x="14" y="19"/>
                    </a:lnTo>
                    <a:lnTo>
                      <a:pt x="11" y="19"/>
                    </a:lnTo>
                    <a:lnTo>
                      <a:pt x="10" y="20"/>
                    </a:lnTo>
                    <a:lnTo>
                      <a:pt x="8" y="21"/>
                    </a:lnTo>
                    <a:lnTo>
                      <a:pt x="8" y="22"/>
                    </a:lnTo>
                    <a:lnTo>
                      <a:pt x="8" y="23"/>
                    </a:lnTo>
                    <a:lnTo>
                      <a:pt x="10" y="25"/>
                    </a:lnTo>
                    <a:lnTo>
                      <a:pt x="11" y="26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7" y="25"/>
                    </a:lnTo>
                    <a:lnTo>
                      <a:pt x="18" y="23"/>
                    </a:lnTo>
                    <a:lnTo>
                      <a:pt x="19" y="22"/>
                    </a:lnTo>
                    <a:lnTo>
                      <a:pt x="19" y="21"/>
                    </a:lnTo>
                    <a:lnTo>
                      <a:pt x="19" y="19"/>
                    </a:lnTo>
                    <a:lnTo>
                      <a:pt x="19" y="1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87" name="Rectangle 79"/>
              <p:cNvSpPr>
                <a:spLocks noChangeArrowheads="1"/>
              </p:cNvSpPr>
              <p:nvPr/>
            </p:nvSpPr>
            <p:spPr bwMode="auto">
              <a:xfrm>
                <a:off x="4619" y="4128"/>
                <a:ext cx="8" cy="42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88" name="Freeform 80"/>
              <p:cNvSpPr>
                <a:spLocks noEditPoints="1"/>
              </p:cNvSpPr>
              <p:nvPr/>
            </p:nvSpPr>
            <p:spPr bwMode="auto">
              <a:xfrm>
                <a:off x="4634" y="4139"/>
                <a:ext cx="29" cy="33"/>
              </a:xfrm>
              <a:custGeom>
                <a:avLst/>
                <a:gdLst/>
                <a:ahLst/>
                <a:cxnLst>
                  <a:cxn ang="0">
                    <a:pos x="21" y="21"/>
                  </a:cxn>
                  <a:cxn ang="0">
                    <a:pos x="29" y="23"/>
                  </a:cxn>
                  <a:cxn ang="0">
                    <a:pos x="27" y="27"/>
                  </a:cxn>
                  <a:cxn ang="0">
                    <a:pos x="23" y="30"/>
                  </a:cxn>
                  <a:cxn ang="0">
                    <a:pos x="20" y="31"/>
                  </a:cxn>
                  <a:cxn ang="0">
                    <a:pos x="15" y="33"/>
                  </a:cxn>
                  <a:cxn ang="0">
                    <a:pos x="11" y="31"/>
                  </a:cxn>
                  <a:cxn ang="0">
                    <a:pos x="6" y="30"/>
                  </a:cxn>
                  <a:cxn ang="0">
                    <a:pos x="3" y="27"/>
                  </a:cxn>
                  <a:cxn ang="0">
                    <a:pos x="1" y="23"/>
                  </a:cxn>
                  <a:cxn ang="0">
                    <a:pos x="0" y="20"/>
                  </a:cxn>
                  <a:cxn ang="0">
                    <a:pos x="0" y="16"/>
                  </a:cxn>
                  <a:cxn ang="0">
                    <a:pos x="0" y="12"/>
                  </a:cxn>
                  <a:cxn ang="0">
                    <a:pos x="1" y="7"/>
                  </a:cxn>
                  <a:cxn ang="0">
                    <a:pos x="4" y="4"/>
                  </a:cxn>
                  <a:cxn ang="0">
                    <a:pos x="7" y="1"/>
                  </a:cxn>
                  <a:cxn ang="0">
                    <a:pos x="11" y="0"/>
                  </a:cxn>
                  <a:cxn ang="0">
                    <a:pos x="14" y="0"/>
                  </a:cxn>
                  <a:cxn ang="0">
                    <a:pos x="19" y="0"/>
                  </a:cxn>
                  <a:cxn ang="0">
                    <a:pos x="22" y="1"/>
                  </a:cxn>
                  <a:cxn ang="0">
                    <a:pos x="26" y="5"/>
                  </a:cxn>
                  <a:cxn ang="0">
                    <a:pos x="28" y="8"/>
                  </a:cxn>
                  <a:cxn ang="0">
                    <a:pos x="29" y="13"/>
                  </a:cxn>
                  <a:cxn ang="0">
                    <a:pos x="29" y="19"/>
                  </a:cxn>
                  <a:cxn ang="0">
                    <a:pos x="8" y="19"/>
                  </a:cxn>
                  <a:cxn ang="0">
                    <a:pos x="8" y="22"/>
                  </a:cxn>
                  <a:cxn ang="0">
                    <a:pos x="11" y="25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6" y="26"/>
                  </a:cxn>
                  <a:cxn ang="0">
                    <a:pos x="19" y="25"/>
                  </a:cxn>
                  <a:cxn ang="0">
                    <a:pos x="20" y="23"/>
                  </a:cxn>
                  <a:cxn ang="0">
                    <a:pos x="21" y="21"/>
                  </a:cxn>
                  <a:cxn ang="0">
                    <a:pos x="21" y="13"/>
                  </a:cxn>
                  <a:cxn ang="0">
                    <a:pos x="21" y="11"/>
                  </a:cxn>
                  <a:cxn ang="0">
                    <a:pos x="19" y="8"/>
                  </a:cxn>
                  <a:cxn ang="0">
                    <a:pos x="18" y="6"/>
                  </a:cxn>
                  <a:cxn ang="0">
                    <a:pos x="15" y="6"/>
                  </a:cxn>
                  <a:cxn ang="0">
                    <a:pos x="12" y="6"/>
                  </a:cxn>
                  <a:cxn ang="0">
                    <a:pos x="11" y="8"/>
                  </a:cxn>
                  <a:cxn ang="0">
                    <a:pos x="8" y="11"/>
                  </a:cxn>
                  <a:cxn ang="0">
                    <a:pos x="8" y="13"/>
                  </a:cxn>
                  <a:cxn ang="0">
                    <a:pos x="21" y="13"/>
                  </a:cxn>
                </a:cxnLst>
                <a:rect l="0" t="0" r="r" b="b"/>
                <a:pathLst>
                  <a:path w="29" h="33">
                    <a:moveTo>
                      <a:pt x="21" y="21"/>
                    </a:moveTo>
                    <a:lnTo>
                      <a:pt x="29" y="23"/>
                    </a:lnTo>
                    <a:lnTo>
                      <a:pt x="27" y="27"/>
                    </a:lnTo>
                    <a:lnTo>
                      <a:pt x="23" y="30"/>
                    </a:lnTo>
                    <a:lnTo>
                      <a:pt x="20" y="31"/>
                    </a:lnTo>
                    <a:lnTo>
                      <a:pt x="15" y="33"/>
                    </a:lnTo>
                    <a:lnTo>
                      <a:pt x="11" y="31"/>
                    </a:lnTo>
                    <a:lnTo>
                      <a:pt x="6" y="30"/>
                    </a:lnTo>
                    <a:lnTo>
                      <a:pt x="3" y="27"/>
                    </a:lnTo>
                    <a:lnTo>
                      <a:pt x="1" y="23"/>
                    </a:lnTo>
                    <a:lnTo>
                      <a:pt x="0" y="20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1" y="7"/>
                    </a:lnTo>
                    <a:lnTo>
                      <a:pt x="4" y="4"/>
                    </a:lnTo>
                    <a:lnTo>
                      <a:pt x="7" y="1"/>
                    </a:lnTo>
                    <a:lnTo>
                      <a:pt x="11" y="0"/>
                    </a:lnTo>
                    <a:lnTo>
                      <a:pt x="14" y="0"/>
                    </a:lnTo>
                    <a:lnTo>
                      <a:pt x="19" y="0"/>
                    </a:lnTo>
                    <a:lnTo>
                      <a:pt x="22" y="1"/>
                    </a:lnTo>
                    <a:lnTo>
                      <a:pt x="26" y="5"/>
                    </a:lnTo>
                    <a:lnTo>
                      <a:pt x="28" y="8"/>
                    </a:lnTo>
                    <a:lnTo>
                      <a:pt x="29" y="13"/>
                    </a:lnTo>
                    <a:lnTo>
                      <a:pt x="29" y="19"/>
                    </a:lnTo>
                    <a:lnTo>
                      <a:pt x="8" y="19"/>
                    </a:lnTo>
                    <a:lnTo>
                      <a:pt x="8" y="22"/>
                    </a:lnTo>
                    <a:lnTo>
                      <a:pt x="11" y="25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6" y="26"/>
                    </a:lnTo>
                    <a:lnTo>
                      <a:pt x="19" y="25"/>
                    </a:lnTo>
                    <a:lnTo>
                      <a:pt x="20" y="23"/>
                    </a:lnTo>
                    <a:lnTo>
                      <a:pt x="21" y="21"/>
                    </a:lnTo>
                    <a:close/>
                    <a:moveTo>
                      <a:pt x="21" y="13"/>
                    </a:moveTo>
                    <a:lnTo>
                      <a:pt x="21" y="11"/>
                    </a:lnTo>
                    <a:lnTo>
                      <a:pt x="19" y="8"/>
                    </a:lnTo>
                    <a:lnTo>
                      <a:pt x="18" y="6"/>
                    </a:lnTo>
                    <a:lnTo>
                      <a:pt x="15" y="6"/>
                    </a:lnTo>
                    <a:lnTo>
                      <a:pt x="12" y="6"/>
                    </a:lnTo>
                    <a:lnTo>
                      <a:pt x="11" y="8"/>
                    </a:lnTo>
                    <a:lnTo>
                      <a:pt x="8" y="11"/>
                    </a:lnTo>
                    <a:lnTo>
                      <a:pt x="8" y="13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89" name="Freeform 81"/>
              <p:cNvSpPr>
                <a:spLocks/>
              </p:cNvSpPr>
              <p:nvPr/>
            </p:nvSpPr>
            <p:spPr bwMode="auto">
              <a:xfrm>
                <a:off x="4683" y="4126"/>
                <a:ext cx="21" cy="44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7"/>
                  </a:cxn>
                  <a:cxn ang="0">
                    <a:pos x="6" y="5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12" y="2"/>
                  </a:cxn>
                  <a:cxn ang="0">
                    <a:pos x="14" y="0"/>
                  </a:cxn>
                  <a:cxn ang="0">
                    <a:pos x="17" y="2"/>
                  </a:cxn>
                  <a:cxn ang="0">
                    <a:pos x="21" y="2"/>
                  </a:cxn>
                  <a:cxn ang="0">
                    <a:pos x="20" y="7"/>
                  </a:cxn>
                  <a:cxn ang="0">
                    <a:pos x="18" y="7"/>
                  </a:cxn>
                  <a:cxn ang="0">
                    <a:pos x="16" y="7"/>
                  </a:cxn>
                  <a:cxn ang="0">
                    <a:pos x="15" y="7"/>
                  </a:cxn>
                  <a:cxn ang="0">
                    <a:pos x="14" y="7"/>
                  </a:cxn>
                  <a:cxn ang="0">
                    <a:pos x="13" y="9"/>
                  </a:cxn>
                  <a:cxn ang="0">
                    <a:pos x="13" y="11"/>
                  </a:cxn>
                  <a:cxn ang="0">
                    <a:pos x="13" y="13"/>
                  </a:cxn>
                  <a:cxn ang="0">
                    <a:pos x="20" y="13"/>
                  </a:cxn>
                  <a:cxn ang="0">
                    <a:pos x="20" y="20"/>
                  </a:cxn>
                  <a:cxn ang="0">
                    <a:pos x="13" y="20"/>
                  </a:cxn>
                  <a:cxn ang="0">
                    <a:pos x="13" y="44"/>
                  </a:cxn>
                  <a:cxn ang="0">
                    <a:pos x="5" y="44"/>
                  </a:cxn>
                  <a:cxn ang="0">
                    <a:pos x="5" y="20"/>
                  </a:cxn>
                  <a:cxn ang="0">
                    <a:pos x="0" y="20"/>
                  </a:cxn>
                  <a:cxn ang="0">
                    <a:pos x="0" y="13"/>
                  </a:cxn>
                </a:cxnLst>
                <a:rect l="0" t="0" r="r" b="b"/>
                <a:pathLst>
                  <a:path w="21" h="44">
                    <a:moveTo>
                      <a:pt x="0" y="13"/>
                    </a:moveTo>
                    <a:lnTo>
                      <a:pt x="5" y="13"/>
                    </a:lnTo>
                    <a:lnTo>
                      <a:pt x="5" y="11"/>
                    </a:lnTo>
                    <a:lnTo>
                      <a:pt x="5" y="7"/>
                    </a:lnTo>
                    <a:lnTo>
                      <a:pt x="6" y="5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12" y="2"/>
                    </a:lnTo>
                    <a:lnTo>
                      <a:pt x="14" y="0"/>
                    </a:lnTo>
                    <a:lnTo>
                      <a:pt x="17" y="2"/>
                    </a:lnTo>
                    <a:lnTo>
                      <a:pt x="21" y="2"/>
                    </a:lnTo>
                    <a:lnTo>
                      <a:pt x="20" y="7"/>
                    </a:lnTo>
                    <a:lnTo>
                      <a:pt x="18" y="7"/>
                    </a:lnTo>
                    <a:lnTo>
                      <a:pt x="16" y="7"/>
                    </a:lnTo>
                    <a:lnTo>
                      <a:pt x="15" y="7"/>
                    </a:lnTo>
                    <a:lnTo>
                      <a:pt x="14" y="7"/>
                    </a:lnTo>
                    <a:lnTo>
                      <a:pt x="13" y="9"/>
                    </a:lnTo>
                    <a:lnTo>
                      <a:pt x="13" y="11"/>
                    </a:lnTo>
                    <a:lnTo>
                      <a:pt x="13" y="13"/>
                    </a:lnTo>
                    <a:lnTo>
                      <a:pt x="20" y="13"/>
                    </a:lnTo>
                    <a:lnTo>
                      <a:pt x="20" y="20"/>
                    </a:lnTo>
                    <a:lnTo>
                      <a:pt x="13" y="20"/>
                    </a:lnTo>
                    <a:lnTo>
                      <a:pt x="13" y="44"/>
                    </a:lnTo>
                    <a:lnTo>
                      <a:pt x="5" y="44"/>
                    </a:lnTo>
                    <a:lnTo>
                      <a:pt x="5" y="20"/>
                    </a:lnTo>
                    <a:lnTo>
                      <a:pt x="0" y="2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90" name="Rectangle 82"/>
              <p:cNvSpPr>
                <a:spLocks noChangeArrowheads="1"/>
              </p:cNvSpPr>
              <p:nvPr/>
            </p:nvSpPr>
            <p:spPr bwMode="auto">
              <a:xfrm>
                <a:off x="4706" y="4128"/>
                <a:ext cx="8" cy="42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91" name="Freeform 83"/>
              <p:cNvSpPr>
                <a:spLocks/>
              </p:cNvSpPr>
              <p:nvPr/>
            </p:nvSpPr>
            <p:spPr bwMode="auto">
              <a:xfrm>
                <a:off x="4724" y="4139"/>
                <a:ext cx="29" cy="33"/>
              </a:xfrm>
              <a:custGeom>
                <a:avLst/>
                <a:gdLst/>
                <a:ahLst/>
                <a:cxnLst>
                  <a:cxn ang="0">
                    <a:pos x="20" y="31"/>
                  </a:cxn>
                  <a:cxn ang="0">
                    <a:pos x="20" y="27"/>
                  </a:cxn>
                  <a:cxn ang="0">
                    <a:pos x="18" y="29"/>
                  </a:cxn>
                  <a:cxn ang="0">
                    <a:pos x="16" y="30"/>
                  </a:cxn>
                  <a:cxn ang="0">
                    <a:pos x="13" y="31"/>
                  </a:cxn>
                  <a:cxn ang="0">
                    <a:pos x="10" y="33"/>
                  </a:cxn>
                  <a:cxn ang="0">
                    <a:pos x="7" y="31"/>
                  </a:cxn>
                  <a:cxn ang="0">
                    <a:pos x="4" y="30"/>
                  </a:cxn>
                  <a:cxn ang="0">
                    <a:pos x="2" y="29"/>
                  </a:cxn>
                  <a:cxn ang="0">
                    <a:pos x="1" y="27"/>
                  </a:cxn>
                  <a:cxn ang="0">
                    <a:pos x="0" y="25"/>
                  </a:cxn>
                  <a:cxn ang="0">
                    <a:pos x="0" y="20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15"/>
                  </a:cxn>
                  <a:cxn ang="0">
                    <a:pos x="8" y="19"/>
                  </a:cxn>
                  <a:cxn ang="0">
                    <a:pos x="8" y="21"/>
                  </a:cxn>
                  <a:cxn ang="0">
                    <a:pos x="8" y="22"/>
                  </a:cxn>
                  <a:cxn ang="0">
                    <a:pos x="9" y="25"/>
                  </a:cxn>
                  <a:cxn ang="0">
                    <a:pos x="10" y="26"/>
                  </a:cxn>
                  <a:cxn ang="0">
                    <a:pos x="11" y="26"/>
                  </a:cxn>
                  <a:cxn ang="0">
                    <a:pos x="13" y="26"/>
                  </a:cxn>
                  <a:cxn ang="0">
                    <a:pos x="16" y="26"/>
                  </a:cxn>
                  <a:cxn ang="0">
                    <a:pos x="17" y="25"/>
                  </a:cxn>
                  <a:cxn ang="0">
                    <a:pos x="18" y="23"/>
                  </a:cxn>
                  <a:cxn ang="0">
                    <a:pos x="19" y="22"/>
                  </a:cxn>
                  <a:cxn ang="0">
                    <a:pos x="20" y="20"/>
                  </a:cxn>
                  <a:cxn ang="0">
                    <a:pos x="20" y="18"/>
                  </a:cxn>
                  <a:cxn ang="0">
                    <a:pos x="20" y="13"/>
                  </a:cxn>
                  <a:cxn ang="0">
                    <a:pos x="20" y="0"/>
                  </a:cxn>
                  <a:cxn ang="0">
                    <a:pos x="29" y="0"/>
                  </a:cxn>
                  <a:cxn ang="0">
                    <a:pos x="29" y="31"/>
                  </a:cxn>
                  <a:cxn ang="0">
                    <a:pos x="20" y="31"/>
                  </a:cxn>
                </a:cxnLst>
                <a:rect l="0" t="0" r="r" b="b"/>
                <a:pathLst>
                  <a:path w="29" h="33">
                    <a:moveTo>
                      <a:pt x="20" y="31"/>
                    </a:moveTo>
                    <a:lnTo>
                      <a:pt x="20" y="27"/>
                    </a:lnTo>
                    <a:lnTo>
                      <a:pt x="18" y="29"/>
                    </a:lnTo>
                    <a:lnTo>
                      <a:pt x="16" y="30"/>
                    </a:lnTo>
                    <a:lnTo>
                      <a:pt x="13" y="31"/>
                    </a:lnTo>
                    <a:lnTo>
                      <a:pt x="10" y="33"/>
                    </a:lnTo>
                    <a:lnTo>
                      <a:pt x="7" y="31"/>
                    </a:lnTo>
                    <a:lnTo>
                      <a:pt x="4" y="30"/>
                    </a:lnTo>
                    <a:lnTo>
                      <a:pt x="2" y="29"/>
                    </a:lnTo>
                    <a:lnTo>
                      <a:pt x="1" y="27"/>
                    </a:lnTo>
                    <a:lnTo>
                      <a:pt x="0" y="25"/>
                    </a:lnTo>
                    <a:lnTo>
                      <a:pt x="0" y="20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15"/>
                    </a:lnTo>
                    <a:lnTo>
                      <a:pt x="8" y="19"/>
                    </a:lnTo>
                    <a:lnTo>
                      <a:pt x="8" y="21"/>
                    </a:lnTo>
                    <a:lnTo>
                      <a:pt x="8" y="22"/>
                    </a:lnTo>
                    <a:lnTo>
                      <a:pt x="9" y="25"/>
                    </a:lnTo>
                    <a:lnTo>
                      <a:pt x="10" y="26"/>
                    </a:lnTo>
                    <a:lnTo>
                      <a:pt x="11" y="26"/>
                    </a:lnTo>
                    <a:lnTo>
                      <a:pt x="13" y="26"/>
                    </a:lnTo>
                    <a:lnTo>
                      <a:pt x="16" y="26"/>
                    </a:lnTo>
                    <a:lnTo>
                      <a:pt x="17" y="25"/>
                    </a:lnTo>
                    <a:lnTo>
                      <a:pt x="18" y="23"/>
                    </a:lnTo>
                    <a:lnTo>
                      <a:pt x="19" y="22"/>
                    </a:lnTo>
                    <a:lnTo>
                      <a:pt x="20" y="20"/>
                    </a:lnTo>
                    <a:lnTo>
                      <a:pt x="20" y="18"/>
                    </a:lnTo>
                    <a:lnTo>
                      <a:pt x="20" y="13"/>
                    </a:lnTo>
                    <a:lnTo>
                      <a:pt x="20" y="0"/>
                    </a:lnTo>
                    <a:lnTo>
                      <a:pt x="29" y="0"/>
                    </a:lnTo>
                    <a:lnTo>
                      <a:pt x="29" y="31"/>
                    </a:lnTo>
                    <a:lnTo>
                      <a:pt x="20" y="3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92" name="Freeform 84"/>
              <p:cNvSpPr>
                <a:spLocks/>
              </p:cNvSpPr>
              <p:nvPr/>
            </p:nvSpPr>
            <p:spPr bwMode="auto">
              <a:xfrm>
                <a:off x="4756" y="4139"/>
                <a:ext cx="33" cy="31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12" y="15"/>
                  </a:cxn>
                  <a:cxn ang="0">
                    <a:pos x="1" y="0"/>
                  </a:cxn>
                  <a:cxn ang="0">
                    <a:pos x="12" y="0"/>
                  </a:cxn>
                  <a:cxn ang="0">
                    <a:pos x="16" y="9"/>
                  </a:cxn>
                  <a:cxn ang="0">
                    <a:pos x="22" y="0"/>
                  </a:cxn>
                  <a:cxn ang="0">
                    <a:pos x="31" y="0"/>
                  </a:cxn>
                  <a:cxn ang="0">
                    <a:pos x="21" y="15"/>
                  </a:cxn>
                  <a:cxn ang="0">
                    <a:pos x="33" y="31"/>
                  </a:cxn>
                  <a:cxn ang="0">
                    <a:pos x="23" y="31"/>
                  </a:cxn>
                  <a:cxn ang="0">
                    <a:pos x="16" y="22"/>
                  </a:cxn>
                  <a:cxn ang="0">
                    <a:pos x="10" y="31"/>
                  </a:cxn>
                  <a:cxn ang="0">
                    <a:pos x="0" y="31"/>
                  </a:cxn>
                </a:cxnLst>
                <a:rect l="0" t="0" r="r" b="b"/>
                <a:pathLst>
                  <a:path w="33" h="31">
                    <a:moveTo>
                      <a:pt x="0" y="31"/>
                    </a:moveTo>
                    <a:lnTo>
                      <a:pt x="12" y="15"/>
                    </a:lnTo>
                    <a:lnTo>
                      <a:pt x="1" y="0"/>
                    </a:lnTo>
                    <a:lnTo>
                      <a:pt x="12" y="0"/>
                    </a:lnTo>
                    <a:lnTo>
                      <a:pt x="16" y="9"/>
                    </a:lnTo>
                    <a:lnTo>
                      <a:pt x="22" y="0"/>
                    </a:lnTo>
                    <a:lnTo>
                      <a:pt x="31" y="0"/>
                    </a:lnTo>
                    <a:lnTo>
                      <a:pt x="21" y="15"/>
                    </a:lnTo>
                    <a:lnTo>
                      <a:pt x="33" y="31"/>
                    </a:lnTo>
                    <a:lnTo>
                      <a:pt x="23" y="31"/>
                    </a:lnTo>
                    <a:lnTo>
                      <a:pt x="16" y="22"/>
                    </a:lnTo>
                    <a:lnTo>
                      <a:pt x="10" y="31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93" name="Freeform 85"/>
              <p:cNvSpPr>
                <a:spLocks/>
              </p:cNvSpPr>
              <p:nvPr/>
            </p:nvSpPr>
            <p:spPr bwMode="auto">
              <a:xfrm>
                <a:off x="4811" y="4139"/>
                <a:ext cx="19" cy="31"/>
              </a:xfrm>
              <a:custGeom>
                <a:avLst/>
                <a:gdLst/>
                <a:ahLst/>
                <a:cxnLst>
                  <a:cxn ang="0">
                    <a:pos x="8" y="31"/>
                  </a:cxn>
                  <a:cxn ang="0">
                    <a:pos x="0" y="31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5"/>
                  </a:cxn>
                  <a:cxn ang="0">
                    <a:pos x="10" y="2"/>
                  </a:cxn>
                  <a:cxn ang="0">
                    <a:pos x="11" y="0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19" y="1"/>
                  </a:cxn>
                  <a:cxn ang="0">
                    <a:pos x="17" y="9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11" y="8"/>
                  </a:cxn>
                  <a:cxn ang="0">
                    <a:pos x="10" y="8"/>
                  </a:cxn>
                  <a:cxn ang="0">
                    <a:pos x="9" y="11"/>
                  </a:cxn>
                  <a:cxn ang="0">
                    <a:pos x="9" y="12"/>
                  </a:cxn>
                  <a:cxn ang="0">
                    <a:pos x="8" y="14"/>
                  </a:cxn>
                  <a:cxn ang="0">
                    <a:pos x="8" y="18"/>
                  </a:cxn>
                  <a:cxn ang="0">
                    <a:pos x="8" y="22"/>
                  </a:cxn>
                  <a:cxn ang="0">
                    <a:pos x="8" y="31"/>
                  </a:cxn>
                </a:cxnLst>
                <a:rect l="0" t="0" r="r" b="b"/>
                <a:pathLst>
                  <a:path w="19" h="31">
                    <a:moveTo>
                      <a:pt x="8" y="31"/>
                    </a:moveTo>
                    <a:lnTo>
                      <a:pt x="0" y="31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10" y="2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19" y="1"/>
                    </a:lnTo>
                    <a:lnTo>
                      <a:pt x="17" y="9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11" y="8"/>
                    </a:lnTo>
                    <a:lnTo>
                      <a:pt x="10" y="8"/>
                    </a:lnTo>
                    <a:lnTo>
                      <a:pt x="9" y="11"/>
                    </a:lnTo>
                    <a:lnTo>
                      <a:pt x="9" y="12"/>
                    </a:lnTo>
                    <a:lnTo>
                      <a:pt x="8" y="14"/>
                    </a:lnTo>
                    <a:lnTo>
                      <a:pt x="8" y="18"/>
                    </a:lnTo>
                    <a:lnTo>
                      <a:pt x="8" y="22"/>
                    </a:lnTo>
                    <a:lnTo>
                      <a:pt x="8" y="3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94" name="Freeform 86"/>
              <p:cNvSpPr>
                <a:spLocks noEditPoints="1"/>
              </p:cNvSpPr>
              <p:nvPr/>
            </p:nvSpPr>
            <p:spPr bwMode="auto">
              <a:xfrm>
                <a:off x="4831" y="4139"/>
                <a:ext cx="29" cy="33"/>
              </a:xfrm>
              <a:custGeom>
                <a:avLst/>
                <a:gdLst/>
                <a:ahLst/>
                <a:cxnLst>
                  <a:cxn ang="0">
                    <a:pos x="2" y="8"/>
                  </a:cxn>
                  <a:cxn ang="0">
                    <a:pos x="6" y="1"/>
                  </a:cxn>
                  <a:cxn ang="0">
                    <a:pos x="11" y="0"/>
                  </a:cxn>
                  <a:cxn ang="0">
                    <a:pos x="20" y="0"/>
                  </a:cxn>
                  <a:cxn ang="0">
                    <a:pos x="25" y="2"/>
                  </a:cxn>
                  <a:cxn ang="0">
                    <a:pos x="27" y="7"/>
                  </a:cxn>
                  <a:cxn ang="0">
                    <a:pos x="28" y="21"/>
                  </a:cxn>
                  <a:cxn ang="0">
                    <a:pos x="28" y="28"/>
                  </a:cxn>
                  <a:cxn ang="0">
                    <a:pos x="29" y="31"/>
                  </a:cxn>
                  <a:cxn ang="0">
                    <a:pos x="21" y="30"/>
                  </a:cxn>
                  <a:cxn ang="0">
                    <a:pos x="20" y="28"/>
                  </a:cxn>
                  <a:cxn ang="0">
                    <a:pos x="18" y="30"/>
                  </a:cxn>
                  <a:cxn ang="0">
                    <a:pos x="13" y="31"/>
                  </a:cxn>
                  <a:cxn ang="0">
                    <a:pos x="7" y="31"/>
                  </a:cxn>
                  <a:cxn ang="0">
                    <a:pos x="3" y="29"/>
                  </a:cxn>
                  <a:cxn ang="0">
                    <a:pos x="0" y="23"/>
                  </a:cxn>
                  <a:cxn ang="0">
                    <a:pos x="2" y="19"/>
                  </a:cxn>
                  <a:cxn ang="0">
                    <a:pos x="5" y="15"/>
                  </a:cxn>
                  <a:cxn ang="0">
                    <a:pos x="12" y="13"/>
                  </a:cxn>
                  <a:cxn ang="0">
                    <a:pos x="20" y="11"/>
                  </a:cxn>
                  <a:cxn ang="0">
                    <a:pos x="19" y="8"/>
                  </a:cxn>
                  <a:cxn ang="0">
                    <a:pos x="17" y="6"/>
                  </a:cxn>
                  <a:cxn ang="0">
                    <a:pos x="12" y="6"/>
                  </a:cxn>
                  <a:cxn ang="0">
                    <a:pos x="10" y="8"/>
                  </a:cxn>
                  <a:cxn ang="0">
                    <a:pos x="20" y="18"/>
                  </a:cxn>
                  <a:cxn ang="0">
                    <a:pos x="14" y="19"/>
                  </a:cxn>
                  <a:cxn ang="0">
                    <a:pos x="10" y="20"/>
                  </a:cxn>
                  <a:cxn ang="0">
                    <a:pos x="9" y="22"/>
                  </a:cxn>
                  <a:cxn ang="0">
                    <a:pos x="10" y="25"/>
                  </a:cxn>
                  <a:cxn ang="0">
                    <a:pos x="13" y="26"/>
                  </a:cxn>
                  <a:cxn ang="0">
                    <a:pos x="18" y="25"/>
                  </a:cxn>
                  <a:cxn ang="0">
                    <a:pos x="19" y="22"/>
                  </a:cxn>
                  <a:cxn ang="0">
                    <a:pos x="20" y="19"/>
                  </a:cxn>
                </a:cxnLst>
                <a:rect l="0" t="0" r="r" b="b"/>
                <a:pathLst>
                  <a:path w="29" h="33">
                    <a:moveTo>
                      <a:pt x="9" y="9"/>
                    </a:moveTo>
                    <a:lnTo>
                      <a:pt x="2" y="8"/>
                    </a:lnTo>
                    <a:lnTo>
                      <a:pt x="3" y="5"/>
                    </a:lnTo>
                    <a:lnTo>
                      <a:pt x="6" y="1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4" y="0"/>
                    </a:lnTo>
                    <a:lnTo>
                      <a:pt x="20" y="0"/>
                    </a:lnTo>
                    <a:lnTo>
                      <a:pt x="22" y="1"/>
                    </a:lnTo>
                    <a:lnTo>
                      <a:pt x="25" y="2"/>
                    </a:lnTo>
                    <a:lnTo>
                      <a:pt x="27" y="5"/>
                    </a:lnTo>
                    <a:lnTo>
                      <a:pt x="27" y="7"/>
                    </a:lnTo>
                    <a:lnTo>
                      <a:pt x="28" y="12"/>
                    </a:lnTo>
                    <a:lnTo>
                      <a:pt x="28" y="21"/>
                    </a:lnTo>
                    <a:lnTo>
                      <a:pt x="28" y="25"/>
                    </a:lnTo>
                    <a:lnTo>
                      <a:pt x="28" y="28"/>
                    </a:lnTo>
                    <a:lnTo>
                      <a:pt x="28" y="29"/>
                    </a:lnTo>
                    <a:lnTo>
                      <a:pt x="29" y="31"/>
                    </a:lnTo>
                    <a:lnTo>
                      <a:pt x="21" y="31"/>
                    </a:lnTo>
                    <a:lnTo>
                      <a:pt x="21" y="30"/>
                    </a:lnTo>
                    <a:lnTo>
                      <a:pt x="21" y="29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18" y="30"/>
                    </a:lnTo>
                    <a:lnTo>
                      <a:pt x="16" y="31"/>
                    </a:lnTo>
                    <a:lnTo>
                      <a:pt x="13" y="31"/>
                    </a:lnTo>
                    <a:lnTo>
                      <a:pt x="11" y="33"/>
                    </a:lnTo>
                    <a:lnTo>
                      <a:pt x="7" y="31"/>
                    </a:lnTo>
                    <a:lnTo>
                      <a:pt x="5" y="31"/>
                    </a:lnTo>
                    <a:lnTo>
                      <a:pt x="3" y="29"/>
                    </a:lnTo>
                    <a:lnTo>
                      <a:pt x="2" y="27"/>
                    </a:lnTo>
                    <a:lnTo>
                      <a:pt x="0" y="23"/>
                    </a:lnTo>
                    <a:lnTo>
                      <a:pt x="0" y="20"/>
                    </a:lnTo>
                    <a:lnTo>
                      <a:pt x="2" y="19"/>
                    </a:lnTo>
                    <a:lnTo>
                      <a:pt x="3" y="16"/>
                    </a:lnTo>
                    <a:lnTo>
                      <a:pt x="5" y="15"/>
                    </a:lnTo>
                    <a:lnTo>
                      <a:pt x="7" y="14"/>
                    </a:lnTo>
                    <a:lnTo>
                      <a:pt x="12" y="13"/>
                    </a:lnTo>
                    <a:lnTo>
                      <a:pt x="17" y="12"/>
                    </a:lnTo>
                    <a:lnTo>
                      <a:pt x="20" y="11"/>
                    </a:lnTo>
                    <a:lnTo>
                      <a:pt x="20" y="11"/>
                    </a:lnTo>
                    <a:lnTo>
                      <a:pt x="19" y="8"/>
                    </a:lnTo>
                    <a:lnTo>
                      <a:pt x="19" y="7"/>
                    </a:lnTo>
                    <a:lnTo>
                      <a:pt x="17" y="6"/>
                    </a:lnTo>
                    <a:lnTo>
                      <a:pt x="14" y="6"/>
                    </a:lnTo>
                    <a:lnTo>
                      <a:pt x="12" y="6"/>
                    </a:lnTo>
                    <a:lnTo>
                      <a:pt x="11" y="7"/>
                    </a:lnTo>
                    <a:lnTo>
                      <a:pt x="10" y="8"/>
                    </a:lnTo>
                    <a:lnTo>
                      <a:pt x="9" y="9"/>
                    </a:lnTo>
                    <a:close/>
                    <a:moveTo>
                      <a:pt x="20" y="18"/>
                    </a:moveTo>
                    <a:lnTo>
                      <a:pt x="18" y="18"/>
                    </a:lnTo>
                    <a:lnTo>
                      <a:pt x="14" y="19"/>
                    </a:lnTo>
                    <a:lnTo>
                      <a:pt x="12" y="19"/>
                    </a:lnTo>
                    <a:lnTo>
                      <a:pt x="10" y="20"/>
                    </a:lnTo>
                    <a:lnTo>
                      <a:pt x="9" y="21"/>
                    </a:lnTo>
                    <a:lnTo>
                      <a:pt x="9" y="22"/>
                    </a:lnTo>
                    <a:lnTo>
                      <a:pt x="9" y="23"/>
                    </a:lnTo>
                    <a:lnTo>
                      <a:pt x="10" y="25"/>
                    </a:lnTo>
                    <a:lnTo>
                      <a:pt x="11" y="26"/>
                    </a:lnTo>
                    <a:lnTo>
                      <a:pt x="13" y="26"/>
                    </a:lnTo>
                    <a:lnTo>
                      <a:pt x="16" y="26"/>
                    </a:lnTo>
                    <a:lnTo>
                      <a:pt x="18" y="25"/>
                    </a:lnTo>
                    <a:lnTo>
                      <a:pt x="19" y="23"/>
                    </a:lnTo>
                    <a:lnTo>
                      <a:pt x="19" y="22"/>
                    </a:lnTo>
                    <a:lnTo>
                      <a:pt x="20" y="21"/>
                    </a:lnTo>
                    <a:lnTo>
                      <a:pt x="20" y="19"/>
                    </a:lnTo>
                    <a:lnTo>
                      <a:pt x="2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95" name="Freeform 87"/>
              <p:cNvSpPr>
                <a:spLocks/>
              </p:cNvSpPr>
              <p:nvPr/>
            </p:nvSpPr>
            <p:spPr bwMode="auto">
              <a:xfrm>
                <a:off x="4867" y="4139"/>
                <a:ext cx="29" cy="31"/>
              </a:xfrm>
              <a:custGeom>
                <a:avLst/>
                <a:gdLst/>
                <a:ahLst/>
                <a:cxnLst>
                  <a:cxn ang="0">
                    <a:pos x="29" y="31"/>
                  </a:cxn>
                  <a:cxn ang="0">
                    <a:pos x="20" y="31"/>
                  </a:cxn>
                  <a:cxn ang="0">
                    <a:pos x="20" y="15"/>
                  </a:cxn>
                  <a:cxn ang="0">
                    <a:pos x="20" y="12"/>
                  </a:cxn>
                  <a:cxn ang="0">
                    <a:pos x="20" y="9"/>
                  </a:cxn>
                  <a:cxn ang="0">
                    <a:pos x="19" y="8"/>
                  </a:cxn>
                  <a:cxn ang="0">
                    <a:pos x="18" y="7"/>
                  </a:cxn>
                  <a:cxn ang="0">
                    <a:pos x="17" y="6"/>
                  </a:cxn>
                  <a:cxn ang="0">
                    <a:pos x="15" y="6"/>
                  </a:cxn>
                  <a:cxn ang="0">
                    <a:pos x="13" y="6"/>
                  </a:cxn>
                  <a:cxn ang="0">
                    <a:pos x="11" y="7"/>
                  </a:cxn>
                  <a:cxn ang="0">
                    <a:pos x="10" y="8"/>
                  </a:cxn>
                  <a:cxn ang="0">
                    <a:pos x="9" y="11"/>
                  </a:cxn>
                  <a:cxn ang="0">
                    <a:pos x="9" y="13"/>
                  </a:cxn>
                  <a:cxn ang="0">
                    <a:pos x="9" y="18"/>
                  </a:cxn>
                  <a:cxn ang="0">
                    <a:pos x="9" y="31"/>
                  </a:cxn>
                  <a:cxn ang="0">
                    <a:pos x="0" y="31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5"/>
                  </a:cxn>
                  <a:cxn ang="0">
                    <a:pos x="11" y="2"/>
                  </a:cxn>
                  <a:cxn ang="0">
                    <a:pos x="14" y="0"/>
                  </a:cxn>
                  <a:cxn ang="0">
                    <a:pos x="19" y="0"/>
                  </a:cxn>
                  <a:cxn ang="0">
                    <a:pos x="21" y="0"/>
                  </a:cxn>
                  <a:cxn ang="0">
                    <a:pos x="24" y="0"/>
                  </a:cxn>
                  <a:cxn ang="0">
                    <a:pos x="26" y="1"/>
                  </a:cxn>
                  <a:cxn ang="0">
                    <a:pos x="27" y="4"/>
                  </a:cxn>
                  <a:cxn ang="0">
                    <a:pos x="28" y="5"/>
                  </a:cxn>
                  <a:cxn ang="0">
                    <a:pos x="28" y="7"/>
                  </a:cxn>
                  <a:cxn ang="0">
                    <a:pos x="28" y="9"/>
                  </a:cxn>
                  <a:cxn ang="0">
                    <a:pos x="29" y="12"/>
                  </a:cxn>
                  <a:cxn ang="0">
                    <a:pos x="29" y="31"/>
                  </a:cxn>
                </a:cxnLst>
                <a:rect l="0" t="0" r="r" b="b"/>
                <a:pathLst>
                  <a:path w="29" h="31">
                    <a:moveTo>
                      <a:pt x="29" y="31"/>
                    </a:moveTo>
                    <a:lnTo>
                      <a:pt x="20" y="31"/>
                    </a:lnTo>
                    <a:lnTo>
                      <a:pt x="20" y="15"/>
                    </a:lnTo>
                    <a:lnTo>
                      <a:pt x="20" y="12"/>
                    </a:lnTo>
                    <a:lnTo>
                      <a:pt x="20" y="9"/>
                    </a:lnTo>
                    <a:lnTo>
                      <a:pt x="19" y="8"/>
                    </a:lnTo>
                    <a:lnTo>
                      <a:pt x="18" y="7"/>
                    </a:lnTo>
                    <a:lnTo>
                      <a:pt x="17" y="6"/>
                    </a:lnTo>
                    <a:lnTo>
                      <a:pt x="15" y="6"/>
                    </a:lnTo>
                    <a:lnTo>
                      <a:pt x="13" y="6"/>
                    </a:lnTo>
                    <a:lnTo>
                      <a:pt x="11" y="7"/>
                    </a:lnTo>
                    <a:lnTo>
                      <a:pt x="10" y="8"/>
                    </a:lnTo>
                    <a:lnTo>
                      <a:pt x="9" y="11"/>
                    </a:lnTo>
                    <a:lnTo>
                      <a:pt x="9" y="13"/>
                    </a:lnTo>
                    <a:lnTo>
                      <a:pt x="9" y="18"/>
                    </a:lnTo>
                    <a:lnTo>
                      <a:pt x="9" y="31"/>
                    </a:lnTo>
                    <a:lnTo>
                      <a:pt x="0" y="31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5"/>
                    </a:lnTo>
                    <a:lnTo>
                      <a:pt x="11" y="2"/>
                    </a:lnTo>
                    <a:lnTo>
                      <a:pt x="14" y="0"/>
                    </a:lnTo>
                    <a:lnTo>
                      <a:pt x="19" y="0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6" y="1"/>
                    </a:lnTo>
                    <a:lnTo>
                      <a:pt x="27" y="4"/>
                    </a:lnTo>
                    <a:lnTo>
                      <a:pt x="28" y="5"/>
                    </a:lnTo>
                    <a:lnTo>
                      <a:pt x="28" y="7"/>
                    </a:lnTo>
                    <a:lnTo>
                      <a:pt x="28" y="9"/>
                    </a:lnTo>
                    <a:lnTo>
                      <a:pt x="29" y="12"/>
                    </a:lnTo>
                    <a:lnTo>
                      <a:pt x="29" y="3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96" name="Freeform 88"/>
              <p:cNvSpPr>
                <a:spLocks noEditPoints="1"/>
              </p:cNvSpPr>
              <p:nvPr/>
            </p:nvSpPr>
            <p:spPr bwMode="auto">
              <a:xfrm>
                <a:off x="4902" y="4139"/>
                <a:ext cx="30" cy="44"/>
              </a:xfrm>
              <a:custGeom>
                <a:avLst/>
                <a:gdLst/>
                <a:ahLst/>
                <a:cxnLst>
                  <a:cxn ang="0">
                    <a:pos x="12" y="35"/>
                  </a:cxn>
                  <a:cxn ang="0">
                    <a:pos x="13" y="37"/>
                  </a:cxn>
                  <a:cxn ang="0">
                    <a:pos x="16" y="38"/>
                  </a:cxn>
                  <a:cxn ang="0">
                    <a:pos x="21" y="37"/>
                  </a:cxn>
                  <a:cxn ang="0">
                    <a:pos x="22" y="35"/>
                  </a:cxn>
                  <a:cxn ang="0">
                    <a:pos x="22" y="30"/>
                  </a:cxn>
                  <a:cxn ang="0">
                    <a:pos x="20" y="29"/>
                  </a:cxn>
                  <a:cxn ang="0">
                    <a:pos x="13" y="31"/>
                  </a:cxn>
                  <a:cxn ang="0">
                    <a:pos x="6" y="29"/>
                  </a:cxn>
                  <a:cxn ang="0">
                    <a:pos x="1" y="23"/>
                  </a:cxn>
                  <a:cxn ang="0">
                    <a:pos x="0" y="16"/>
                  </a:cxn>
                  <a:cxn ang="0">
                    <a:pos x="1" y="7"/>
                  </a:cxn>
                  <a:cxn ang="0">
                    <a:pos x="6" y="1"/>
                  </a:cxn>
                  <a:cxn ang="0">
                    <a:pos x="13" y="0"/>
                  </a:cxn>
                  <a:cxn ang="0">
                    <a:pos x="20" y="2"/>
                  </a:cxn>
                  <a:cxn ang="0">
                    <a:pos x="22" y="0"/>
                  </a:cxn>
                  <a:cxn ang="0">
                    <a:pos x="30" y="28"/>
                  </a:cxn>
                  <a:cxn ang="0">
                    <a:pos x="30" y="36"/>
                  </a:cxn>
                  <a:cxn ang="0">
                    <a:pos x="27" y="41"/>
                  </a:cxn>
                  <a:cxn ang="0">
                    <a:pos x="23" y="43"/>
                  </a:cxn>
                  <a:cxn ang="0">
                    <a:pos x="16" y="44"/>
                  </a:cxn>
                  <a:cxn ang="0">
                    <a:pos x="7" y="43"/>
                  </a:cxn>
                  <a:cxn ang="0">
                    <a:pos x="3" y="40"/>
                  </a:cxn>
                  <a:cxn ang="0">
                    <a:pos x="1" y="35"/>
                  </a:cxn>
                  <a:cxn ang="0">
                    <a:pos x="1" y="34"/>
                  </a:cxn>
                  <a:cxn ang="0">
                    <a:pos x="8" y="19"/>
                  </a:cxn>
                  <a:cxn ang="0">
                    <a:pos x="11" y="23"/>
                  </a:cxn>
                  <a:cxn ang="0">
                    <a:pos x="15" y="26"/>
                  </a:cxn>
                  <a:cxn ang="0">
                    <a:pos x="20" y="23"/>
                  </a:cxn>
                  <a:cxn ang="0">
                    <a:pos x="22" y="15"/>
                  </a:cxn>
                  <a:cxn ang="0">
                    <a:pos x="21" y="8"/>
                  </a:cxn>
                  <a:cxn ang="0">
                    <a:pos x="15" y="6"/>
                  </a:cxn>
                  <a:cxn ang="0">
                    <a:pos x="11" y="8"/>
                  </a:cxn>
                  <a:cxn ang="0">
                    <a:pos x="8" y="15"/>
                  </a:cxn>
                </a:cxnLst>
                <a:rect l="0" t="0" r="r" b="b"/>
                <a:pathLst>
                  <a:path w="30" h="44">
                    <a:moveTo>
                      <a:pt x="1" y="34"/>
                    </a:moveTo>
                    <a:lnTo>
                      <a:pt x="12" y="35"/>
                    </a:lnTo>
                    <a:lnTo>
                      <a:pt x="12" y="36"/>
                    </a:lnTo>
                    <a:lnTo>
                      <a:pt x="13" y="37"/>
                    </a:lnTo>
                    <a:lnTo>
                      <a:pt x="14" y="37"/>
                    </a:lnTo>
                    <a:lnTo>
                      <a:pt x="16" y="38"/>
                    </a:lnTo>
                    <a:lnTo>
                      <a:pt x="19" y="37"/>
                    </a:lnTo>
                    <a:lnTo>
                      <a:pt x="21" y="37"/>
                    </a:lnTo>
                    <a:lnTo>
                      <a:pt x="21" y="36"/>
                    </a:lnTo>
                    <a:lnTo>
                      <a:pt x="22" y="35"/>
                    </a:lnTo>
                    <a:lnTo>
                      <a:pt x="22" y="34"/>
                    </a:lnTo>
                    <a:lnTo>
                      <a:pt x="22" y="30"/>
                    </a:lnTo>
                    <a:lnTo>
                      <a:pt x="22" y="26"/>
                    </a:lnTo>
                    <a:lnTo>
                      <a:pt x="20" y="29"/>
                    </a:lnTo>
                    <a:lnTo>
                      <a:pt x="16" y="31"/>
                    </a:lnTo>
                    <a:lnTo>
                      <a:pt x="13" y="31"/>
                    </a:lnTo>
                    <a:lnTo>
                      <a:pt x="10" y="31"/>
                    </a:lnTo>
                    <a:lnTo>
                      <a:pt x="6" y="29"/>
                    </a:lnTo>
                    <a:lnTo>
                      <a:pt x="3" y="27"/>
                    </a:lnTo>
                    <a:lnTo>
                      <a:pt x="1" y="23"/>
                    </a:lnTo>
                    <a:lnTo>
                      <a:pt x="0" y="20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4" y="4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6" y="0"/>
                    </a:lnTo>
                    <a:lnTo>
                      <a:pt x="20" y="2"/>
                    </a:lnTo>
                    <a:lnTo>
                      <a:pt x="22" y="5"/>
                    </a:lnTo>
                    <a:lnTo>
                      <a:pt x="22" y="0"/>
                    </a:lnTo>
                    <a:lnTo>
                      <a:pt x="30" y="0"/>
                    </a:lnTo>
                    <a:lnTo>
                      <a:pt x="30" y="28"/>
                    </a:lnTo>
                    <a:lnTo>
                      <a:pt x="30" y="33"/>
                    </a:lnTo>
                    <a:lnTo>
                      <a:pt x="30" y="36"/>
                    </a:lnTo>
                    <a:lnTo>
                      <a:pt x="29" y="38"/>
                    </a:lnTo>
                    <a:lnTo>
                      <a:pt x="27" y="41"/>
                    </a:lnTo>
                    <a:lnTo>
                      <a:pt x="26" y="42"/>
                    </a:lnTo>
                    <a:lnTo>
                      <a:pt x="23" y="43"/>
                    </a:lnTo>
                    <a:lnTo>
                      <a:pt x="20" y="44"/>
                    </a:lnTo>
                    <a:lnTo>
                      <a:pt x="16" y="44"/>
                    </a:lnTo>
                    <a:lnTo>
                      <a:pt x="11" y="44"/>
                    </a:lnTo>
                    <a:lnTo>
                      <a:pt x="7" y="43"/>
                    </a:lnTo>
                    <a:lnTo>
                      <a:pt x="5" y="42"/>
                    </a:lnTo>
                    <a:lnTo>
                      <a:pt x="3" y="40"/>
                    </a:lnTo>
                    <a:lnTo>
                      <a:pt x="1" y="37"/>
                    </a:lnTo>
                    <a:lnTo>
                      <a:pt x="1" y="35"/>
                    </a:lnTo>
                    <a:lnTo>
                      <a:pt x="1" y="34"/>
                    </a:lnTo>
                    <a:lnTo>
                      <a:pt x="1" y="34"/>
                    </a:lnTo>
                    <a:close/>
                    <a:moveTo>
                      <a:pt x="8" y="15"/>
                    </a:moveTo>
                    <a:lnTo>
                      <a:pt x="8" y="19"/>
                    </a:lnTo>
                    <a:lnTo>
                      <a:pt x="10" y="21"/>
                    </a:lnTo>
                    <a:lnTo>
                      <a:pt x="11" y="23"/>
                    </a:lnTo>
                    <a:lnTo>
                      <a:pt x="13" y="25"/>
                    </a:lnTo>
                    <a:lnTo>
                      <a:pt x="15" y="26"/>
                    </a:lnTo>
                    <a:lnTo>
                      <a:pt x="18" y="25"/>
                    </a:lnTo>
                    <a:lnTo>
                      <a:pt x="20" y="23"/>
                    </a:lnTo>
                    <a:lnTo>
                      <a:pt x="22" y="20"/>
                    </a:lnTo>
                    <a:lnTo>
                      <a:pt x="22" y="15"/>
                    </a:lnTo>
                    <a:lnTo>
                      <a:pt x="22" y="12"/>
                    </a:lnTo>
                    <a:lnTo>
                      <a:pt x="21" y="8"/>
                    </a:lnTo>
                    <a:lnTo>
                      <a:pt x="19" y="6"/>
                    </a:lnTo>
                    <a:lnTo>
                      <a:pt x="15" y="6"/>
                    </a:lnTo>
                    <a:lnTo>
                      <a:pt x="13" y="6"/>
                    </a:lnTo>
                    <a:lnTo>
                      <a:pt x="11" y="8"/>
                    </a:lnTo>
                    <a:lnTo>
                      <a:pt x="8" y="12"/>
                    </a:lnTo>
                    <a:lnTo>
                      <a:pt x="8" y="1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97" name="Freeform 89"/>
              <p:cNvSpPr>
                <a:spLocks noEditPoints="1"/>
              </p:cNvSpPr>
              <p:nvPr/>
            </p:nvSpPr>
            <p:spPr bwMode="auto">
              <a:xfrm>
                <a:off x="4938" y="4139"/>
                <a:ext cx="30" cy="33"/>
              </a:xfrm>
              <a:custGeom>
                <a:avLst/>
                <a:gdLst/>
                <a:ahLst/>
                <a:cxnLst>
                  <a:cxn ang="0">
                    <a:pos x="21" y="21"/>
                  </a:cxn>
                  <a:cxn ang="0">
                    <a:pos x="29" y="23"/>
                  </a:cxn>
                  <a:cxn ang="0">
                    <a:pos x="27" y="27"/>
                  </a:cxn>
                  <a:cxn ang="0">
                    <a:pos x="25" y="30"/>
                  </a:cxn>
                  <a:cxn ang="0">
                    <a:pos x="20" y="31"/>
                  </a:cxn>
                  <a:cxn ang="0">
                    <a:pos x="15" y="33"/>
                  </a:cxn>
                  <a:cxn ang="0">
                    <a:pos x="11" y="31"/>
                  </a:cxn>
                  <a:cxn ang="0">
                    <a:pos x="7" y="30"/>
                  </a:cxn>
                  <a:cxn ang="0">
                    <a:pos x="4" y="27"/>
                  </a:cxn>
                  <a:cxn ang="0">
                    <a:pos x="1" y="23"/>
                  </a:cxn>
                  <a:cxn ang="0">
                    <a:pos x="1" y="20"/>
                  </a:cxn>
                  <a:cxn ang="0">
                    <a:pos x="0" y="16"/>
                  </a:cxn>
                  <a:cxn ang="0">
                    <a:pos x="1" y="12"/>
                  </a:cxn>
                  <a:cxn ang="0">
                    <a:pos x="3" y="7"/>
                  </a:cxn>
                  <a:cxn ang="0">
                    <a:pos x="5" y="4"/>
                  </a:cxn>
                  <a:cxn ang="0">
                    <a:pos x="7" y="1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3" y="1"/>
                  </a:cxn>
                  <a:cxn ang="0">
                    <a:pos x="26" y="5"/>
                  </a:cxn>
                  <a:cxn ang="0">
                    <a:pos x="28" y="8"/>
                  </a:cxn>
                  <a:cxn ang="0">
                    <a:pos x="29" y="13"/>
                  </a:cxn>
                  <a:cxn ang="0">
                    <a:pos x="30" y="19"/>
                  </a:cxn>
                  <a:cxn ang="0">
                    <a:pos x="8" y="19"/>
                  </a:cxn>
                  <a:cxn ang="0">
                    <a:pos x="9" y="22"/>
                  </a:cxn>
                  <a:cxn ang="0">
                    <a:pos x="11" y="25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8" y="26"/>
                  </a:cxn>
                  <a:cxn ang="0">
                    <a:pos x="19" y="25"/>
                  </a:cxn>
                  <a:cxn ang="0">
                    <a:pos x="20" y="23"/>
                  </a:cxn>
                  <a:cxn ang="0">
                    <a:pos x="21" y="21"/>
                  </a:cxn>
                  <a:cxn ang="0">
                    <a:pos x="22" y="13"/>
                  </a:cxn>
                  <a:cxn ang="0">
                    <a:pos x="21" y="11"/>
                  </a:cxn>
                  <a:cxn ang="0">
                    <a:pos x="20" y="8"/>
                  </a:cxn>
                  <a:cxn ang="0">
                    <a:pos x="18" y="6"/>
                  </a:cxn>
                  <a:cxn ang="0">
                    <a:pos x="15" y="6"/>
                  </a:cxn>
                  <a:cxn ang="0">
                    <a:pos x="13" y="6"/>
                  </a:cxn>
                  <a:cxn ang="0">
                    <a:pos x="11" y="8"/>
                  </a:cxn>
                  <a:cxn ang="0">
                    <a:pos x="9" y="11"/>
                  </a:cxn>
                  <a:cxn ang="0">
                    <a:pos x="8" y="13"/>
                  </a:cxn>
                  <a:cxn ang="0">
                    <a:pos x="22" y="13"/>
                  </a:cxn>
                </a:cxnLst>
                <a:rect l="0" t="0" r="r" b="b"/>
                <a:pathLst>
                  <a:path w="30" h="33">
                    <a:moveTo>
                      <a:pt x="21" y="21"/>
                    </a:moveTo>
                    <a:lnTo>
                      <a:pt x="29" y="23"/>
                    </a:lnTo>
                    <a:lnTo>
                      <a:pt x="27" y="27"/>
                    </a:lnTo>
                    <a:lnTo>
                      <a:pt x="25" y="30"/>
                    </a:lnTo>
                    <a:lnTo>
                      <a:pt x="20" y="31"/>
                    </a:lnTo>
                    <a:lnTo>
                      <a:pt x="15" y="33"/>
                    </a:lnTo>
                    <a:lnTo>
                      <a:pt x="11" y="31"/>
                    </a:lnTo>
                    <a:lnTo>
                      <a:pt x="7" y="30"/>
                    </a:lnTo>
                    <a:lnTo>
                      <a:pt x="4" y="27"/>
                    </a:lnTo>
                    <a:lnTo>
                      <a:pt x="1" y="23"/>
                    </a:lnTo>
                    <a:lnTo>
                      <a:pt x="1" y="20"/>
                    </a:lnTo>
                    <a:lnTo>
                      <a:pt x="0" y="16"/>
                    </a:lnTo>
                    <a:lnTo>
                      <a:pt x="1" y="12"/>
                    </a:lnTo>
                    <a:lnTo>
                      <a:pt x="3" y="7"/>
                    </a:lnTo>
                    <a:lnTo>
                      <a:pt x="5" y="4"/>
                    </a:lnTo>
                    <a:lnTo>
                      <a:pt x="7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3" y="1"/>
                    </a:lnTo>
                    <a:lnTo>
                      <a:pt x="26" y="5"/>
                    </a:lnTo>
                    <a:lnTo>
                      <a:pt x="28" y="8"/>
                    </a:lnTo>
                    <a:lnTo>
                      <a:pt x="29" y="13"/>
                    </a:lnTo>
                    <a:lnTo>
                      <a:pt x="30" y="19"/>
                    </a:lnTo>
                    <a:lnTo>
                      <a:pt x="8" y="19"/>
                    </a:lnTo>
                    <a:lnTo>
                      <a:pt x="9" y="22"/>
                    </a:lnTo>
                    <a:lnTo>
                      <a:pt x="11" y="25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8" y="26"/>
                    </a:lnTo>
                    <a:lnTo>
                      <a:pt x="19" y="25"/>
                    </a:lnTo>
                    <a:lnTo>
                      <a:pt x="20" y="23"/>
                    </a:lnTo>
                    <a:lnTo>
                      <a:pt x="21" y="21"/>
                    </a:lnTo>
                    <a:close/>
                    <a:moveTo>
                      <a:pt x="22" y="13"/>
                    </a:moveTo>
                    <a:lnTo>
                      <a:pt x="21" y="11"/>
                    </a:lnTo>
                    <a:lnTo>
                      <a:pt x="20" y="8"/>
                    </a:lnTo>
                    <a:lnTo>
                      <a:pt x="18" y="6"/>
                    </a:lnTo>
                    <a:lnTo>
                      <a:pt x="15" y="6"/>
                    </a:lnTo>
                    <a:lnTo>
                      <a:pt x="13" y="6"/>
                    </a:lnTo>
                    <a:lnTo>
                      <a:pt x="11" y="8"/>
                    </a:lnTo>
                    <a:lnTo>
                      <a:pt x="9" y="11"/>
                    </a:lnTo>
                    <a:lnTo>
                      <a:pt x="8" y="13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98" name="Freeform 90"/>
              <p:cNvSpPr>
                <a:spLocks noEditPoints="1"/>
              </p:cNvSpPr>
              <p:nvPr/>
            </p:nvSpPr>
            <p:spPr bwMode="auto">
              <a:xfrm>
                <a:off x="4972" y="4139"/>
                <a:ext cx="30" cy="21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0"/>
                  </a:cxn>
                  <a:cxn ang="0">
                    <a:pos x="30" y="0"/>
                  </a:cxn>
                  <a:cxn ang="0">
                    <a:pos x="30" y="8"/>
                  </a:cxn>
                  <a:cxn ang="0">
                    <a:pos x="0" y="8"/>
                  </a:cxn>
                  <a:cxn ang="0">
                    <a:pos x="0" y="21"/>
                  </a:cxn>
                  <a:cxn ang="0">
                    <a:pos x="0" y="13"/>
                  </a:cxn>
                  <a:cxn ang="0">
                    <a:pos x="30" y="13"/>
                  </a:cxn>
                  <a:cxn ang="0">
                    <a:pos x="30" y="21"/>
                  </a:cxn>
                  <a:cxn ang="0">
                    <a:pos x="0" y="21"/>
                  </a:cxn>
                </a:cxnLst>
                <a:rect l="0" t="0" r="r" b="b"/>
                <a:pathLst>
                  <a:path w="30" h="21">
                    <a:moveTo>
                      <a:pt x="0" y="8"/>
                    </a:moveTo>
                    <a:lnTo>
                      <a:pt x="0" y="0"/>
                    </a:lnTo>
                    <a:lnTo>
                      <a:pt x="30" y="0"/>
                    </a:lnTo>
                    <a:lnTo>
                      <a:pt x="30" y="8"/>
                    </a:lnTo>
                    <a:lnTo>
                      <a:pt x="0" y="8"/>
                    </a:lnTo>
                    <a:close/>
                    <a:moveTo>
                      <a:pt x="0" y="21"/>
                    </a:moveTo>
                    <a:lnTo>
                      <a:pt x="0" y="13"/>
                    </a:lnTo>
                    <a:lnTo>
                      <a:pt x="30" y="13"/>
                    </a:lnTo>
                    <a:lnTo>
                      <a:pt x="3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99" name="Freeform 91"/>
              <p:cNvSpPr>
                <a:spLocks noEditPoints="1"/>
              </p:cNvSpPr>
              <p:nvPr/>
            </p:nvSpPr>
            <p:spPr bwMode="auto">
              <a:xfrm>
                <a:off x="5024" y="4128"/>
                <a:ext cx="29" cy="44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9" y="0"/>
                  </a:cxn>
                  <a:cxn ang="0">
                    <a:pos x="22" y="2"/>
                  </a:cxn>
                  <a:cxn ang="0">
                    <a:pos x="24" y="4"/>
                  </a:cxn>
                  <a:cxn ang="0">
                    <a:pos x="26" y="7"/>
                  </a:cxn>
                  <a:cxn ang="0">
                    <a:pos x="28" y="11"/>
                  </a:cxn>
                  <a:cxn ang="0">
                    <a:pos x="28" y="16"/>
                  </a:cxn>
                  <a:cxn ang="0">
                    <a:pos x="29" y="22"/>
                  </a:cxn>
                  <a:cxn ang="0">
                    <a:pos x="28" y="27"/>
                  </a:cxn>
                  <a:cxn ang="0">
                    <a:pos x="28" y="32"/>
                  </a:cxn>
                  <a:cxn ang="0">
                    <a:pos x="26" y="36"/>
                  </a:cxn>
                  <a:cxn ang="0">
                    <a:pos x="24" y="39"/>
                  </a:cxn>
                  <a:cxn ang="0">
                    <a:pos x="22" y="41"/>
                  </a:cxn>
                  <a:cxn ang="0">
                    <a:pos x="19" y="42"/>
                  </a:cxn>
                  <a:cxn ang="0">
                    <a:pos x="14" y="44"/>
                  </a:cxn>
                  <a:cxn ang="0">
                    <a:pos x="10" y="42"/>
                  </a:cxn>
                  <a:cxn ang="0">
                    <a:pos x="7" y="41"/>
                  </a:cxn>
                  <a:cxn ang="0">
                    <a:pos x="5" y="39"/>
                  </a:cxn>
                  <a:cxn ang="0">
                    <a:pos x="2" y="36"/>
                  </a:cxn>
                  <a:cxn ang="0">
                    <a:pos x="1" y="32"/>
                  </a:cxn>
                  <a:cxn ang="0">
                    <a:pos x="0" y="27"/>
                  </a:cxn>
                  <a:cxn ang="0">
                    <a:pos x="0" y="22"/>
                  </a:cxn>
                  <a:cxn ang="0">
                    <a:pos x="0" y="16"/>
                  </a:cxn>
                  <a:cxn ang="0">
                    <a:pos x="1" y="11"/>
                  </a:cxn>
                  <a:cxn ang="0">
                    <a:pos x="2" y="7"/>
                  </a:cxn>
                  <a:cxn ang="0">
                    <a:pos x="5" y="4"/>
                  </a:cxn>
                  <a:cxn ang="0">
                    <a:pos x="7" y="2"/>
                  </a:cxn>
                  <a:cxn ang="0">
                    <a:pos x="10" y="0"/>
                  </a:cxn>
                  <a:cxn ang="0">
                    <a:pos x="14" y="0"/>
                  </a:cxn>
                  <a:cxn ang="0">
                    <a:pos x="14" y="7"/>
                  </a:cxn>
                  <a:cxn ang="0">
                    <a:pos x="13" y="8"/>
                  </a:cxn>
                  <a:cxn ang="0">
                    <a:pos x="12" y="8"/>
                  </a:cxn>
                  <a:cxn ang="0">
                    <a:pos x="10" y="9"/>
                  </a:cxn>
                  <a:cxn ang="0">
                    <a:pos x="9" y="11"/>
                  </a:cxn>
                  <a:cxn ang="0">
                    <a:pos x="9" y="13"/>
                  </a:cxn>
                  <a:cxn ang="0">
                    <a:pos x="8" y="17"/>
                  </a:cxn>
                  <a:cxn ang="0">
                    <a:pos x="8" y="22"/>
                  </a:cxn>
                  <a:cxn ang="0">
                    <a:pos x="8" y="25"/>
                  </a:cxn>
                  <a:cxn ang="0">
                    <a:pos x="9" y="29"/>
                  </a:cxn>
                  <a:cxn ang="0">
                    <a:pos x="9" y="31"/>
                  </a:cxn>
                  <a:cxn ang="0">
                    <a:pos x="10" y="33"/>
                  </a:cxn>
                  <a:cxn ang="0">
                    <a:pos x="12" y="34"/>
                  </a:cxn>
                  <a:cxn ang="0">
                    <a:pos x="13" y="36"/>
                  </a:cxn>
                  <a:cxn ang="0">
                    <a:pos x="14" y="36"/>
                  </a:cxn>
                  <a:cxn ang="0">
                    <a:pos x="16" y="36"/>
                  </a:cxn>
                  <a:cxn ang="0">
                    <a:pos x="17" y="34"/>
                  </a:cxn>
                  <a:cxn ang="0">
                    <a:pos x="19" y="33"/>
                  </a:cxn>
                  <a:cxn ang="0">
                    <a:pos x="20" y="32"/>
                  </a:cxn>
                  <a:cxn ang="0">
                    <a:pos x="20" y="29"/>
                  </a:cxn>
                  <a:cxn ang="0">
                    <a:pos x="20" y="26"/>
                  </a:cxn>
                  <a:cxn ang="0">
                    <a:pos x="20" y="22"/>
                  </a:cxn>
                  <a:cxn ang="0">
                    <a:pos x="20" y="17"/>
                  </a:cxn>
                  <a:cxn ang="0">
                    <a:pos x="20" y="13"/>
                  </a:cxn>
                  <a:cxn ang="0">
                    <a:pos x="20" y="11"/>
                  </a:cxn>
                  <a:cxn ang="0">
                    <a:pos x="19" y="9"/>
                  </a:cxn>
                  <a:cxn ang="0">
                    <a:pos x="17" y="8"/>
                  </a:cxn>
                  <a:cxn ang="0">
                    <a:pos x="16" y="8"/>
                  </a:cxn>
                  <a:cxn ang="0">
                    <a:pos x="14" y="7"/>
                  </a:cxn>
                </a:cxnLst>
                <a:rect l="0" t="0" r="r" b="b"/>
                <a:pathLst>
                  <a:path w="29" h="44">
                    <a:moveTo>
                      <a:pt x="14" y="0"/>
                    </a:moveTo>
                    <a:lnTo>
                      <a:pt x="19" y="0"/>
                    </a:lnTo>
                    <a:lnTo>
                      <a:pt x="22" y="2"/>
                    </a:lnTo>
                    <a:lnTo>
                      <a:pt x="24" y="4"/>
                    </a:lnTo>
                    <a:lnTo>
                      <a:pt x="26" y="7"/>
                    </a:lnTo>
                    <a:lnTo>
                      <a:pt x="28" y="11"/>
                    </a:lnTo>
                    <a:lnTo>
                      <a:pt x="28" y="16"/>
                    </a:lnTo>
                    <a:lnTo>
                      <a:pt x="29" y="22"/>
                    </a:lnTo>
                    <a:lnTo>
                      <a:pt x="28" y="27"/>
                    </a:lnTo>
                    <a:lnTo>
                      <a:pt x="28" y="32"/>
                    </a:lnTo>
                    <a:lnTo>
                      <a:pt x="26" y="36"/>
                    </a:lnTo>
                    <a:lnTo>
                      <a:pt x="24" y="39"/>
                    </a:lnTo>
                    <a:lnTo>
                      <a:pt x="22" y="41"/>
                    </a:lnTo>
                    <a:lnTo>
                      <a:pt x="19" y="42"/>
                    </a:lnTo>
                    <a:lnTo>
                      <a:pt x="14" y="44"/>
                    </a:lnTo>
                    <a:lnTo>
                      <a:pt x="10" y="42"/>
                    </a:lnTo>
                    <a:lnTo>
                      <a:pt x="7" y="41"/>
                    </a:lnTo>
                    <a:lnTo>
                      <a:pt x="5" y="39"/>
                    </a:lnTo>
                    <a:lnTo>
                      <a:pt x="2" y="36"/>
                    </a:lnTo>
                    <a:lnTo>
                      <a:pt x="1" y="32"/>
                    </a:lnTo>
                    <a:lnTo>
                      <a:pt x="0" y="27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1" y="11"/>
                    </a:lnTo>
                    <a:lnTo>
                      <a:pt x="2" y="7"/>
                    </a:lnTo>
                    <a:lnTo>
                      <a:pt x="5" y="4"/>
                    </a:lnTo>
                    <a:lnTo>
                      <a:pt x="7" y="2"/>
                    </a:lnTo>
                    <a:lnTo>
                      <a:pt x="10" y="0"/>
                    </a:lnTo>
                    <a:lnTo>
                      <a:pt x="14" y="0"/>
                    </a:lnTo>
                    <a:close/>
                    <a:moveTo>
                      <a:pt x="14" y="7"/>
                    </a:moveTo>
                    <a:lnTo>
                      <a:pt x="13" y="8"/>
                    </a:lnTo>
                    <a:lnTo>
                      <a:pt x="12" y="8"/>
                    </a:lnTo>
                    <a:lnTo>
                      <a:pt x="10" y="9"/>
                    </a:lnTo>
                    <a:lnTo>
                      <a:pt x="9" y="11"/>
                    </a:lnTo>
                    <a:lnTo>
                      <a:pt x="9" y="13"/>
                    </a:lnTo>
                    <a:lnTo>
                      <a:pt x="8" y="17"/>
                    </a:lnTo>
                    <a:lnTo>
                      <a:pt x="8" y="22"/>
                    </a:lnTo>
                    <a:lnTo>
                      <a:pt x="8" y="25"/>
                    </a:lnTo>
                    <a:lnTo>
                      <a:pt x="9" y="29"/>
                    </a:lnTo>
                    <a:lnTo>
                      <a:pt x="9" y="31"/>
                    </a:lnTo>
                    <a:lnTo>
                      <a:pt x="10" y="33"/>
                    </a:lnTo>
                    <a:lnTo>
                      <a:pt x="12" y="34"/>
                    </a:lnTo>
                    <a:lnTo>
                      <a:pt x="13" y="36"/>
                    </a:lnTo>
                    <a:lnTo>
                      <a:pt x="14" y="36"/>
                    </a:lnTo>
                    <a:lnTo>
                      <a:pt x="16" y="36"/>
                    </a:lnTo>
                    <a:lnTo>
                      <a:pt x="17" y="34"/>
                    </a:lnTo>
                    <a:lnTo>
                      <a:pt x="19" y="33"/>
                    </a:lnTo>
                    <a:lnTo>
                      <a:pt x="20" y="32"/>
                    </a:lnTo>
                    <a:lnTo>
                      <a:pt x="20" y="29"/>
                    </a:lnTo>
                    <a:lnTo>
                      <a:pt x="20" y="26"/>
                    </a:lnTo>
                    <a:lnTo>
                      <a:pt x="20" y="22"/>
                    </a:lnTo>
                    <a:lnTo>
                      <a:pt x="20" y="17"/>
                    </a:lnTo>
                    <a:lnTo>
                      <a:pt x="20" y="13"/>
                    </a:lnTo>
                    <a:lnTo>
                      <a:pt x="20" y="11"/>
                    </a:lnTo>
                    <a:lnTo>
                      <a:pt x="19" y="9"/>
                    </a:lnTo>
                    <a:lnTo>
                      <a:pt x="17" y="8"/>
                    </a:lnTo>
                    <a:lnTo>
                      <a:pt x="16" y="8"/>
                    </a:lnTo>
                    <a:lnTo>
                      <a:pt x="14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00" name="Rectangle 92"/>
              <p:cNvSpPr>
                <a:spLocks noChangeArrowheads="1"/>
              </p:cNvSpPr>
              <p:nvPr/>
            </p:nvSpPr>
            <p:spPr bwMode="auto">
              <a:xfrm>
                <a:off x="5059" y="4162"/>
                <a:ext cx="8" cy="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01" name="Freeform 93"/>
              <p:cNvSpPr>
                <a:spLocks noEditPoints="1"/>
              </p:cNvSpPr>
              <p:nvPr/>
            </p:nvSpPr>
            <p:spPr bwMode="auto">
              <a:xfrm>
                <a:off x="5074" y="4128"/>
                <a:ext cx="29" cy="44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9" y="0"/>
                  </a:cxn>
                  <a:cxn ang="0">
                    <a:pos x="22" y="2"/>
                  </a:cxn>
                  <a:cxn ang="0">
                    <a:pos x="24" y="4"/>
                  </a:cxn>
                  <a:cxn ang="0">
                    <a:pos x="27" y="7"/>
                  </a:cxn>
                  <a:cxn ang="0">
                    <a:pos x="28" y="11"/>
                  </a:cxn>
                  <a:cxn ang="0">
                    <a:pos x="28" y="16"/>
                  </a:cxn>
                  <a:cxn ang="0">
                    <a:pos x="29" y="22"/>
                  </a:cxn>
                  <a:cxn ang="0">
                    <a:pos x="28" y="27"/>
                  </a:cxn>
                  <a:cxn ang="0">
                    <a:pos x="28" y="32"/>
                  </a:cxn>
                  <a:cxn ang="0">
                    <a:pos x="27" y="36"/>
                  </a:cxn>
                  <a:cxn ang="0">
                    <a:pos x="24" y="39"/>
                  </a:cxn>
                  <a:cxn ang="0">
                    <a:pos x="22" y="41"/>
                  </a:cxn>
                  <a:cxn ang="0">
                    <a:pos x="19" y="42"/>
                  </a:cxn>
                  <a:cxn ang="0">
                    <a:pos x="15" y="44"/>
                  </a:cxn>
                  <a:cxn ang="0">
                    <a:pos x="10" y="42"/>
                  </a:cxn>
                  <a:cxn ang="0">
                    <a:pos x="7" y="41"/>
                  </a:cxn>
                  <a:cxn ang="0">
                    <a:pos x="5" y="39"/>
                  </a:cxn>
                  <a:cxn ang="0">
                    <a:pos x="2" y="36"/>
                  </a:cxn>
                  <a:cxn ang="0">
                    <a:pos x="1" y="32"/>
                  </a:cxn>
                  <a:cxn ang="0">
                    <a:pos x="1" y="27"/>
                  </a:cxn>
                  <a:cxn ang="0">
                    <a:pos x="0" y="22"/>
                  </a:cxn>
                  <a:cxn ang="0">
                    <a:pos x="1" y="16"/>
                  </a:cxn>
                  <a:cxn ang="0">
                    <a:pos x="1" y="11"/>
                  </a:cxn>
                  <a:cxn ang="0">
                    <a:pos x="2" y="7"/>
                  </a:cxn>
                  <a:cxn ang="0">
                    <a:pos x="5" y="4"/>
                  </a:cxn>
                  <a:cxn ang="0">
                    <a:pos x="7" y="2"/>
                  </a:cxn>
                  <a:cxn ang="0">
                    <a:pos x="10" y="0"/>
                  </a:cxn>
                  <a:cxn ang="0">
                    <a:pos x="15" y="0"/>
                  </a:cxn>
                  <a:cxn ang="0">
                    <a:pos x="15" y="7"/>
                  </a:cxn>
                  <a:cxn ang="0">
                    <a:pos x="13" y="8"/>
                  </a:cxn>
                  <a:cxn ang="0">
                    <a:pos x="12" y="8"/>
                  </a:cxn>
                  <a:cxn ang="0">
                    <a:pos x="10" y="9"/>
                  </a:cxn>
                  <a:cxn ang="0">
                    <a:pos x="9" y="11"/>
                  </a:cxn>
                  <a:cxn ang="0">
                    <a:pos x="9" y="13"/>
                  </a:cxn>
                  <a:cxn ang="0">
                    <a:pos x="9" y="17"/>
                  </a:cxn>
                  <a:cxn ang="0">
                    <a:pos x="8" y="22"/>
                  </a:cxn>
                  <a:cxn ang="0">
                    <a:pos x="9" y="25"/>
                  </a:cxn>
                  <a:cxn ang="0">
                    <a:pos x="9" y="29"/>
                  </a:cxn>
                  <a:cxn ang="0">
                    <a:pos x="9" y="31"/>
                  </a:cxn>
                  <a:cxn ang="0">
                    <a:pos x="10" y="33"/>
                  </a:cxn>
                  <a:cxn ang="0">
                    <a:pos x="12" y="34"/>
                  </a:cxn>
                  <a:cxn ang="0">
                    <a:pos x="13" y="36"/>
                  </a:cxn>
                  <a:cxn ang="0">
                    <a:pos x="15" y="36"/>
                  </a:cxn>
                  <a:cxn ang="0">
                    <a:pos x="16" y="36"/>
                  </a:cxn>
                  <a:cxn ang="0">
                    <a:pos x="17" y="34"/>
                  </a:cxn>
                  <a:cxn ang="0">
                    <a:pos x="19" y="33"/>
                  </a:cxn>
                  <a:cxn ang="0">
                    <a:pos x="20" y="32"/>
                  </a:cxn>
                  <a:cxn ang="0">
                    <a:pos x="20" y="29"/>
                  </a:cxn>
                  <a:cxn ang="0">
                    <a:pos x="21" y="26"/>
                  </a:cxn>
                  <a:cxn ang="0">
                    <a:pos x="21" y="22"/>
                  </a:cxn>
                  <a:cxn ang="0">
                    <a:pos x="21" y="17"/>
                  </a:cxn>
                  <a:cxn ang="0">
                    <a:pos x="20" y="13"/>
                  </a:cxn>
                  <a:cxn ang="0">
                    <a:pos x="20" y="11"/>
                  </a:cxn>
                  <a:cxn ang="0">
                    <a:pos x="19" y="9"/>
                  </a:cxn>
                  <a:cxn ang="0">
                    <a:pos x="17" y="8"/>
                  </a:cxn>
                  <a:cxn ang="0">
                    <a:pos x="16" y="8"/>
                  </a:cxn>
                  <a:cxn ang="0">
                    <a:pos x="15" y="7"/>
                  </a:cxn>
                </a:cxnLst>
                <a:rect l="0" t="0" r="r" b="b"/>
                <a:pathLst>
                  <a:path w="29" h="44">
                    <a:moveTo>
                      <a:pt x="15" y="0"/>
                    </a:moveTo>
                    <a:lnTo>
                      <a:pt x="19" y="0"/>
                    </a:lnTo>
                    <a:lnTo>
                      <a:pt x="22" y="2"/>
                    </a:lnTo>
                    <a:lnTo>
                      <a:pt x="24" y="4"/>
                    </a:lnTo>
                    <a:lnTo>
                      <a:pt x="27" y="7"/>
                    </a:lnTo>
                    <a:lnTo>
                      <a:pt x="28" y="11"/>
                    </a:lnTo>
                    <a:lnTo>
                      <a:pt x="28" y="16"/>
                    </a:lnTo>
                    <a:lnTo>
                      <a:pt x="29" y="22"/>
                    </a:lnTo>
                    <a:lnTo>
                      <a:pt x="28" y="27"/>
                    </a:lnTo>
                    <a:lnTo>
                      <a:pt x="28" y="32"/>
                    </a:lnTo>
                    <a:lnTo>
                      <a:pt x="27" y="36"/>
                    </a:lnTo>
                    <a:lnTo>
                      <a:pt x="24" y="39"/>
                    </a:lnTo>
                    <a:lnTo>
                      <a:pt x="22" y="41"/>
                    </a:lnTo>
                    <a:lnTo>
                      <a:pt x="19" y="42"/>
                    </a:lnTo>
                    <a:lnTo>
                      <a:pt x="15" y="44"/>
                    </a:lnTo>
                    <a:lnTo>
                      <a:pt x="10" y="42"/>
                    </a:lnTo>
                    <a:lnTo>
                      <a:pt x="7" y="41"/>
                    </a:lnTo>
                    <a:lnTo>
                      <a:pt x="5" y="39"/>
                    </a:lnTo>
                    <a:lnTo>
                      <a:pt x="2" y="36"/>
                    </a:lnTo>
                    <a:lnTo>
                      <a:pt x="1" y="32"/>
                    </a:lnTo>
                    <a:lnTo>
                      <a:pt x="1" y="27"/>
                    </a:lnTo>
                    <a:lnTo>
                      <a:pt x="0" y="22"/>
                    </a:lnTo>
                    <a:lnTo>
                      <a:pt x="1" y="16"/>
                    </a:lnTo>
                    <a:lnTo>
                      <a:pt x="1" y="11"/>
                    </a:lnTo>
                    <a:lnTo>
                      <a:pt x="2" y="7"/>
                    </a:lnTo>
                    <a:lnTo>
                      <a:pt x="5" y="4"/>
                    </a:lnTo>
                    <a:lnTo>
                      <a:pt x="7" y="2"/>
                    </a:lnTo>
                    <a:lnTo>
                      <a:pt x="10" y="0"/>
                    </a:lnTo>
                    <a:lnTo>
                      <a:pt x="15" y="0"/>
                    </a:lnTo>
                    <a:close/>
                    <a:moveTo>
                      <a:pt x="15" y="7"/>
                    </a:moveTo>
                    <a:lnTo>
                      <a:pt x="13" y="8"/>
                    </a:lnTo>
                    <a:lnTo>
                      <a:pt x="12" y="8"/>
                    </a:lnTo>
                    <a:lnTo>
                      <a:pt x="10" y="9"/>
                    </a:lnTo>
                    <a:lnTo>
                      <a:pt x="9" y="11"/>
                    </a:lnTo>
                    <a:lnTo>
                      <a:pt x="9" y="13"/>
                    </a:lnTo>
                    <a:lnTo>
                      <a:pt x="9" y="17"/>
                    </a:lnTo>
                    <a:lnTo>
                      <a:pt x="8" y="22"/>
                    </a:lnTo>
                    <a:lnTo>
                      <a:pt x="9" y="25"/>
                    </a:lnTo>
                    <a:lnTo>
                      <a:pt x="9" y="29"/>
                    </a:lnTo>
                    <a:lnTo>
                      <a:pt x="9" y="31"/>
                    </a:lnTo>
                    <a:lnTo>
                      <a:pt x="10" y="33"/>
                    </a:lnTo>
                    <a:lnTo>
                      <a:pt x="12" y="34"/>
                    </a:lnTo>
                    <a:lnTo>
                      <a:pt x="13" y="36"/>
                    </a:lnTo>
                    <a:lnTo>
                      <a:pt x="15" y="36"/>
                    </a:lnTo>
                    <a:lnTo>
                      <a:pt x="16" y="36"/>
                    </a:lnTo>
                    <a:lnTo>
                      <a:pt x="17" y="34"/>
                    </a:lnTo>
                    <a:lnTo>
                      <a:pt x="19" y="33"/>
                    </a:lnTo>
                    <a:lnTo>
                      <a:pt x="20" y="32"/>
                    </a:lnTo>
                    <a:lnTo>
                      <a:pt x="20" y="29"/>
                    </a:lnTo>
                    <a:lnTo>
                      <a:pt x="21" y="26"/>
                    </a:lnTo>
                    <a:lnTo>
                      <a:pt x="21" y="22"/>
                    </a:lnTo>
                    <a:lnTo>
                      <a:pt x="21" y="17"/>
                    </a:lnTo>
                    <a:lnTo>
                      <a:pt x="20" y="13"/>
                    </a:lnTo>
                    <a:lnTo>
                      <a:pt x="20" y="11"/>
                    </a:lnTo>
                    <a:lnTo>
                      <a:pt x="19" y="9"/>
                    </a:lnTo>
                    <a:lnTo>
                      <a:pt x="17" y="8"/>
                    </a:lnTo>
                    <a:lnTo>
                      <a:pt x="16" y="8"/>
                    </a:lnTo>
                    <a:lnTo>
                      <a:pt x="15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02" name="Freeform 94"/>
              <p:cNvSpPr>
                <a:spLocks noEditPoints="1"/>
              </p:cNvSpPr>
              <p:nvPr/>
            </p:nvSpPr>
            <p:spPr bwMode="auto">
              <a:xfrm>
                <a:off x="5108" y="4128"/>
                <a:ext cx="27" cy="44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8" y="0"/>
                  </a:cxn>
                  <a:cxn ang="0">
                    <a:pos x="20" y="2"/>
                  </a:cxn>
                  <a:cxn ang="0">
                    <a:pos x="24" y="4"/>
                  </a:cxn>
                  <a:cxn ang="0">
                    <a:pos x="25" y="7"/>
                  </a:cxn>
                  <a:cxn ang="0">
                    <a:pos x="26" y="11"/>
                  </a:cxn>
                  <a:cxn ang="0">
                    <a:pos x="27" y="16"/>
                  </a:cxn>
                  <a:cxn ang="0">
                    <a:pos x="27" y="22"/>
                  </a:cxn>
                  <a:cxn ang="0">
                    <a:pos x="27" y="27"/>
                  </a:cxn>
                  <a:cxn ang="0">
                    <a:pos x="26" y="32"/>
                  </a:cxn>
                  <a:cxn ang="0">
                    <a:pos x="25" y="36"/>
                  </a:cxn>
                  <a:cxn ang="0">
                    <a:pos x="24" y="39"/>
                  </a:cxn>
                  <a:cxn ang="0">
                    <a:pos x="20" y="41"/>
                  </a:cxn>
                  <a:cxn ang="0">
                    <a:pos x="18" y="42"/>
                  </a:cxn>
                  <a:cxn ang="0">
                    <a:pos x="14" y="44"/>
                  </a:cxn>
                  <a:cxn ang="0">
                    <a:pos x="10" y="42"/>
                  </a:cxn>
                  <a:cxn ang="0">
                    <a:pos x="7" y="41"/>
                  </a:cxn>
                  <a:cxn ang="0">
                    <a:pos x="3" y="39"/>
                  </a:cxn>
                  <a:cxn ang="0">
                    <a:pos x="2" y="36"/>
                  </a:cxn>
                  <a:cxn ang="0">
                    <a:pos x="1" y="32"/>
                  </a:cxn>
                  <a:cxn ang="0">
                    <a:pos x="0" y="27"/>
                  </a:cxn>
                  <a:cxn ang="0">
                    <a:pos x="0" y="22"/>
                  </a:cxn>
                  <a:cxn ang="0">
                    <a:pos x="0" y="16"/>
                  </a:cxn>
                  <a:cxn ang="0">
                    <a:pos x="1" y="11"/>
                  </a:cxn>
                  <a:cxn ang="0">
                    <a:pos x="2" y="7"/>
                  </a:cxn>
                  <a:cxn ang="0">
                    <a:pos x="4" y="4"/>
                  </a:cxn>
                  <a:cxn ang="0">
                    <a:pos x="7" y="2"/>
                  </a:cxn>
                  <a:cxn ang="0">
                    <a:pos x="10" y="0"/>
                  </a:cxn>
                  <a:cxn ang="0">
                    <a:pos x="14" y="0"/>
                  </a:cxn>
                  <a:cxn ang="0">
                    <a:pos x="14" y="7"/>
                  </a:cxn>
                  <a:cxn ang="0">
                    <a:pos x="12" y="8"/>
                  </a:cxn>
                  <a:cxn ang="0">
                    <a:pos x="11" y="8"/>
                  </a:cxn>
                  <a:cxn ang="0">
                    <a:pos x="10" y="9"/>
                  </a:cxn>
                  <a:cxn ang="0">
                    <a:pos x="9" y="11"/>
                  </a:cxn>
                  <a:cxn ang="0">
                    <a:pos x="8" y="13"/>
                  </a:cxn>
                  <a:cxn ang="0">
                    <a:pos x="8" y="17"/>
                  </a:cxn>
                  <a:cxn ang="0">
                    <a:pos x="8" y="22"/>
                  </a:cxn>
                  <a:cxn ang="0">
                    <a:pos x="8" y="25"/>
                  </a:cxn>
                  <a:cxn ang="0">
                    <a:pos x="8" y="29"/>
                  </a:cxn>
                  <a:cxn ang="0">
                    <a:pos x="9" y="31"/>
                  </a:cxn>
                  <a:cxn ang="0">
                    <a:pos x="10" y="33"/>
                  </a:cxn>
                  <a:cxn ang="0">
                    <a:pos x="11" y="34"/>
                  </a:cxn>
                  <a:cxn ang="0">
                    <a:pos x="12" y="36"/>
                  </a:cxn>
                  <a:cxn ang="0">
                    <a:pos x="14" y="36"/>
                  </a:cxn>
                  <a:cxn ang="0">
                    <a:pos x="16" y="36"/>
                  </a:cxn>
                  <a:cxn ang="0">
                    <a:pos x="17" y="34"/>
                  </a:cxn>
                  <a:cxn ang="0">
                    <a:pos x="18" y="33"/>
                  </a:cxn>
                  <a:cxn ang="0">
                    <a:pos x="19" y="32"/>
                  </a:cxn>
                  <a:cxn ang="0">
                    <a:pos x="19" y="29"/>
                  </a:cxn>
                  <a:cxn ang="0">
                    <a:pos x="19" y="26"/>
                  </a:cxn>
                  <a:cxn ang="0">
                    <a:pos x="19" y="22"/>
                  </a:cxn>
                  <a:cxn ang="0">
                    <a:pos x="19" y="17"/>
                  </a:cxn>
                  <a:cxn ang="0">
                    <a:pos x="19" y="13"/>
                  </a:cxn>
                  <a:cxn ang="0">
                    <a:pos x="19" y="11"/>
                  </a:cxn>
                  <a:cxn ang="0">
                    <a:pos x="18" y="9"/>
                  </a:cxn>
                  <a:cxn ang="0">
                    <a:pos x="17" y="8"/>
                  </a:cxn>
                  <a:cxn ang="0">
                    <a:pos x="16" y="8"/>
                  </a:cxn>
                  <a:cxn ang="0">
                    <a:pos x="14" y="7"/>
                  </a:cxn>
                </a:cxnLst>
                <a:rect l="0" t="0" r="r" b="b"/>
                <a:pathLst>
                  <a:path w="27" h="44">
                    <a:moveTo>
                      <a:pt x="14" y="0"/>
                    </a:moveTo>
                    <a:lnTo>
                      <a:pt x="18" y="0"/>
                    </a:lnTo>
                    <a:lnTo>
                      <a:pt x="20" y="2"/>
                    </a:lnTo>
                    <a:lnTo>
                      <a:pt x="24" y="4"/>
                    </a:lnTo>
                    <a:lnTo>
                      <a:pt x="25" y="7"/>
                    </a:lnTo>
                    <a:lnTo>
                      <a:pt x="26" y="11"/>
                    </a:lnTo>
                    <a:lnTo>
                      <a:pt x="27" y="16"/>
                    </a:lnTo>
                    <a:lnTo>
                      <a:pt x="27" y="22"/>
                    </a:lnTo>
                    <a:lnTo>
                      <a:pt x="27" y="27"/>
                    </a:lnTo>
                    <a:lnTo>
                      <a:pt x="26" y="32"/>
                    </a:lnTo>
                    <a:lnTo>
                      <a:pt x="25" y="36"/>
                    </a:lnTo>
                    <a:lnTo>
                      <a:pt x="24" y="39"/>
                    </a:lnTo>
                    <a:lnTo>
                      <a:pt x="20" y="41"/>
                    </a:lnTo>
                    <a:lnTo>
                      <a:pt x="18" y="42"/>
                    </a:lnTo>
                    <a:lnTo>
                      <a:pt x="14" y="44"/>
                    </a:lnTo>
                    <a:lnTo>
                      <a:pt x="10" y="42"/>
                    </a:lnTo>
                    <a:lnTo>
                      <a:pt x="7" y="41"/>
                    </a:lnTo>
                    <a:lnTo>
                      <a:pt x="3" y="39"/>
                    </a:lnTo>
                    <a:lnTo>
                      <a:pt x="2" y="36"/>
                    </a:lnTo>
                    <a:lnTo>
                      <a:pt x="1" y="32"/>
                    </a:lnTo>
                    <a:lnTo>
                      <a:pt x="0" y="27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1" y="11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10" y="0"/>
                    </a:lnTo>
                    <a:lnTo>
                      <a:pt x="14" y="0"/>
                    </a:lnTo>
                    <a:close/>
                    <a:moveTo>
                      <a:pt x="14" y="7"/>
                    </a:moveTo>
                    <a:lnTo>
                      <a:pt x="12" y="8"/>
                    </a:lnTo>
                    <a:lnTo>
                      <a:pt x="11" y="8"/>
                    </a:lnTo>
                    <a:lnTo>
                      <a:pt x="10" y="9"/>
                    </a:lnTo>
                    <a:lnTo>
                      <a:pt x="9" y="11"/>
                    </a:lnTo>
                    <a:lnTo>
                      <a:pt x="8" y="13"/>
                    </a:lnTo>
                    <a:lnTo>
                      <a:pt x="8" y="17"/>
                    </a:lnTo>
                    <a:lnTo>
                      <a:pt x="8" y="22"/>
                    </a:lnTo>
                    <a:lnTo>
                      <a:pt x="8" y="25"/>
                    </a:lnTo>
                    <a:lnTo>
                      <a:pt x="8" y="29"/>
                    </a:lnTo>
                    <a:lnTo>
                      <a:pt x="9" y="31"/>
                    </a:lnTo>
                    <a:lnTo>
                      <a:pt x="10" y="33"/>
                    </a:lnTo>
                    <a:lnTo>
                      <a:pt x="11" y="34"/>
                    </a:lnTo>
                    <a:lnTo>
                      <a:pt x="12" y="36"/>
                    </a:lnTo>
                    <a:lnTo>
                      <a:pt x="14" y="36"/>
                    </a:lnTo>
                    <a:lnTo>
                      <a:pt x="16" y="36"/>
                    </a:lnTo>
                    <a:lnTo>
                      <a:pt x="17" y="34"/>
                    </a:lnTo>
                    <a:lnTo>
                      <a:pt x="18" y="33"/>
                    </a:lnTo>
                    <a:lnTo>
                      <a:pt x="19" y="32"/>
                    </a:lnTo>
                    <a:lnTo>
                      <a:pt x="19" y="29"/>
                    </a:lnTo>
                    <a:lnTo>
                      <a:pt x="19" y="26"/>
                    </a:lnTo>
                    <a:lnTo>
                      <a:pt x="19" y="22"/>
                    </a:lnTo>
                    <a:lnTo>
                      <a:pt x="19" y="17"/>
                    </a:lnTo>
                    <a:lnTo>
                      <a:pt x="19" y="13"/>
                    </a:lnTo>
                    <a:lnTo>
                      <a:pt x="19" y="11"/>
                    </a:lnTo>
                    <a:lnTo>
                      <a:pt x="18" y="9"/>
                    </a:lnTo>
                    <a:lnTo>
                      <a:pt x="17" y="8"/>
                    </a:lnTo>
                    <a:lnTo>
                      <a:pt x="16" y="8"/>
                    </a:lnTo>
                    <a:lnTo>
                      <a:pt x="14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03" name="Freeform 95"/>
              <p:cNvSpPr>
                <a:spLocks noEditPoints="1"/>
              </p:cNvSpPr>
              <p:nvPr/>
            </p:nvSpPr>
            <p:spPr bwMode="auto">
              <a:xfrm>
                <a:off x="5141" y="4128"/>
                <a:ext cx="28" cy="44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8" y="0"/>
                  </a:cxn>
                  <a:cxn ang="0">
                    <a:pos x="21" y="2"/>
                  </a:cxn>
                  <a:cxn ang="0">
                    <a:pos x="23" y="4"/>
                  </a:cxn>
                  <a:cxn ang="0">
                    <a:pos x="26" y="7"/>
                  </a:cxn>
                  <a:cxn ang="0">
                    <a:pos x="27" y="11"/>
                  </a:cxn>
                  <a:cxn ang="0">
                    <a:pos x="28" y="16"/>
                  </a:cxn>
                  <a:cxn ang="0">
                    <a:pos x="28" y="22"/>
                  </a:cxn>
                  <a:cxn ang="0">
                    <a:pos x="28" y="27"/>
                  </a:cxn>
                  <a:cxn ang="0">
                    <a:pos x="27" y="32"/>
                  </a:cxn>
                  <a:cxn ang="0">
                    <a:pos x="26" y="36"/>
                  </a:cxn>
                  <a:cxn ang="0">
                    <a:pos x="23" y="39"/>
                  </a:cxn>
                  <a:cxn ang="0">
                    <a:pos x="21" y="41"/>
                  </a:cxn>
                  <a:cxn ang="0">
                    <a:pos x="18" y="42"/>
                  </a:cxn>
                  <a:cxn ang="0">
                    <a:pos x="14" y="44"/>
                  </a:cxn>
                  <a:cxn ang="0">
                    <a:pos x="10" y="42"/>
                  </a:cxn>
                  <a:cxn ang="0">
                    <a:pos x="6" y="41"/>
                  </a:cxn>
                  <a:cxn ang="0">
                    <a:pos x="4" y="39"/>
                  </a:cxn>
                  <a:cxn ang="0">
                    <a:pos x="3" y="36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0" y="22"/>
                  </a:cxn>
                  <a:cxn ang="0">
                    <a:pos x="0" y="16"/>
                  </a:cxn>
                  <a:cxn ang="0">
                    <a:pos x="1" y="11"/>
                  </a:cxn>
                  <a:cxn ang="0">
                    <a:pos x="3" y="7"/>
                  </a:cxn>
                  <a:cxn ang="0">
                    <a:pos x="4" y="4"/>
                  </a:cxn>
                  <a:cxn ang="0">
                    <a:pos x="7" y="2"/>
                  </a:cxn>
                  <a:cxn ang="0">
                    <a:pos x="10" y="0"/>
                  </a:cxn>
                  <a:cxn ang="0">
                    <a:pos x="14" y="0"/>
                  </a:cxn>
                  <a:cxn ang="0">
                    <a:pos x="14" y="7"/>
                  </a:cxn>
                  <a:cxn ang="0">
                    <a:pos x="12" y="8"/>
                  </a:cxn>
                  <a:cxn ang="0">
                    <a:pos x="11" y="8"/>
                  </a:cxn>
                  <a:cxn ang="0">
                    <a:pos x="10" y="9"/>
                  </a:cxn>
                  <a:cxn ang="0">
                    <a:pos x="8" y="11"/>
                  </a:cxn>
                  <a:cxn ang="0">
                    <a:pos x="8" y="13"/>
                  </a:cxn>
                  <a:cxn ang="0">
                    <a:pos x="8" y="17"/>
                  </a:cxn>
                  <a:cxn ang="0">
                    <a:pos x="8" y="22"/>
                  </a:cxn>
                  <a:cxn ang="0">
                    <a:pos x="8" y="25"/>
                  </a:cxn>
                  <a:cxn ang="0">
                    <a:pos x="8" y="29"/>
                  </a:cxn>
                  <a:cxn ang="0">
                    <a:pos x="8" y="31"/>
                  </a:cxn>
                  <a:cxn ang="0">
                    <a:pos x="10" y="33"/>
                  </a:cxn>
                  <a:cxn ang="0">
                    <a:pos x="11" y="34"/>
                  </a:cxn>
                  <a:cxn ang="0">
                    <a:pos x="12" y="36"/>
                  </a:cxn>
                  <a:cxn ang="0">
                    <a:pos x="14" y="36"/>
                  </a:cxn>
                  <a:cxn ang="0">
                    <a:pos x="15" y="36"/>
                  </a:cxn>
                  <a:cxn ang="0">
                    <a:pos x="16" y="34"/>
                  </a:cxn>
                  <a:cxn ang="0">
                    <a:pos x="18" y="33"/>
                  </a:cxn>
                  <a:cxn ang="0">
                    <a:pos x="19" y="32"/>
                  </a:cxn>
                  <a:cxn ang="0">
                    <a:pos x="20" y="29"/>
                  </a:cxn>
                  <a:cxn ang="0">
                    <a:pos x="20" y="26"/>
                  </a:cxn>
                  <a:cxn ang="0">
                    <a:pos x="20" y="22"/>
                  </a:cxn>
                  <a:cxn ang="0">
                    <a:pos x="20" y="17"/>
                  </a:cxn>
                  <a:cxn ang="0">
                    <a:pos x="20" y="13"/>
                  </a:cxn>
                  <a:cxn ang="0">
                    <a:pos x="19" y="11"/>
                  </a:cxn>
                  <a:cxn ang="0">
                    <a:pos x="18" y="9"/>
                  </a:cxn>
                  <a:cxn ang="0">
                    <a:pos x="16" y="8"/>
                  </a:cxn>
                  <a:cxn ang="0">
                    <a:pos x="15" y="8"/>
                  </a:cxn>
                  <a:cxn ang="0">
                    <a:pos x="14" y="7"/>
                  </a:cxn>
                </a:cxnLst>
                <a:rect l="0" t="0" r="r" b="b"/>
                <a:pathLst>
                  <a:path w="28" h="44">
                    <a:moveTo>
                      <a:pt x="14" y="0"/>
                    </a:moveTo>
                    <a:lnTo>
                      <a:pt x="18" y="0"/>
                    </a:lnTo>
                    <a:lnTo>
                      <a:pt x="21" y="2"/>
                    </a:lnTo>
                    <a:lnTo>
                      <a:pt x="23" y="4"/>
                    </a:lnTo>
                    <a:lnTo>
                      <a:pt x="26" y="7"/>
                    </a:lnTo>
                    <a:lnTo>
                      <a:pt x="27" y="11"/>
                    </a:lnTo>
                    <a:lnTo>
                      <a:pt x="28" y="16"/>
                    </a:lnTo>
                    <a:lnTo>
                      <a:pt x="28" y="22"/>
                    </a:lnTo>
                    <a:lnTo>
                      <a:pt x="28" y="27"/>
                    </a:lnTo>
                    <a:lnTo>
                      <a:pt x="27" y="32"/>
                    </a:lnTo>
                    <a:lnTo>
                      <a:pt x="26" y="36"/>
                    </a:lnTo>
                    <a:lnTo>
                      <a:pt x="23" y="39"/>
                    </a:lnTo>
                    <a:lnTo>
                      <a:pt x="21" y="41"/>
                    </a:lnTo>
                    <a:lnTo>
                      <a:pt x="18" y="42"/>
                    </a:lnTo>
                    <a:lnTo>
                      <a:pt x="14" y="44"/>
                    </a:lnTo>
                    <a:lnTo>
                      <a:pt x="10" y="42"/>
                    </a:lnTo>
                    <a:lnTo>
                      <a:pt x="6" y="41"/>
                    </a:lnTo>
                    <a:lnTo>
                      <a:pt x="4" y="39"/>
                    </a:lnTo>
                    <a:lnTo>
                      <a:pt x="3" y="36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1" y="11"/>
                    </a:lnTo>
                    <a:lnTo>
                      <a:pt x="3" y="7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10" y="0"/>
                    </a:lnTo>
                    <a:lnTo>
                      <a:pt x="14" y="0"/>
                    </a:lnTo>
                    <a:close/>
                    <a:moveTo>
                      <a:pt x="14" y="7"/>
                    </a:moveTo>
                    <a:lnTo>
                      <a:pt x="12" y="8"/>
                    </a:lnTo>
                    <a:lnTo>
                      <a:pt x="11" y="8"/>
                    </a:lnTo>
                    <a:lnTo>
                      <a:pt x="10" y="9"/>
                    </a:lnTo>
                    <a:lnTo>
                      <a:pt x="8" y="11"/>
                    </a:lnTo>
                    <a:lnTo>
                      <a:pt x="8" y="13"/>
                    </a:lnTo>
                    <a:lnTo>
                      <a:pt x="8" y="17"/>
                    </a:lnTo>
                    <a:lnTo>
                      <a:pt x="8" y="22"/>
                    </a:lnTo>
                    <a:lnTo>
                      <a:pt x="8" y="25"/>
                    </a:lnTo>
                    <a:lnTo>
                      <a:pt x="8" y="29"/>
                    </a:lnTo>
                    <a:lnTo>
                      <a:pt x="8" y="31"/>
                    </a:lnTo>
                    <a:lnTo>
                      <a:pt x="10" y="33"/>
                    </a:lnTo>
                    <a:lnTo>
                      <a:pt x="11" y="34"/>
                    </a:lnTo>
                    <a:lnTo>
                      <a:pt x="12" y="36"/>
                    </a:lnTo>
                    <a:lnTo>
                      <a:pt x="14" y="36"/>
                    </a:lnTo>
                    <a:lnTo>
                      <a:pt x="15" y="36"/>
                    </a:lnTo>
                    <a:lnTo>
                      <a:pt x="16" y="34"/>
                    </a:lnTo>
                    <a:lnTo>
                      <a:pt x="18" y="33"/>
                    </a:lnTo>
                    <a:lnTo>
                      <a:pt x="19" y="32"/>
                    </a:lnTo>
                    <a:lnTo>
                      <a:pt x="20" y="29"/>
                    </a:lnTo>
                    <a:lnTo>
                      <a:pt x="20" y="26"/>
                    </a:lnTo>
                    <a:lnTo>
                      <a:pt x="20" y="22"/>
                    </a:lnTo>
                    <a:lnTo>
                      <a:pt x="20" y="17"/>
                    </a:lnTo>
                    <a:lnTo>
                      <a:pt x="20" y="13"/>
                    </a:lnTo>
                    <a:lnTo>
                      <a:pt x="19" y="11"/>
                    </a:lnTo>
                    <a:lnTo>
                      <a:pt x="18" y="9"/>
                    </a:lnTo>
                    <a:lnTo>
                      <a:pt x="16" y="8"/>
                    </a:lnTo>
                    <a:lnTo>
                      <a:pt x="15" y="8"/>
                    </a:lnTo>
                    <a:lnTo>
                      <a:pt x="14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04" name="Freeform 96"/>
              <p:cNvSpPr>
                <a:spLocks/>
              </p:cNvSpPr>
              <p:nvPr/>
            </p:nvSpPr>
            <p:spPr bwMode="auto">
              <a:xfrm>
                <a:off x="5192" y="4128"/>
                <a:ext cx="20" cy="42"/>
              </a:xfrm>
              <a:custGeom>
                <a:avLst/>
                <a:gdLst/>
                <a:ahLst/>
                <a:cxnLst>
                  <a:cxn ang="0">
                    <a:pos x="20" y="42"/>
                  </a:cxn>
                  <a:cxn ang="0">
                    <a:pos x="12" y="42"/>
                  </a:cxn>
                  <a:cxn ang="0">
                    <a:pos x="12" y="11"/>
                  </a:cxn>
                  <a:cxn ang="0">
                    <a:pos x="6" y="16"/>
                  </a:cxn>
                  <a:cxn ang="0">
                    <a:pos x="0" y="18"/>
                  </a:cxn>
                  <a:cxn ang="0">
                    <a:pos x="0" y="10"/>
                  </a:cxn>
                  <a:cxn ang="0">
                    <a:pos x="4" y="9"/>
                  </a:cxn>
                  <a:cxn ang="0">
                    <a:pos x="7" y="7"/>
                  </a:cxn>
                  <a:cxn ang="0">
                    <a:pos x="11" y="3"/>
                  </a:cxn>
                  <a:cxn ang="0">
                    <a:pos x="13" y="0"/>
                  </a:cxn>
                  <a:cxn ang="0">
                    <a:pos x="20" y="0"/>
                  </a:cxn>
                  <a:cxn ang="0">
                    <a:pos x="20" y="42"/>
                  </a:cxn>
                </a:cxnLst>
                <a:rect l="0" t="0" r="r" b="b"/>
                <a:pathLst>
                  <a:path w="20" h="42">
                    <a:moveTo>
                      <a:pt x="20" y="42"/>
                    </a:moveTo>
                    <a:lnTo>
                      <a:pt x="12" y="42"/>
                    </a:lnTo>
                    <a:lnTo>
                      <a:pt x="12" y="11"/>
                    </a:lnTo>
                    <a:lnTo>
                      <a:pt x="6" y="16"/>
                    </a:lnTo>
                    <a:lnTo>
                      <a:pt x="0" y="18"/>
                    </a:lnTo>
                    <a:lnTo>
                      <a:pt x="0" y="10"/>
                    </a:lnTo>
                    <a:lnTo>
                      <a:pt x="4" y="9"/>
                    </a:lnTo>
                    <a:lnTo>
                      <a:pt x="7" y="7"/>
                    </a:lnTo>
                    <a:lnTo>
                      <a:pt x="11" y="3"/>
                    </a:lnTo>
                    <a:lnTo>
                      <a:pt x="13" y="0"/>
                    </a:lnTo>
                    <a:lnTo>
                      <a:pt x="20" y="0"/>
                    </a:lnTo>
                    <a:lnTo>
                      <a:pt x="20" y="4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05" name="Rectangle 97"/>
              <p:cNvSpPr>
                <a:spLocks noChangeArrowheads="1"/>
              </p:cNvSpPr>
              <p:nvPr/>
            </p:nvSpPr>
            <p:spPr bwMode="auto">
              <a:xfrm>
                <a:off x="5226" y="4162"/>
                <a:ext cx="8" cy="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06" name="Freeform 98"/>
              <p:cNvSpPr>
                <a:spLocks noEditPoints="1"/>
              </p:cNvSpPr>
              <p:nvPr/>
            </p:nvSpPr>
            <p:spPr bwMode="auto">
              <a:xfrm>
                <a:off x="5240" y="4128"/>
                <a:ext cx="30" cy="42"/>
              </a:xfrm>
              <a:custGeom>
                <a:avLst/>
                <a:gdLst/>
                <a:ahLst/>
                <a:cxnLst>
                  <a:cxn ang="0">
                    <a:pos x="17" y="42"/>
                  </a:cxn>
                  <a:cxn ang="0">
                    <a:pos x="17" y="34"/>
                  </a:cxn>
                  <a:cxn ang="0">
                    <a:pos x="0" y="34"/>
                  </a:cxn>
                  <a:cxn ang="0">
                    <a:pos x="0" y="26"/>
                  </a:cxn>
                  <a:cxn ang="0">
                    <a:pos x="17" y="0"/>
                  </a:cxn>
                  <a:cxn ang="0">
                    <a:pos x="25" y="0"/>
                  </a:cxn>
                  <a:cxn ang="0">
                    <a:pos x="25" y="26"/>
                  </a:cxn>
                  <a:cxn ang="0">
                    <a:pos x="30" y="26"/>
                  </a:cxn>
                  <a:cxn ang="0">
                    <a:pos x="30" y="34"/>
                  </a:cxn>
                  <a:cxn ang="0">
                    <a:pos x="25" y="34"/>
                  </a:cxn>
                  <a:cxn ang="0">
                    <a:pos x="25" y="42"/>
                  </a:cxn>
                  <a:cxn ang="0">
                    <a:pos x="17" y="42"/>
                  </a:cxn>
                  <a:cxn ang="0">
                    <a:pos x="17" y="26"/>
                  </a:cxn>
                  <a:cxn ang="0">
                    <a:pos x="17" y="12"/>
                  </a:cxn>
                  <a:cxn ang="0">
                    <a:pos x="7" y="26"/>
                  </a:cxn>
                  <a:cxn ang="0">
                    <a:pos x="17" y="26"/>
                  </a:cxn>
                </a:cxnLst>
                <a:rect l="0" t="0" r="r" b="b"/>
                <a:pathLst>
                  <a:path w="30" h="42">
                    <a:moveTo>
                      <a:pt x="17" y="42"/>
                    </a:moveTo>
                    <a:lnTo>
                      <a:pt x="17" y="34"/>
                    </a:lnTo>
                    <a:lnTo>
                      <a:pt x="0" y="34"/>
                    </a:lnTo>
                    <a:lnTo>
                      <a:pt x="0" y="26"/>
                    </a:lnTo>
                    <a:lnTo>
                      <a:pt x="17" y="0"/>
                    </a:lnTo>
                    <a:lnTo>
                      <a:pt x="25" y="0"/>
                    </a:lnTo>
                    <a:lnTo>
                      <a:pt x="25" y="26"/>
                    </a:lnTo>
                    <a:lnTo>
                      <a:pt x="30" y="26"/>
                    </a:lnTo>
                    <a:lnTo>
                      <a:pt x="30" y="34"/>
                    </a:lnTo>
                    <a:lnTo>
                      <a:pt x="25" y="34"/>
                    </a:lnTo>
                    <a:lnTo>
                      <a:pt x="25" y="42"/>
                    </a:lnTo>
                    <a:lnTo>
                      <a:pt x="17" y="42"/>
                    </a:lnTo>
                    <a:close/>
                    <a:moveTo>
                      <a:pt x="17" y="26"/>
                    </a:moveTo>
                    <a:lnTo>
                      <a:pt x="17" y="12"/>
                    </a:lnTo>
                    <a:lnTo>
                      <a:pt x="7" y="26"/>
                    </a:lnTo>
                    <a:lnTo>
                      <a:pt x="17" y="2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07" name="Freeform 99"/>
              <p:cNvSpPr>
                <a:spLocks noEditPoints="1"/>
              </p:cNvSpPr>
              <p:nvPr/>
            </p:nvSpPr>
            <p:spPr bwMode="auto">
              <a:xfrm>
                <a:off x="5275" y="4128"/>
                <a:ext cx="28" cy="44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7" y="0"/>
                  </a:cxn>
                  <a:cxn ang="0">
                    <a:pos x="21" y="2"/>
                  </a:cxn>
                  <a:cxn ang="0">
                    <a:pos x="23" y="4"/>
                  </a:cxn>
                  <a:cxn ang="0">
                    <a:pos x="25" y="7"/>
                  </a:cxn>
                  <a:cxn ang="0">
                    <a:pos x="26" y="11"/>
                  </a:cxn>
                  <a:cxn ang="0">
                    <a:pos x="28" y="16"/>
                  </a:cxn>
                  <a:cxn ang="0">
                    <a:pos x="28" y="22"/>
                  </a:cxn>
                  <a:cxn ang="0">
                    <a:pos x="28" y="27"/>
                  </a:cxn>
                  <a:cxn ang="0">
                    <a:pos x="26" y="32"/>
                  </a:cxn>
                  <a:cxn ang="0">
                    <a:pos x="25" y="36"/>
                  </a:cxn>
                  <a:cxn ang="0">
                    <a:pos x="23" y="39"/>
                  </a:cxn>
                  <a:cxn ang="0">
                    <a:pos x="21" y="41"/>
                  </a:cxn>
                  <a:cxn ang="0">
                    <a:pos x="17" y="42"/>
                  </a:cxn>
                  <a:cxn ang="0">
                    <a:pos x="14" y="44"/>
                  </a:cxn>
                  <a:cxn ang="0">
                    <a:pos x="9" y="42"/>
                  </a:cxn>
                  <a:cxn ang="0">
                    <a:pos x="5" y="41"/>
                  </a:cxn>
                  <a:cxn ang="0">
                    <a:pos x="3" y="39"/>
                  </a:cxn>
                  <a:cxn ang="0">
                    <a:pos x="2" y="36"/>
                  </a:cxn>
                  <a:cxn ang="0">
                    <a:pos x="1" y="32"/>
                  </a:cxn>
                  <a:cxn ang="0">
                    <a:pos x="0" y="27"/>
                  </a:cxn>
                  <a:cxn ang="0">
                    <a:pos x="0" y="22"/>
                  </a:cxn>
                  <a:cxn ang="0">
                    <a:pos x="0" y="16"/>
                  </a:cxn>
                  <a:cxn ang="0">
                    <a:pos x="1" y="11"/>
                  </a:cxn>
                  <a:cxn ang="0">
                    <a:pos x="2" y="7"/>
                  </a:cxn>
                  <a:cxn ang="0">
                    <a:pos x="3" y="4"/>
                  </a:cxn>
                  <a:cxn ang="0">
                    <a:pos x="7" y="2"/>
                  </a:cxn>
                  <a:cxn ang="0">
                    <a:pos x="9" y="0"/>
                  </a:cxn>
                  <a:cxn ang="0">
                    <a:pos x="14" y="0"/>
                  </a:cxn>
                  <a:cxn ang="0">
                    <a:pos x="14" y="7"/>
                  </a:cxn>
                  <a:cxn ang="0">
                    <a:pos x="11" y="8"/>
                  </a:cxn>
                  <a:cxn ang="0">
                    <a:pos x="10" y="8"/>
                  </a:cxn>
                  <a:cxn ang="0">
                    <a:pos x="9" y="9"/>
                  </a:cxn>
                  <a:cxn ang="0">
                    <a:pos x="9" y="11"/>
                  </a:cxn>
                  <a:cxn ang="0">
                    <a:pos x="8" y="13"/>
                  </a:cxn>
                  <a:cxn ang="0">
                    <a:pos x="8" y="17"/>
                  </a:cxn>
                  <a:cxn ang="0">
                    <a:pos x="8" y="22"/>
                  </a:cxn>
                  <a:cxn ang="0">
                    <a:pos x="8" y="25"/>
                  </a:cxn>
                  <a:cxn ang="0">
                    <a:pos x="8" y="29"/>
                  </a:cxn>
                  <a:cxn ang="0">
                    <a:pos x="8" y="31"/>
                  </a:cxn>
                  <a:cxn ang="0">
                    <a:pos x="9" y="33"/>
                  </a:cxn>
                  <a:cxn ang="0">
                    <a:pos x="10" y="34"/>
                  </a:cxn>
                  <a:cxn ang="0">
                    <a:pos x="11" y="36"/>
                  </a:cxn>
                  <a:cxn ang="0">
                    <a:pos x="14" y="36"/>
                  </a:cxn>
                  <a:cxn ang="0">
                    <a:pos x="15" y="36"/>
                  </a:cxn>
                  <a:cxn ang="0">
                    <a:pos x="16" y="34"/>
                  </a:cxn>
                  <a:cxn ang="0">
                    <a:pos x="17" y="33"/>
                  </a:cxn>
                  <a:cxn ang="0">
                    <a:pos x="18" y="32"/>
                  </a:cxn>
                  <a:cxn ang="0">
                    <a:pos x="19" y="29"/>
                  </a:cxn>
                  <a:cxn ang="0">
                    <a:pos x="19" y="26"/>
                  </a:cxn>
                  <a:cxn ang="0">
                    <a:pos x="19" y="22"/>
                  </a:cxn>
                  <a:cxn ang="0">
                    <a:pos x="19" y="17"/>
                  </a:cxn>
                  <a:cxn ang="0">
                    <a:pos x="19" y="13"/>
                  </a:cxn>
                  <a:cxn ang="0">
                    <a:pos x="18" y="11"/>
                  </a:cxn>
                  <a:cxn ang="0">
                    <a:pos x="17" y="9"/>
                  </a:cxn>
                  <a:cxn ang="0">
                    <a:pos x="16" y="8"/>
                  </a:cxn>
                  <a:cxn ang="0">
                    <a:pos x="15" y="8"/>
                  </a:cxn>
                  <a:cxn ang="0">
                    <a:pos x="14" y="7"/>
                  </a:cxn>
                </a:cxnLst>
                <a:rect l="0" t="0" r="r" b="b"/>
                <a:pathLst>
                  <a:path w="28" h="44">
                    <a:moveTo>
                      <a:pt x="14" y="0"/>
                    </a:moveTo>
                    <a:lnTo>
                      <a:pt x="17" y="0"/>
                    </a:lnTo>
                    <a:lnTo>
                      <a:pt x="21" y="2"/>
                    </a:lnTo>
                    <a:lnTo>
                      <a:pt x="23" y="4"/>
                    </a:lnTo>
                    <a:lnTo>
                      <a:pt x="25" y="7"/>
                    </a:lnTo>
                    <a:lnTo>
                      <a:pt x="26" y="11"/>
                    </a:lnTo>
                    <a:lnTo>
                      <a:pt x="28" y="16"/>
                    </a:lnTo>
                    <a:lnTo>
                      <a:pt x="28" y="22"/>
                    </a:lnTo>
                    <a:lnTo>
                      <a:pt x="28" y="27"/>
                    </a:lnTo>
                    <a:lnTo>
                      <a:pt x="26" y="32"/>
                    </a:lnTo>
                    <a:lnTo>
                      <a:pt x="25" y="36"/>
                    </a:lnTo>
                    <a:lnTo>
                      <a:pt x="23" y="39"/>
                    </a:lnTo>
                    <a:lnTo>
                      <a:pt x="21" y="41"/>
                    </a:lnTo>
                    <a:lnTo>
                      <a:pt x="17" y="42"/>
                    </a:lnTo>
                    <a:lnTo>
                      <a:pt x="14" y="44"/>
                    </a:lnTo>
                    <a:lnTo>
                      <a:pt x="9" y="42"/>
                    </a:lnTo>
                    <a:lnTo>
                      <a:pt x="5" y="41"/>
                    </a:lnTo>
                    <a:lnTo>
                      <a:pt x="3" y="39"/>
                    </a:lnTo>
                    <a:lnTo>
                      <a:pt x="2" y="36"/>
                    </a:lnTo>
                    <a:lnTo>
                      <a:pt x="1" y="32"/>
                    </a:lnTo>
                    <a:lnTo>
                      <a:pt x="0" y="27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1" y="11"/>
                    </a:lnTo>
                    <a:lnTo>
                      <a:pt x="2" y="7"/>
                    </a:lnTo>
                    <a:lnTo>
                      <a:pt x="3" y="4"/>
                    </a:lnTo>
                    <a:lnTo>
                      <a:pt x="7" y="2"/>
                    </a:lnTo>
                    <a:lnTo>
                      <a:pt x="9" y="0"/>
                    </a:lnTo>
                    <a:lnTo>
                      <a:pt x="14" y="0"/>
                    </a:lnTo>
                    <a:close/>
                    <a:moveTo>
                      <a:pt x="14" y="7"/>
                    </a:moveTo>
                    <a:lnTo>
                      <a:pt x="11" y="8"/>
                    </a:lnTo>
                    <a:lnTo>
                      <a:pt x="10" y="8"/>
                    </a:lnTo>
                    <a:lnTo>
                      <a:pt x="9" y="9"/>
                    </a:lnTo>
                    <a:lnTo>
                      <a:pt x="9" y="11"/>
                    </a:lnTo>
                    <a:lnTo>
                      <a:pt x="8" y="13"/>
                    </a:lnTo>
                    <a:lnTo>
                      <a:pt x="8" y="17"/>
                    </a:lnTo>
                    <a:lnTo>
                      <a:pt x="8" y="22"/>
                    </a:lnTo>
                    <a:lnTo>
                      <a:pt x="8" y="25"/>
                    </a:lnTo>
                    <a:lnTo>
                      <a:pt x="8" y="29"/>
                    </a:lnTo>
                    <a:lnTo>
                      <a:pt x="8" y="31"/>
                    </a:lnTo>
                    <a:lnTo>
                      <a:pt x="9" y="33"/>
                    </a:lnTo>
                    <a:lnTo>
                      <a:pt x="10" y="34"/>
                    </a:lnTo>
                    <a:lnTo>
                      <a:pt x="11" y="36"/>
                    </a:lnTo>
                    <a:lnTo>
                      <a:pt x="14" y="36"/>
                    </a:lnTo>
                    <a:lnTo>
                      <a:pt x="15" y="36"/>
                    </a:lnTo>
                    <a:lnTo>
                      <a:pt x="16" y="34"/>
                    </a:lnTo>
                    <a:lnTo>
                      <a:pt x="17" y="33"/>
                    </a:lnTo>
                    <a:lnTo>
                      <a:pt x="18" y="32"/>
                    </a:lnTo>
                    <a:lnTo>
                      <a:pt x="19" y="29"/>
                    </a:lnTo>
                    <a:lnTo>
                      <a:pt x="19" y="26"/>
                    </a:lnTo>
                    <a:lnTo>
                      <a:pt x="19" y="22"/>
                    </a:lnTo>
                    <a:lnTo>
                      <a:pt x="19" y="17"/>
                    </a:lnTo>
                    <a:lnTo>
                      <a:pt x="19" y="13"/>
                    </a:lnTo>
                    <a:lnTo>
                      <a:pt x="18" y="11"/>
                    </a:lnTo>
                    <a:lnTo>
                      <a:pt x="17" y="9"/>
                    </a:lnTo>
                    <a:lnTo>
                      <a:pt x="16" y="8"/>
                    </a:lnTo>
                    <a:lnTo>
                      <a:pt x="15" y="8"/>
                    </a:lnTo>
                    <a:lnTo>
                      <a:pt x="14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08" name="Freeform 100"/>
              <p:cNvSpPr>
                <a:spLocks noEditPoints="1"/>
              </p:cNvSpPr>
              <p:nvPr/>
            </p:nvSpPr>
            <p:spPr bwMode="auto">
              <a:xfrm>
                <a:off x="5307" y="4128"/>
                <a:ext cx="29" cy="44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9" y="0"/>
                  </a:cxn>
                  <a:cxn ang="0">
                    <a:pos x="22" y="2"/>
                  </a:cxn>
                  <a:cxn ang="0">
                    <a:pos x="25" y="4"/>
                  </a:cxn>
                  <a:cxn ang="0">
                    <a:pos x="27" y="7"/>
                  </a:cxn>
                  <a:cxn ang="0">
                    <a:pos x="28" y="11"/>
                  </a:cxn>
                  <a:cxn ang="0">
                    <a:pos x="28" y="16"/>
                  </a:cxn>
                  <a:cxn ang="0">
                    <a:pos x="29" y="22"/>
                  </a:cxn>
                  <a:cxn ang="0">
                    <a:pos x="28" y="27"/>
                  </a:cxn>
                  <a:cxn ang="0">
                    <a:pos x="28" y="32"/>
                  </a:cxn>
                  <a:cxn ang="0">
                    <a:pos x="27" y="36"/>
                  </a:cxn>
                  <a:cxn ang="0">
                    <a:pos x="25" y="39"/>
                  </a:cxn>
                  <a:cxn ang="0">
                    <a:pos x="22" y="41"/>
                  </a:cxn>
                  <a:cxn ang="0">
                    <a:pos x="19" y="42"/>
                  </a:cxn>
                  <a:cxn ang="0">
                    <a:pos x="14" y="44"/>
                  </a:cxn>
                  <a:cxn ang="0">
                    <a:pos x="11" y="42"/>
                  </a:cxn>
                  <a:cxn ang="0">
                    <a:pos x="7" y="41"/>
                  </a:cxn>
                  <a:cxn ang="0">
                    <a:pos x="5" y="39"/>
                  </a:cxn>
                  <a:cxn ang="0">
                    <a:pos x="2" y="36"/>
                  </a:cxn>
                  <a:cxn ang="0">
                    <a:pos x="1" y="32"/>
                  </a:cxn>
                  <a:cxn ang="0">
                    <a:pos x="1" y="27"/>
                  </a:cxn>
                  <a:cxn ang="0">
                    <a:pos x="0" y="22"/>
                  </a:cxn>
                  <a:cxn ang="0">
                    <a:pos x="1" y="16"/>
                  </a:cxn>
                  <a:cxn ang="0">
                    <a:pos x="1" y="11"/>
                  </a:cxn>
                  <a:cxn ang="0">
                    <a:pos x="2" y="7"/>
                  </a:cxn>
                  <a:cxn ang="0">
                    <a:pos x="5" y="4"/>
                  </a:cxn>
                  <a:cxn ang="0">
                    <a:pos x="7" y="2"/>
                  </a:cxn>
                  <a:cxn ang="0">
                    <a:pos x="11" y="0"/>
                  </a:cxn>
                  <a:cxn ang="0">
                    <a:pos x="14" y="0"/>
                  </a:cxn>
                  <a:cxn ang="0">
                    <a:pos x="14" y="7"/>
                  </a:cxn>
                  <a:cxn ang="0">
                    <a:pos x="13" y="8"/>
                  </a:cxn>
                  <a:cxn ang="0">
                    <a:pos x="12" y="8"/>
                  </a:cxn>
                  <a:cxn ang="0">
                    <a:pos x="11" y="9"/>
                  </a:cxn>
                  <a:cxn ang="0">
                    <a:pos x="9" y="11"/>
                  </a:cxn>
                  <a:cxn ang="0">
                    <a:pos x="9" y="13"/>
                  </a:cxn>
                  <a:cxn ang="0">
                    <a:pos x="8" y="17"/>
                  </a:cxn>
                  <a:cxn ang="0">
                    <a:pos x="8" y="22"/>
                  </a:cxn>
                  <a:cxn ang="0">
                    <a:pos x="8" y="25"/>
                  </a:cxn>
                  <a:cxn ang="0">
                    <a:pos x="9" y="29"/>
                  </a:cxn>
                  <a:cxn ang="0">
                    <a:pos x="9" y="31"/>
                  </a:cxn>
                  <a:cxn ang="0">
                    <a:pos x="11" y="33"/>
                  </a:cxn>
                  <a:cxn ang="0">
                    <a:pos x="12" y="34"/>
                  </a:cxn>
                  <a:cxn ang="0">
                    <a:pos x="13" y="36"/>
                  </a:cxn>
                  <a:cxn ang="0">
                    <a:pos x="14" y="36"/>
                  </a:cxn>
                  <a:cxn ang="0">
                    <a:pos x="16" y="36"/>
                  </a:cxn>
                  <a:cxn ang="0">
                    <a:pos x="18" y="34"/>
                  </a:cxn>
                  <a:cxn ang="0">
                    <a:pos x="19" y="33"/>
                  </a:cxn>
                  <a:cxn ang="0">
                    <a:pos x="20" y="32"/>
                  </a:cxn>
                  <a:cxn ang="0">
                    <a:pos x="20" y="29"/>
                  </a:cxn>
                  <a:cxn ang="0">
                    <a:pos x="20" y="26"/>
                  </a:cxn>
                  <a:cxn ang="0">
                    <a:pos x="21" y="22"/>
                  </a:cxn>
                  <a:cxn ang="0">
                    <a:pos x="20" y="17"/>
                  </a:cxn>
                  <a:cxn ang="0">
                    <a:pos x="20" y="13"/>
                  </a:cxn>
                  <a:cxn ang="0">
                    <a:pos x="20" y="11"/>
                  </a:cxn>
                  <a:cxn ang="0">
                    <a:pos x="19" y="9"/>
                  </a:cxn>
                  <a:cxn ang="0">
                    <a:pos x="18" y="8"/>
                  </a:cxn>
                  <a:cxn ang="0">
                    <a:pos x="16" y="8"/>
                  </a:cxn>
                  <a:cxn ang="0">
                    <a:pos x="14" y="7"/>
                  </a:cxn>
                </a:cxnLst>
                <a:rect l="0" t="0" r="r" b="b"/>
                <a:pathLst>
                  <a:path w="29" h="44">
                    <a:moveTo>
                      <a:pt x="14" y="0"/>
                    </a:moveTo>
                    <a:lnTo>
                      <a:pt x="19" y="0"/>
                    </a:lnTo>
                    <a:lnTo>
                      <a:pt x="22" y="2"/>
                    </a:lnTo>
                    <a:lnTo>
                      <a:pt x="25" y="4"/>
                    </a:lnTo>
                    <a:lnTo>
                      <a:pt x="27" y="7"/>
                    </a:lnTo>
                    <a:lnTo>
                      <a:pt x="28" y="11"/>
                    </a:lnTo>
                    <a:lnTo>
                      <a:pt x="28" y="16"/>
                    </a:lnTo>
                    <a:lnTo>
                      <a:pt x="29" y="22"/>
                    </a:lnTo>
                    <a:lnTo>
                      <a:pt x="28" y="27"/>
                    </a:lnTo>
                    <a:lnTo>
                      <a:pt x="28" y="32"/>
                    </a:lnTo>
                    <a:lnTo>
                      <a:pt x="27" y="36"/>
                    </a:lnTo>
                    <a:lnTo>
                      <a:pt x="25" y="39"/>
                    </a:lnTo>
                    <a:lnTo>
                      <a:pt x="22" y="41"/>
                    </a:lnTo>
                    <a:lnTo>
                      <a:pt x="19" y="42"/>
                    </a:lnTo>
                    <a:lnTo>
                      <a:pt x="14" y="44"/>
                    </a:lnTo>
                    <a:lnTo>
                      <a:pt x="11" y="42"/>
                    </a:lnTo>
                    <a:lnTo>
                      <a:pt x="7" y="41"/>
                    </a:lnTo>
                    <a:lnTo>
                      <a:pt x="5" y="39"/>
                    </a:lnTo>
                    <a:lnTo>
                      <a:pt x="2" y="36"/>
                    </a:lnTo>
                    <a:lnTo>
                      <a:pt x="1" y="32"/>
                    </a:lnTo>
                    <a:lnTo>
                      <a:pt x="1" y="27"/>
                    </a:lnTo>
                    <a:lnTo>
                      <a:pt x="0" y="22"/>
                    </a:lnTo>
                    <a:lnTo>
                      <a:pt x="1" y="16"/>
                    </a:lnTo>
                    <a:lnTo>
                      <a:pt x="1" y="11"/>
                    </a:lnTo>
                    <a:lnTo>
                      <a:pt x="2" y="7"/>
                    </a:lnTo>
                    <a:lnTo>
                      <a:pt x="5" y="4"/>
                    </a:lnTo>
                    <a:lnTo>
                      <a:pt x="7" y="2"/>
                    </a:lnTo>
                    <a:lnTo>
                      <a:pt x="11" y="0"/>
                    </a:lnTo>
                    <a:lnTo>
                      <a:pt x="14" y="0"/>
                    </a:lnTo>
                    <a:close/>
                    <a:moveTo>
                      <a:pt x="14" y="7"/>
                    </a:moveTo>
                    <a:lnTo>
                      <a:pt x="13" y="8"/>
                    </a:lnTo>
                    <a:lnTo>
                      <a:pt x="12" y="8"/>
                    </a:lnTo>
                    <a:lnTo>
                      <a:pt x="11" y="9"/>
                    </a:lnTo>
                    <a:lnTo>
                      <a:pt x="9" y="11"/>
                    </a:lnTo>
                    <a:lnTo>
                      <a:pt x="9" y="13"/>
                    </a:lnTo>
                    <a:lnTo>
                      <a:pt x="8" y="17"/>
                    </a:lnTo>
                    <a:lnTo>
                      <a:pt x="8" y="22"/>
                    </a:lnTo>
                    <a:lnTo>
                      <a:pt x="8" y="25"/>
                    </a:lnTo>
                    <a:lnTo>
                      <a:pt x="9" y="29"/>
                    </a:lnTo>
                    <a:lnTo>
                      <a:pt x="9" y="31"/>
                    </a:lnTo>
                    <a:lnTo>
                      <a:pt x="11" y="33"/>
                    </a:lnTo>
                    <a:lnTo>
                      <a:pt x="12" y="34"/>
                    </a:lnTo>
                    <a:lnTo>
                      <a:pt x="13" y="36"/>
                    </a:lnTo>
                    <a:lnTo>
                      <a:pt x="14" y="36"/>
                    </a:lnTo>
                    <a:lnTo>
                      <a:pt x="16" y="36"/>
                    </a:lnTo>
                    <a:lnTo>
                      <a:pt x="18" y="34"/>
                    </a:lnTo>
                    <a:lnTo>
                      <a:pt x="19" y="33"/>
                    </a:lnTo>
                    <a:lnTo>
                      <a:pt x="20" y="32"/>
                    </a:lnTo>
                    <a:lnTo>
                      <a:pt x="20" y="29"/>
                    </a:lnTo>
                    <a:lnTo>
                      <a:pt x="20" y="26"/>
                    </a:lnTo>
                    <a:lnTo>
                      <a:pt x="21" y="22"/>
                    </a:lnTo>
                    <a:lnTo>
                      <a:pt x="20" y="17"/>
                    </a:lnTo>
                    <a:lnTo>
                      <a:pt x="20" y="13"/>
                    </a:lnTo>
                    <a:lnTo>
                      <a:pt x="20" y="11"/>
                    </a:lnTo>
                    <a:lnTo>
                      <a:pt x="19" y="9"/>
                    </a:lnTo>
                    <a:lnTo>
                      <a:pt x="18" y="8"/>
                    </a:lnTo>
                    <a:lnTo>
                      <a:pt x="16" y="8"/>
                    </a:lnTo>
                    <a:lnTo>
                      <a:pt x="14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09" name="Freeform 101"/>
              <p:cNvSpPr>
                <a:spLocks/>
              </p:cNvSpPr>
              <p:nvPr/>
            </p:nvSpPr>
            <p:spPr bwMode="auto">
              <a:xfrm>
                <a:off x="4366" y="1105"/>
                <a:ext cx="41" cy="44"/>
              </a:xfrm>
              <a:custGeom>
                <a:avLst/>
                <a:gdLst/>
                <a:ahLst/>
                <a:cxnLst>
                  <a:cxn ang="0">
                    <a:pos x="22" y="28"/>
                  </a:cxn>
                  <a:cxn ang="0">
                    <a:pos x="22" y="21"/>
                  </a:cxn>
                  <a:cxn ang="0">
                    <a:pos x="41" y="21"/>
                  </a:cxn>
                  <a:cxn ang="0">
                    <a:pos x="41" y="37"/>
                  </a:cxn>
                  <a:cxn ang="0">
                    <a:pos x="37" y="40"/>
                  </a:cxn>
                  <a:cxn ang="0">
                    <a:pos x="33" y="42"/>
                  </a:cxn>
                  <a:cxn ang="0">
                    <a:pos x="27" y="44"/>
                  </a:cxn>
                  <a:cxn ang="0">
                    <a:pos x="22" y="44"/>
                  </a:cxn>
                  <a:cxn ang="0">
                    <a:pos x="15" y="44"/>
                  </a:cxn>
                  <a:cxn ang="0">
                    <a:pos x="9" y="42"/>
                  </a:cxn>
                  <a:cxn ang="0">
                    <a:pos x="7" y="39"/>
                  </a:cxn>
                  <a:cxn ang="0">
                    <a:pos x="5" y="37"/>
                  </a:cxn>
                  <a:cxn ang="0">
                    <a:pos x="3" y="33"/>
                  </a:cxn>
                  <a:cxn ang="0">
                    <a:pos x="0" y="28"/>
                  </a:cxn>
                  <a:cxn ang="0">
                    <a:pos x="0" y="22"/>
                  </a:cxn>
                  <a:cxn ang="0">
                    <a:pos x="0" y="15"/>
                  </a:cxn>
                  <a:cxn ang="0">
                    <a:pos x="3" y="10"/>
                  </a:cxn>
                  <a:cxn ang="0">
                    <a:pos x="5" y="7"/>
                  </a:cxn>
                  <a:cxn ang="0">
                    <a:pos x="7" y="4"/>
                  </a:cxn>
                  <a:cxn ang="0">
                    <a:pos x="11" y="2"/>
                  </a:cxn>
                  <a:cxn ang="0">
                    <a:pos x="15" y="0"/>
                  </a:cxn>
                  <a:cxn ang="0">
                    <a:pos x="21" y="0"/>
                  </a:cxn>
                  <a:cxn ang="0">
                    <a:pos x="27" y="0"/>
                  </a:cxn>
                  <a:cxn ang="0">
                    <a:pos x="30" y="1"/>
                  </a:cxn>
                  <a:cxn ang="0">
                    <a:pos x="34" y="3"/>
                  </a:cxn>
                  <a:cxn ang="0">
                    <a:pos x="36" y="6"/>
                  </a:cxn>
                  <a:cxn ang="0">
                    <a:pos x="38" y="9"/>
                  </a:cxn>
                  <a:cxn ang="0">
                    <a:pos x="40" y="13"/>
                  </a:cxn>
                  <a:cxn ang="0">
                    <a:pos x="32" y="15"/>
                  </a:cxn>
                  <a:cxn ang="0">
                    <a:pos x="30" y="11"/>
                  </a:cxn>
                  <a:cxn ang="0">
                    <a:pos x="28" y="9"/>
                  </a:cxn>
                  <a:cxn ang="0">
                    <a:pos x="25" y="8"/>
                  </a:cxn>
                  <a:cxn ang="0">
                    <a:pos x="21" y="7"/>
                  </a:cxn>
                  <a:cxn ang="0">
                    <a:pos x="18" y="8"/>
                  </a:cxn>
                  <a:cxn ang="0">
                    <a:pos x="14" y="9"/>
                  </a:cxn>
                  <a:cxn ang="0">
                    <a:pos x="12" y="10"/>
                  </a:cxn>
                  <a:cxn ang="0">
                    <a:pos x="9" y="14"/>
                  </a:cxn>
                  <a:cxn ang="0">
                    <a:pos x="8" y="17"/>
                  </a:cxn>
                  <a:cxn ang="0">
                    <a:pos x="8" y="22"/>
                  </a:cxn>
                  <a:cxn ang="0">
                    <a:pos x="8" y="26"/>
                  </a:cxn>
                  <a:cxn ang="0">
                    <a:pos x="9" y="30"/>
                  </a:cxn>
                  <a:cxn ang="0">
                    <a:pos x="12" y="32"/>
                  </a:cxn>
                  <a:cxn ang="0">
                    <a:pos x="14" y="35"/>
                  </a:cxn>
                  <a:cxn ang="0">
                    <a:pos x="18" y="36"/>
                  </a:cxn>
                  <a:cxn ang="0">
                    <a:pos x="21" y="37"/>
                  </a:cxn>
                  <a:cxn ang="0">
                    <a:pos x="25" y="37"/>
                  </a:cxn>
                  <a:cxn ang="0">
                    <a:pos x="27" y="36"/>
                  </a:cxn>
                  <a:cxn ang="0">
                    <a:pos x="30" y="35"/>
                  </a:cxn>
                  <a:cxn ang="0">
                    <a:pos x="33" y="33"/>
                  </a:cxn>
                  <a:cxn ang="0">
                    <a:pos x="33" y="28"/>
                  </a:cxn>
                  <a:cxn ang="0">
                    <a:pos x="22" y="28"/>
                  </a:cxn>
                </a:cxnLst>
                <a:rect l="0" t="0" r="r" b="b"/>
                <a:pathLst>
                  <a:path w="41" h="44">
                    <a:moveTo>
                      <a:pt x="22" y="28"/>
                    </a:moveTo>
                    <a:lnTo>
                      <a:pt x="22" y="21"/>
                    </a:lnTo>
                    <a:lnTo>
                      <a:pt x="41" y="21"/>
                    </a:lnTo>
                    <a:lnTo>
                      <a:pt x="41" y="37"/>
                    </a:lnTo>
                    <a:lnTo>
                      <a:pt x="37" y="40"/>
                    </a:lnTo>
                    <a:lnTo>
                      <a:pt x="33" y="42"/>
                    </a:lnTo>
                    <a:lnTo>
                      <a:pt x="27" y="44"/>
                    </a:lnTo>
                    <a:lnTo>
                      <a:pt x="22" y="44"/>
                    </a:lnTo>
                    <a:lnTo>
                      <a:pt x="15" y="44"/>
                    </a:lnTo>
                    <a:lnTo>
                      <a:pt x="9" y="42"/>
                    </a:lnTo>
                    <a:lnTo>
                      <a:pt x="7" y="39"/>
                    </a:lnTo>
                    <a:lnTo>
                      <a:pt x="5" y="37"/>
                    </a:lnTo>
                    <a:lnTo>
                      <a:pt x="3" y="33"/>
                    </a:lnTo>
                    <a:lnTo>
                      <a:pt x="0" y="28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3" y="10"/>
                    </a:lnTo>
                    <a:lnTo>
                      <a:pt x="5" y="7"/>
                    </a:lnTo>
                    <a:lnTo>
                      <a:pt x="7" y="4"/>
                    </a:lnTo>
                    <a:lnTo>
                      <a:pt x="11" y="2"/>
                    </a:lnTo>
                    <a:lnTo>
                      <a:pt x="15" y="0"/>
                    </a:lnTo>
                    <a:lnTo>
                      <a:pt x="21" y="0"/>
                    </a:lnTo>
                    <a:lnTo>
                      <a:pt x="27" y="0"/>
                    </a:lnTo>
                    <a:lnTo>
                      <a:pt x="30" y="1"/>
                    </a:lnTo>
                    <a:lnTo>
                      <a:pt x="34" y="3"/>
                    </a:lnTo>
                    <a:lnTo>
                      <a:pt x="36" y="6"/>
                    </a:lnTo>
                    <a:lnTo>
                      <a:pt x="38" y="9"/>
                    </a:lnTo>
                    <a:lnTo>
                      <a:pt x="40" y="13"/>
                    </a:lnTo>
                    <a:lnTo>
                      <a:pt x="32" y="15"/>
                    </a:lnTo>
                    <a:lnTo>
                      <a:pt x="30" y="11"/>
                    </a:lnTo>
                    <a:lnTo>
                      <a:pt x="28" y="9"/>
                    </a:lnTo>
                    <a:lnTo>
                      <a:pt x="25" y="8"/>
                    </a:lnTo>
                    <a:lnTo>
                      <a:pt x="21" y="7"/>
                    </a:lnTo>
                    <a:lnTo>
                      <a:pt x="18" y="8"/>
                    </a:lnTo>
                    <a:lnTo>
                      <a:pt x="14" y="9"/>
                    </a:lnTo>
                    <a:lnTo>
                      <a:pt x="12" y="10"/>
                    </a:lnTo>
                    <a:lnTo>
                      <a:pt x="9" y="14"/>
                    </a:lnTo>
                    <a:lnTo>
                      <a:pt x="8" y="17"/>
                    </a:lnTo>
                    <a:lnTo>
                      <a:pt x="8" y="22"/>
                    </a:lnTo>
                    <a:lnTo>
                      <a:pt x="8" y="26"/>
                    </a:lnTo>
                    <a:lnTo>
                      <a:pt x="9" y="30"/>
                    </a:lnTo>
                    <a:lnTo>
                      <a:pt x="12" y="32"/>
                    </a:lnTo>
                    <a:lnTo>
                      <a:pt x="14" y="35"/>
                    </a:lnTo>
                    <a:lnTo>
                      <a:pt x="18" y="36"/>
                    </a:lnTo>
                    <a:lnTo>
                      <a:pt x="21" y="37"/>
                    </a:lnTo>
                    <a:lnTo>
                      <a:pt x="25" y="37"/>
                    </a:lnTo>
                    <a:lnTo>
                      <a:pt x="27" y="36"/>
                    </a:lnTo>
                    <a:lnTo>
                      <a:pt x="30" y="35"/>
                    </a:lnTo>
                    <a:lnTo>
                      <a:pt x="33" y="33"/>
                    </a:lnTo>
                    <a:lnTo>
                      <a:pt x="33" y="28"/>
                    </a:lnTo>
                    <a:lnTo>
                      <a:pt x="22" y="2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10" name="Freeform 102"/>
              <p:cNvSpPr>
                <a:spLocks noEditPoints="1"/>
              </p:cNvSpPr>
              <p:nvPr/>
            </p:nvSpPr>
            <p:spPr bwMode="auto">
              <a:xfrm>
                <a:off x="4415" y="1105"/>
                <a:ext cx="38" cy="44"/>
              </a:xfrm>
              <a:custGeom>
                <a:avLst/>
                <a:gdLst/>
                <a:ahLst/>
                <a:cxnLst>
                  <a:cxn ang="0">
                    <a:pos x="0" y="44"/>
                  </a:cxn>
                  <a:cxn ang="0">
                    <a:pos x="0" y="0"/>
                  </a:cxn>
                  <a:cxn ang="0">
                    <a:pos x="18" y="0"/>
                  </a:cxn>
                  <a:cxn ang="0">
                    <a:pos x="22" y="1"/>
                  </a:cxn>
                  <a:cxn ang="0">
                    <a:pos x="25" y="1"/>
                  </a:cxn>
                  <a:cxn ang="0">
                    <a:pos x="28" y="1"/>
                  </a:cxn>
                  <a:cxn ang="0">
                    <a:pos x="31" y="3"/>
                  </a:cxn>
                  <a:cxn ang="0">
                    <a:pos x="32" y="6"/>
                  </a:cxn>
                  <a:cxn ang="0">
                    <a:pos x="35" y="9"/>
                  </a:cxn>
                  <a:cxn ang="0">
                    <a:pos x="35" y="13"/>
                  </a:cxn>
                  <a:cxn ang="0">
                    <a:pos x="34" y="17"/>
                  </a:cxn>
                  <a:cxn ang="0">
                    <a:pos x="32" y="21"/>
                  </a:cxn>
                  <a:cxn ang="0">
                    <a:pos x="30" y="22"/>
                  </a:cxn>
                  <a:cxn ang="0">
                    <a:pos x="28" y="23"/>
                  </a:cxn>
                  <a:cxn ang="0">
                    <a:pos x="24" y="24"/>
                  </a:cxn>
                  <a:cxn ang="0">
                    <a:pos x="27" y="26"/>
                  </a:cxn>
                  <a:cxn ang="0">
                    <a:pos x="29" y="28"/>
                  </a:cxn>
                  <a:cxn ang="0">
                    <a:pos x="30" y="31"/>
                  </a:cxn>
                  <a:cxn ang="0">
                    <a:pos x="34" y="35"/>
                  </a:cxn>
                  <a:cxn ang="0">
                    <a:pos x="38" y="44"/>
                  </a:cxn>
                  <a:cxn ang="0">
                    <a:pos x="29" y="44"/>
                  </a:cxn>
                  <a:cxn ang="0">
                    <a:pos x="23" y="33"/>
                  </a:cxn>
                  <a:cxn ang="0">
                    <a:pos x="21" y="31"/>
                  </a:cxn>
                  <a:cxn ang="0">
                    <a:pos x="18" y="29"/>
                  </a:cxn>
                  <a:cxn ang="0">
                    <a:pos x="17" y="28"/>
                  </a:cxn>
                  <a:cxn ang="0">
                    <a:pos x="16" y="26"/>
                  </a:cxn>
                  <a:cxn ang="0">
                    <a:pos x="15" y="25"/>
                  </a:cxn>
                  <a:cxn ang="0">
                    <a:pos x="13" y="25"/>
                  </a:cxn>
                  <a:cxn ang="0">
                    <a:pos x="9" y="25"/>
                  </a:cxn>
                  <a:cxn ang="0">
                    <a:pos x="8" y="25"/>
                  </a:cxn>
                  <a:cxn ang="0">
                    <a:pos x="8" y="44"/>
                  </a:cxn>
                  <a:cxn ang="0">
                    <a:pos x="0" y="44"/>
                  </a:cxn>
                  <a:cxn ang="0">
                    <a:pos x="8" y="18"/>
                  </a:cxn>
                  <a:cxn ang="0">
                    <a:pos x="15" y="18"/>
                  </a:cxn>
                  <a:cxn ang="0">
                    <a:pos x="18" y="17"/>
                  </a:cxn>
                  <a:cxn ang="0">
                    <a:pos x="22" y="17"/>
                  </a:cxn>
                  <a:cxn ang="0">
                    <a:pos x="23" y="17"/>
                  </a:cxn>
                  <a:cxn ang="0">
                    <a:pos x="24" y="17"/>
                  </a:cxn>
                  <a:cxn ang="0">
                    <a:pos x="25" y="16"/>
                  </a:cxn>
                  <a:cxn ang="0">
                    <a:pos x="27" y="15"/>
                  </a:cxn>
                  <a:cxn ang="0">
                    <a:pos x="27" y="13"/>
                  </a:cxn>
                  <a:cxn ang="0">
                    <a:pos x="27" y="11"/>
                  </a:cxn>
                  <a:cxn ang="0">
                    <a:pos x="25" y="9"/>
                  </a:cxn>
                  <a:cxn ang="0">
                    <a:pos x="24" y="8"/>
                  </a:cxn>
                  <a:cxn ang="0">
                    <a:pos x="22" y="8"/>
                  </a:cxn>
                  <a:cxn ang="0">
                    <a:pos x="21" y="8"/>
                  </a:cxn>
                  <a:cxn ang="0">
                    <a:pos x="18" y="8"/>
                  </a:cxn>
                  <a:cxn ang="0">
                    <a:pos x="15" y="8"/>
                  </a:cxn>
                  <a:cxn ang="0">
                    <a:pos x="8" y="8"/>
                  </a:cxn>
                  <a:cxn ang="0">
                    <a:pos x="8" y="18"/>
                  </a:cxn>
                </a:cxnLst>
                <a:rect l="0" t="0" r="r" b="b"/>
                <a:pathLst>
                  <a:path w="38" h="44">
                    <a:moveTo>
                      <a:pt x="0" y="44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22" y="1"/>
                    </a:lnTo>
                    <a:lnTo>
                      <a:pt x="25" y="1"/>
                    </a:lnTo>
                    <a:lnTo>
                      <a:pt x="28" y="1"/>
                    </a:lnTo>
                    <a:lnTo>
                      <a:pt x="31" y="3"/>
                    </a:lnTo>
                    <a:lnTo>
                      <a:pt x="32" y="6"/>
                    </a:lnTo>
                    <a:lnTo>
                      <a:pt x="35" y="9"/>
                    </a:lnTo>
                    <a:lnTo>
                      <a:pt x="35" y="13"/>
                    </a:lnTo>
                    <a:lnTo>
                      <a:pt x="34" y="17"/>
                    </a:lnTo>
                    <a:lnTo>
                      <a:pt x="32" y="21"/>
                    </a:lnTo>
                    <a:lnTo>
                      <a:pt x="30" y="22"/>
                    </a:lnTo>
                    <a:lnTo>
                      <a:pt x="28" y="23"/>
                    </a:lnTo>
                    <a:lnTo>
                      <a:pt x="24" y="24"/>
                    </a:lnTo>
                    <a:lnTo>
                      <a:pt x="27" y="26"/>
                    </a:lnTo>
                    <a:lnTo>
                      <a:pt x="29" y="28"/>
                    </a:lnTo>
                    <a:lnTo>
                      <a:pt x="30" y="31"/>
                    </a:lnTo>
                    <a:lnTo>
                      <a:pt x="34" y="35"/>
                    </a:lnTo>
                    <a:lnTo>
                      <a:pt x="38" y="44"/>
                    </a:lnTo>
                    <a:lnTo>
                      <a:pt x="29" y="44"/>
                    </a:lnTo>
                    <a:lnTo>
                      <a:pt x="23" y="33"/>
                    </a:lnTo>
                    <a:lnTo>
                      <a:pt x="21" y="31"/>
                    </a:lnTo>
                    <a:lnTo>
                      <a:pt x="18" y="29"/>
                    </a:lnTo>
                    <a:lnTo>
                      <a:pt x="17" y="28"/>
                    </a:lnTo>
                    <a:lnTo>
                      <a:pt x="16" y="26"/>
                    </a:lnTo>
                    <a:lnTo>
                      <a:pt x="15" y="25"/>
                    </a:lnTo>
                    <a:lnTo>
                      <a:pt x="13" y="25"/>
                    </a:lnTo>
                    <a:lnTo>
                      <a:pt x="9" y="25"/>
                    </a:lnTo>
                    <a:lnTo>
                      <a:pt x="8" y="25"/>
                    </a:lnTo>
                    <a:lnTo>
                      <a:pt x="8" y="44"/>
                    </a:lnTo>
                    <a:lnTo>
                      <a:pt x="0" y="44"/>
                    </a:lnTo>
                    <a:close/>
                    <a:moveTo>
                      <a:pt x="8" y="18"/>
                    </a:moveTo>
                    <a:lnTo>
                      <a:pt x="15" y="18"/>
                    </a:lnTo>
                    <a:lnTo>
                      <a:pt x="18" y="17"/>
                    </a:lnTo>
                    <a:lnTo>
                      <a:pt x="22" y="17"/>
                    </a:lnTo>
                    <a:lnTo>
                      <a:pt x="23" y="17"/>
                    </a:lnTo>
                    <a:lnTo>
                      <a:pt x="24" y="17"/>
                    </a:lnTo>
                    <a:lnTo>
                      <a:pt x="25" y="16"/>
                    </a:lnTo>
                    <a:lnTo>
                      <a:pt x="27" y="15"/>
                    </a:lnTo>
                    <a:lnTo>
                      <a:pt x="27" y="13"/>
                    </a:lnTo>
                    <a:lnTo>
                      <a:pt x="27" y="11"/>
                    </a:lnTo>
                    <a:lnTo>
                      <a:pt x="25" y="9"/>
                    </a:lnTo>
                    <a:lnTo>
                      <a:pt x="24" y="8"/>
                    </a:lnTo>
                    <a:lnTo>
                      <a:pt x="22" y="8"/>
                    </a:lnTo>
                    <a:lnTo>
                      <a:pt x="21" y="8"/>
                    </a:lnTo>
                    <a:lnTo>
                      <a:pt x="18" y="8"/>
                    </a:lnTo>
                    <a:lnTo>
                      <a:pt x="15" y="8"/>
                    </a:lnTo>
                    <a:lnTo>
                      <a:pt x="8" y="8"/>
                    </a:lnTo>
                    <a:lnTo>
                      <a:pt x="8" y="1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11" name="Freeform 103"/>
              <p:cNvSpPr>
                <a:spLocks/>
              </p:cNvSpPr>
              <p:nvPr/>
            </p:nvSpPr>
            <p:spPr bwMode="auto">
              <a:xfrm>
                <a:off x="4458" y="1105"/>
                <a:ext cx="32" cy="44"/>
              </a:xfrm>
              <a:custGeom>
                <a:avLst/>
                <a:gdLst/>
                <a:ahLst/>
                <a:cxnLst>
                  <a:cxn ang="0">
                    <a:pos x="0" y="44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2" y="8"/>
                  </a:cxn>
                  <a:cxn ang="0">
                    <a:pos x="8" y="8"/>
                  </a:cxn>
                  <a:cxn ang="0">
                    <a:pos x="8" y="17"/>
                  </a:cxn>
                  <a:cxn ang="0">
                    <a:pos x="30" y="17"/>
                  </a:cxn>
                  <a:cxn ang="0">
                    <a:pos x="30" y="24"/>
                  </a:cxn>
                  <a:cxn ang="0">
                    <a:pos x="8" y="24"/>
                  </a:cxn>
                  <a:cxn ang="0">
                    <a:pos x="8" y="36"/>
                  </a:cxn>
                  <a:cxn ang="0">
                    <a:pos x="32" y="36"/>
                  </a:cxn>
                  <a:cxn ang="0">
                    <a:pos x="32" y="44"/>
                  </a:cxn>
                  <a:cxn ang="0">
                    <a:pos x="0" y="44"/>
                  </a:cxn>
                </a:cxnLst>
                <a:rect l="0" t="0" r="r" b="b"/>
                <a:pathLst>
                  <a:path w="32" h="44">
                    <a:moveTo>
                      <a:pt x="0" y="44"/>
                    </a:moveTo>
                    <a:lnTo>
                      <a:pt x="0" y="0"/>
                    </a:lnTo>
                    <a:lnTo>
                      <a:pt x="32" y="0"/>
                    </a:lnTo>
                    <a:lnTo>
                      <a:pt x="32" y="8"/>
                    </a:lnTo>
                    <a:lnTo>
                      <a:pt x="8" y="8"/>
                    </a:lnTo>
                    <a:lnTo>
                      <a:pt x="8" y="17"/>
                    </a:lnTo>
                    <a:lnTo>
                      <a:pt x="30" y="17"/>
                    </a:lnTo>
                    <a:lnTo>
                      <a:pt x="30" y="24"/>
                    </a:lnTo>
                    <a:lnTo>
                      <a:pt x="8" y="24"/>
                    </a:lnTo>
                    <a:lnTo>
                      <a:pt x="8" y="36"/>
                    </a:lnTo>
                    <a:lnTo>
                      <a:pt x="32" y="36"/>
                    </a:lnTo>
                    <a:lnTo>
                      <a:pt x="32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12" name="Freeform 104"/>
              <p:cNvSpPr>
                <a:spLocks/>
              </p:cNvSpPr>
              <p:nvPr/>
            </p:nvSpPr>
            <p:spPr bwMode="auto">
              <a:xfrm>
                <a:off x="4494" y="1105"/>
                <a:ext cx="39" cy="44"/>
              </a:xfrm>
              <a:custGeom>
                <a:avLst/>
                <a:gdLst/>
                <a:ahLst/>
                <a:cxnLst>
                  <a:cxn ang="0">
                    <a:pos x="15" y="44"/>
                  </a:cxn>
                  <a:cxn ang="0">
                    <a:pos x="15" y="25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20" y="18"/>
                  </a:cxn>
                  <a:cxn ang="0">
                    <a:pos x="30" y="0"/>
                  </a:cxn>
                  <a:cxn ang="0">
                    <a:pos x="39" y="0"/>
                  </a:cxn>
                  <a:cxn ang="0">
                    <a:pos x="23" y="25"/>
                  </a:cxn>
                  <a:cxn ang="0">
                    <a:pos x="23" y="44"/>
                  </a:cxn>
                  <a:cxn ang="0">
                    <a:pos x="15" y="44"/>
                  </a:cxn>
                </a:cxnLst>
                <a:rect l="0" t="0" r="r" b="b"/>
                <a:pathLst>
                  <a:path w="39" h="44">
                    <a:moveTo>
                      <a:pt x="15" y="44"/>
                    </a:moveTo>
                    <a:lnTo>
                      <a:pt x="15" y="25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20" y="18"/>
                    </a:lnTo>
                    <a:lnTo>
                      <a:pt x="30" y="0"/>
                    </a:lnTo>
                    <a:lnTo>
                      <a:pt x="39" y="0"/>
                    </a:lnTo>
                    <a:lnTo>
                      <a:pt x="23" y="25"/>
                    </a:lnTo>
                    <a:lnTo>
                      <a:pt x="23" y="44"/>
                    </a:lnTo>
                    <a:lnTo>
                      <a:pt x="15" y="4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13" name="Freeform 105"/>
              <p:cNvSpPr>
                <a:spLocks noEditPoints="1"/>
              </p:cNvSpPr>
              <p:nvPr/>
            </p:nvSpPr>
            <p:spPr bwMode="auto">
              <a:xfrm>
                <a:off x="4539" y="1118"/>
                <a:ext cx="8" cy="31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8"/>
                  </a:cxn>
                  <a:cxn ang="0">
                    <a:pos x="0" y="8"/>
                  </a:cxn>
                  <a:cxn ang="0">
                    <a:pos x="0" y="31"/>
                  </a:cxn>
                  <a:cxn ang="0">
                    <a:pos x="0" y="23"/>
                  </a:cxn>
                  <a:cxn ang="0">
                    <a:pos x="8" y="23"/>
                  </a:cxn>
                  <a:cxn ang="0">
                    <a:pos x="8" y="31"/>
                  </a:cxn>
                  <a:cxn ang="0">
                    <a:pos x="0" y="31"/>
                  </a:cxn>
                </a:cxnLst>
                <a:rect l="0" t="0" r="r" b="b"/>
                <a:pathLst>
                  <a:path w="8" h="31">
                    <a:moveTo>
                      <a:pt x="0" y="8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8"/>
                    </a:lnTo>
                    <a:lnTo>
                      <a:pt x="0" y="8"/>
                    </a:lnTo>
                    <a:close/>
                    <a:moveTo>
                      <a:pt x="0" y="31"/>
                    </a:moveTo>
                    <a:lnTo>
                      <a:pt x="0" y="23"/>
                    </a:lnTo>
                    <a:lnTo>
                      <a:pt x="8" y="23"/>
                    </a:lnTo>
                    <a:lnTo>
                      <a:pt x="8" y="31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14" name="Freeform 106"/>
              <p:cNvSpPr>
                <a:spLocks/>
              </p:cNvSpPr>
              <p:nvPr/>
            </p:nvSpPr>
            <p:spPr bwMode="auto">
              <a:xfrm>
                <a:off x="4573" y="1116"/>
                <a:ext cx="45" cy="33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2"/>
                  </a:cxn>
                  <a:cxn ang="0">
                    <a:pos x="8" y="5"/>
                  </a:cxn>
                  <a:cxn ang="0">
                    <a:pos x="10" y="3"/>
                  </a:cxn>
                  <a:cxn ang="0">
                    <a:pos x="14" y="2"/>
                  </a:cxn>
                  <a:cxn ang="0">
                    <a:pos x="17" y="0"/>
                  </a:cxn>
                  <a:cxn ang="0">
                    <a:pos x="19" y="0"/>
                  </a:cxn>
                  <a:cxn ang="0">
                    <a:pos x="22" y="2"/>
                  </a:cxn>
                  <a:cxn ang="0">
                    <a:pos x="24" y="4"/>
                  </a:cxn>
                  <a:cxn ang="0">
                    <a:pos x="25" y="5"/>
                  </a:cxn>
                  <a:cxn ang="0">
                    <a:pos x="28" y="4"/>
                  </a:cxn>
                  <a:cxn ang="0">
                    <a:pos x="30" y="2"/>
                  </a:cxn>
                  <a:cxn ang="0">
                    <a:pos x="32" y="0"/>
                  </a:cxn>
                  <a:cxn ang="0">
                    <a:pos x="35" y="0"/>
                  </a:cxn>
                  <a:cxn ang="0">
                    <a:pos x="38" y="0"/>
                  </a:cxn>
                  <a:cxn ang="0">
                    <a:pos x="40" y="2"/>
                  </a:cxn>
                  <a:cxn ang="0">
                    <a:pos x="43" y="4"/>
                  </a:cxn>
                  <a:cxn ang="0">
                    <a:pos x="45" y="6"/>
                  </a:cxn>
                  <a:cxn ang="0">
                    <a:pos x="45" y="8"/>
                  </a:cxn>
                  <a:cxn ang="0">
                    <a:pos x="45" y="12"/>
                  </a:cxn>
                  <a:cxn ang="0">
                    <a:pos x="45" y="33"/>
                  </a:cxn>
                  <a:cxn ang="0">
                    <a:pos x="37" y="33"/>
                  </a:cxn>
                  <a:cxn ang="0">
                    <a:pos x="37" y="14"/>
                  </a:cxn>
                  <a:cxn ang="0">
                    <a:pos x="37" y="11"/>
                  </a:cxn>
                  <a:cxn ang="0">
                    <a:pos x="37" y="8"/>
                  </a:cxn>
                  <a:cxn ang="0">
                    <a:pos x="35" y="7"/>
                  </a:cxn>
                  <a:cxn ang="0">
                    <a:pos x="32" y="7"/>
                  </a:cxn>
                  <a:cxn ang="0">
                    <a:pos x="31" y="7"/>
                  </a:cxn>
                  <a:cxn ang="0">
                    <a:pos x="30" y="7"/>
                  </a:cxn>
                  <a:cxn ang="0">
                    <a:pos x="28" y="10"/>
                  </a:cxn>
                  <a:cxn ang="0">
                    <a:pos x="28" y="11"/>
                  </a:cxn>
                  <a:cxn ang="0">
                    <a:pos x="26" y="13"/>
                  </a:cxn>
                  <a:cxn ang="0">
                    <a:pos x="26" y="18"/>
                  </a:cxn>
                  <a:cxn ang="0">
                    <a:pos x="26" y="33"/>
                  </a:cxn>
                  <a:cxn ang="0">
                    <a:pos x="18" y="33"/>
                  </a:cxn>
                  <a:cxn ang="0">
                    <a:pos x="18" y="15"/>
                  </a:cxn>
                  <a:cxn ang="0">
                    <a:pos x="18" y="12"/>
                  </a:cxn>
                  <a:cxn ang="0">
                    <a:pos x="18" y="10"/>
                  </a:cxn>
                  <a:cxn ang="0">
                    <a:pos x="17" y="8"/>
                  </a:cxn>
                  <a:cxn ang="0">
                    <a:pos x="17" y="7"/>
                  </a:cxn>
                  <a:cxn ang="0">
                    <a:pos x="16" y="7"/>
                  </a:cxn>
                  <a:cxn ang="0">
                    <a:pos x="14" y="7"/>
                  </a:cxn>
                  <a:cxn ang="0">
                    <a:pos x="12" y="7"/>
                  </a:cxn>
                  <a:cxn ang="0">
                    <a:pos x="10" y="7"/>
                  </a:cxn>
                  <a:cxn ang="0">
                    <a:pos x="9" y="10"/>
                  </a:cxn>
                  <a:cxn ang="0">
                    <a:pos x="8" y="11"/>
                  </a:cxn>
                  <a:cxn ang="0">
                    <a:pos x="8" y="13"/>
                  </a:cxn>
                  <a:cxn ang="0">
                    <a:pos x="8" y="18"/>
                  </a:cxn>
                  <a:cxn ang="0">
                    <a:pos x="8" y="33"/>
                  </a:cxn>
                  <a:cxn ang="0">
                    <a:pos x="0" y="33"/>
                  </a:cxn>
                  <a:cxn ang="0">
                    <a:pos x="0" y="2"/>
                  </a:cxn>
                </a:cxnLst>
                <a:rect l="0" t="0" r="r" b="b"/>
                <a:pathLst>
                  <a:path w="45" h="33">
                    <a:moveTo>
                      <a:pt x="0" y="2"/>
                    </a:moveTo>
                    <a:lnTo>
                      <a:pt x="8" y="2"/>
                    </a:lnTo>
                    <a:lnTo>
                      <a:pt x="8" y="5"/>
                    </a:lnTo>
                    <a:lnTo>
                      <a:pt x="10" y="3"/>
                    </a:lnTo>
                    <a:lnTo>
                      <a:pt x="14" y="2"/>
                    </a:lnTo>
                    <a:lnTo>
                      <a:pt x="17" y="0"/>
                    </a:lnTo>
                    <a:lnTo>
                      <a:pt x="19" y="0"/>
                    </a:lnTo>
                    <a:lnTo>
                      <a:pt x="22" y="2"/>
                    </a:lnTo>
                    <a:lnTo>
                      <a:pt x="24" y="4"/>
                    </a:lnTo>
                    <a:lnTo>
                      <a:pt x="25" y="5"/>
                    </a:lnTo>
                    <a:lnTo>
                      <a:pt x="28" y="4"/>
                    </a:lnTo>
                    <a:lnTo>
                      <a:pt x="30" y="2"/>
                    </a:lnTo>
                    <a:lnTo>
                      <a:pt x="32" y="0"/>
                    </a:lnTo>
                    <a:lnTo>
                      <a:pt x="35" y="0"/>
                    </a:lnTo>
                    <a:lnTo>
                      <a:pt x="38" y="0"/>
                    </a:lnTo>
                    <a:lnTo>
                      <a:pt x="40" y="2"/>
                    </a:lnTo>
                    <a:lnTo>
                      <a:pt x="43" y="4"/>
                    </a:lnTo>
                    <a:lnTo>
                      <a:pt x="45" y="6"/>
                    </a:lnTo>
                    <a:lnTo>
                      <a:pt x="45" y="8"/>
                    </a:lnTo>
                    <a:lnTo>
                      <a:pt x="45" y="12"/>
                    </a:lnTo>
                    <a:lnTo>
                      <a:pt x="45" y="33"/>
                    </a:lnTo>
                    <a:lnTo>
                      <a:pt x="37" y="33"/>
                    </a:lnTo>
                    <a:lnTo>
                      <a:pt x="37" y="14"/>
                    </a:lnTo>
                    <a:lnTo>
                      <a:pt x="37" y="11"/>
                    </a:lnTo>
                    <a:lnTo>
                      <a:pt x="37" y="8"/>
                    </a:lnTo>
                    <a:lnTo>
                      <a:pt x="35" y="7"/>
                    </a:lnTo>
                    <a:lnTo>
                      <a:pt x="32" y="7"/>
                    </a:lnTo>
                    <a:lnTo>
                      <a:pt x="31" y="7"/>
                    </a:lnTo>
                    <a:lnTo>
                      <a:pt x="30" y="7"/>
                    </a:lnTo>
                    <a:lnTo>
                      <a:pt x="28" y="10"/>
                    </a:lnTo>
                    <a:lnTo>
                      <a:pt x="28" y="11"/>
                    </a:lnTo>
                    <a:lnTo>
                      <a:pt x="26" y="13"/>
                    </a:lnTo>
                    <a:lnTo>
                      <a:pt x="26" y="18"/>
                    </a:lnTo>
                    <a:lnTo>
                      <a:pt x="26" y="33"/>
                    </a:lnTo>
                    <a:lnTo>
                      <a:pt x="18" y="33"/>
                    </a:lnTo>
                    <a:lnTo>
                      <a:pt x="18" y="15"/>
                    </a:lnTo>
                    <a:lnTo>
                      <a:pt x="18" y="12"/>
                    </a:lnTo>
                    <a:lnTo>
                      <a:pt x="18" y="10"/>
                    </a:lnTo>
                    <a:lnTo>
                      <a:pt x="17" y="8"/>
                    </a:lnTo>
                    <a:lnTo>
                      <a:pt x="17" y="7"/>
                    </a:lnTo>
                    <a:lnTo>
                      <a:pt x="16" y="7"/>
                    </a:lnTo>
                    <a:lnTo>
                      <a:pt x="14" y="7"/>
                    </a:lnTo>
                    <a:lnTo>
                      <a:pt x="12" y="7"/>
                    </a:lnTo>
                    <a:lnTo>
                      <a:pt x="10" y="7"/>
                    </a:lnTo>
                    <a:lnTo>
                      <a:pt x="9" y="10"/>
                    </a:lnTo>
                    <a:lnTo>
                      <a:pt x="8" y="11"/>
                    </a:lnTo>
                    <a:lnTo>
                      <a:pt x="8" y="13"/>
                    </a:lnTo>
                    <a:lnTo>
                      <a:pt x="8" y="18"/>
                    </a:lnTo>
                    <a:lnTo>
                      <a:pt x="8" y="33"/>
                    </a:lnTo>
                    <a:lnTo>
                      <a:pt x="0" y="3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15" name="Freeform 107"/>
              <p:cNvSpPr>
                <a:spLocks/>
              </p:cNvSpPr>
              <p:nvPr/>
            </p:nvSpPr>
            <p:spPr bwMode="auto">
              <a:xfrm>
                <a:off x="4625" y="1105"/>
                <a:ext cx="29" cy="44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8" y="30"/>
                  </a:cxn>
                  <a:cxn ang="0">
                    <a:pos x="9" y="33"/>
                  </a:cxn>
                  <a:cxn ang="0">
                    <a:pos x="10" y="35"/>
                  </a:cxn>
                  <a:cxn ang="0">
                    <a:pos x="13" y="36"/>
                  </a:cxn>
                  <a:cxn ang="0">
                    <a:pos x="14" y="37"/>
                  </a:cxn>
                  <a:cxn ang="0">
                    <a:pos x="16" y="36"/>
                  </a:cxn>
                  <a:cxn ang="0">
                    <a:pos x="18" y="35"/>
                  </a:cxn>
                  <a:cxn ang="0">
                    <a:pos x="20" y="32"/>
                  </a:cxn>
                  <a:cxn ang="0">
                    <a:pos x="21" y="30"/>
                  </a:cxn>
                  <a:cxn ang="0">
                    <a:pos x="20" y="28"/>
                  </a:cxn>
                  <a:cxn ang="0">
                    <a:pos x="18" y="25"/>
                  </a:cxn>
                  <a:cxn ang="0">
                    <a:pos x="17" y="24"/>
                  </a:cxn>
                  <a:cxn ang="0">
                    <a:pos x="15" y="24"/>
                  </a:cxn>
                  <a:cxn ang="0">
                    <a:pos x="14" y="24"/>
                  </a:cxn>
                  <a:cxn ang="0">
                    <a:pos x="12" y="24"/>
                  </a:cxn>
                  <a:cxn ang="0">
                    <a:pos x="13" y="18"/>
                  </a:cxn>
                  <a:cxn ang="0">
                    <a:pos x="15" y="17"/>
                  </a:cxn>
                  <a:cxn ang="0">
                    <a:pos x="17" y="16"/>
                  </a:cxn>
                  <a:cxn ang="0">
                    <a:pos x="18" y="15"/>
                  </a:cxn>
                  <a:cxn ang="0">
                    <a:pos x="18" y="13"/>
                  </a:cxn>
                  <a:cxn ang="0">
                    <a:pos x="18" y="10"/>
                  </a:cxn>
                  <a:cxn ang="0">
                    <a:pos x="17" y="9"/>
                  </a:cxn>
                  <a:cxn ang="0">
                    <a:pos x="16" y="8"/>
                  </a:cxn>
                  <a:cxn ang="0">
                    <a:pos x="14" y="8"/>
                  </a:cxn>
                  <a:cxn ang="0">
                    <a:pos x="13" y="8"/>
                  </a:cxn>
                  <a:cxn ang="0">
                    <a:pos x="10" y="9"/>
                  </a:cxn>
                  <a:cxn ang="0">
                    <a:pos x="9" y="11"/>
                  </a:cxn>
                  <a:cxn ang="0">
                    <a:pos x="9" y="14"/>
                  </a:cxn>
                  <a:cxn ang="0">
                    <a:pos x="1" y="13"/>
                  </a:cxn>
                  <a:cxn ang="0">
                    <a:pos x="2" y="8"/>
                  </a:cxn>
                  <a:cxn ang="0">
                    <a:pos x="3" y="6"/>
                  </a:cxn>
                  <a:cxn ang="0">
                    <a:pos x="5" y="3"/>
                  </a:cxn>
                  <a:cxn ang="0">
                    <a:pos x="8" y="2"/>
                  </a:cxn>
                  <a:cxn ang="0">
                    <a:pos x="10" y="1"/>
                  </a:cxn>
                  <a:cxn ang="0">
                    <a:pos x="14" y="0"/>
                  </a:cxn>
                  <a:cxn ang="0">
                    <a:pos x="17" y="1"/>
                  </a:cxn>
                  <a:cxn ang="0">
                    <a:pos x="21" y="2"/>
                  </a:cxn>
                  <a:cxn ang="0">
                    <a:pos x="23" y="4"/>
                  </a:cxn>
                  <a:cxn ang="0">
                    <a:pos x="25" y="8"/>
                  </a:cxn>
                  <a:cxn ang="0">
                    <a:pos x="27" y="11"/>
                  </a:cxn>
                  <a:cxn ang="0">
                    <a:pos x="25" y="15"/>
                  </a:cxn>
                  <a:cxn ang="0">
                    <a:pos x="24" y="18"/>
                  </a:cxn>
                  <a:cxn ang="0">
                    <a:pos x="21" y="21"/>
                  </a:cxn>
                  <a:cxn ang="0">
                    <a:pos x="23" y="22"/>
                  </a:cxn>
                  <a:cxn ang="0">
                    <a:pos x="27" y="24"/>
                  </a:cxn>
                  <a:cxn ang="0">
                    <a:pos x="28" y="28"/>
                  </a:cxn>
                  <a:cxn ang="0">
                    <a:pos x="29" y="31"/>
                  </a:cxn>
                  <a:cxn ang="0">
                    <a:pos x="28" y="35"/>
                  </a:cxn>
                  <a:cxn ang="0">
                    <a:pos x="27" y="37"/>
                  </a:cxn>
                  <a:cxn ang="0">
                    <a:pos x="24" y="40"/>
                  </a:cxn>
                  <a:cxn ang="0">
                    <a:pos x="21" y="43"/>
                  </a:cxn>
                  <a:cxn ang="0">
                    <a:pos x="18" y="44"/>
                  </a:cxn>
                  <a:cxn ang="0">
                    <a:pos x="14" y="44"/>
                  </a:cxn>
                  <a:cxn ang="0">
                    <a:pos x="10" y="44"/>
                  </a:cxn>
                  <a:cxn ang="0">
                    <a:pos x="7" y="43"/>
                  </a:cxn>
                  <a:cxn ang="0">
                    <a:pos x="5" y="40"/>
                  </a:cxn>
                  <a:cxn ang="0">
                    <a:pos x="2" y="38"/>
                  </a:cxn>
                  <a:cxn ang="0">
                    <a:pos x="1" y="35"/>
                  </a:cxn>
                  <a:cxn ang="0">
                    <a:pos x="0" y="31"/>
                  </a:cxn>
                </a:cxnLst>
                <a:rect l="0" t="0" r="r" b="b"/>
                <a:pathLst>
                  <a:path w="29" h="44">
                    <a:moveTo>
                      <a:pt x="0" y="31"/>
                    </a:moveTo>
                    <a:lnTo>
                      <a:pt x="8" y="30"/>
                    </a:lnTo>
                    <a:lnTo>
                      <a:pt x="9" y="33"/>
                    </a:lnTo>
                    <a:lnTo>
                      <a:pt x="10" y="35"/>
                    </a:lnTo>
                    <a:lnTo>
                      <a:pt x="13" y="36"/>
                    </a:lnTo>
                    <a:lnTo>
                      <a:pt x="14" y="37"/>
                    </a:lnTo>
                    <a:lnTo>
                      <a:pt x="16" y="36"/>
                    </a:lnTo>
                    <a:lnTo>
                      <a:pt x="18" y="35"/>
                    </a:lnTo>
                    <a:lnTo>
                      <a:pt x="20" y="32"/>
                    </a:lnTo>
                    <a:lnTo>
                      <a:pt x="21" y="30"/>
                    </a:lnTo>
                    <a:lnTo>
                      <a:pt x="20" y="28"/>
                    </a:lnTo>
                    <a:lnTo>
                      <a:pt x="18" y="25"/>
                    </a:lnTo>
                    <a:lnTo>
                      <a:pt x="17" y="24"/>
                    </a:lnTo>
                    <a:lnTo>
                      <a:pt x="15" y="24"/>
                    </a:lnTo>
                    <a:lnTo>
                      <a:pt x="14" y="24"/>
                    </a:lnTo>
                    <a:lnTo>
                      <a:pt x="12" y="24"/>
                    </a:lnTo>
                    <a:lnTo>
                      <a:pt x="13" y="18"/>
                    </a:lnTo>
                    <a:lnTo>
                      <a:pt x="15" y="17"/>
                    </a:lnTo>
                    <a:lnTo>
                      <a:pt x="17" y="16"/>
                    </a:lnTo>
                    <a:lnTo>
                      <a:pt x="18" y="15"/>
                    </a:lnTo>
                    <a:lnTo>
                      <a:pt x="18" y="13"/>
                    </a:lnTo>
                    <a:lnTo>
                      <a:pt x="18" y="10"/>
                    </a:lnTo>
                    <a:lnTo>
                      <a:pt x="17" y="9"/>
                    </a:lnTo>
                    <a:lnTo>
                      <a:pt x="16" y="8"/>
                    </a:lnTo>
                    <a:lnTo>
                      <a:pt x="14" y="8"/>
                    </a:lnTo>
                    <a:lnTo>
                      <a:pt x="13" y="8"/>
                    </a:lnTo>
                    <a:lnTo>
                      <a:pt x="10" y="9"/>
                    </a:lnTo>
                    <a:lnTo>
                      <a:pt x="9" y="11"/>
                    </a:lnTo>
                    <a:lnTo>
                      <a:pt x="9" y="14"/>
                    </a:lnTo>
                    <a:lnTo>
                      <a:pt x="1" y="13"/>
                    </a:lnTo>
                    <a:lnTo>
                      <a:pt x="2" y="8"/>
                    </a:lnTo>
                    <a:lnTo>
                      <a:pt x="3" y="6"/>
                    </a:lnTo>
                    <a:lnTo>
                      <a:pt x="5" y="3"/>
                    </a:lnTo>
                    <a:lnTo>
                      <a:pt x="8" y="2"/>
                    </a:lnTo>
                    <a:lnTo>
                      <a:pt x="10" y="1"/>
                    </a:lnTo>
                    <a:lnTo>
                      <a:pt x="14" y="0"/>
                    </a:lnTo>
                    <a:lnTo>
                      <a:pt x="17" y="1"/>
                    </a:lnTo>
                    <a:lnTo>
                      <a:pt x="21" y="2"/>
                    </a:lnTo>
                    <a:lnTo>
                      <a:pt x="23" y="4"/>
                    </a:lnTo>
                    <a:lnTo>
                      <a:pt x="25" y="8"/>
                    </a:lnTo>
                    <a:lnTo>
                      <a:pt x="27" y="11"/>
                    </a:lnTo>
                    <a:lnTo>
                      <a:pt x="25" y="15"/>
                    </a:lnTo>
                    <a:lnTo>
                      <a:pt x="24" y="18"/>
                    </a:lnTo>
                    <a:lnTo>
                      <a:pt x="21" y="21"/>
                    </a:lnTo>
                    <a:lnTo>
                      <a:pt x="23" y="22"/>
                    </a:lnTo>
                    <a:lnTo>
                      <a:pt x="27" y="24"/>
                    </a:lnTo>
                    <a:lnTo>
                      <a:pt x="28" y="28"/>
                    </a:lnTo>
                    <a:lnTo>
                      <a:pt x="29" y="31"/>
                    </a:lnTo>
                    <a:lnTo>
                      <a:pt x="28" y="35"/>
                    </a:lnTo>
                    <a:lnTo>
                      <a:pt x="27" y="37"/>
                    </a:lnTo>
                    <a:lnTo>
                      <a:pt x="24" y="40"/>
                    </a:lnTo>
                    <a:lnTo>
                      <a:pt x="21" y="43"/>
                    </a:lnTo>
                    <a:lnTo>
                      <a:pt x="18" y="44"/>
                    </a:lnTo>
                    <a:lnTo>
                      <a:pt x="14" y="44"/>
                    </a:lnTo>
                    <a:lnTo>
                      <a:pt x="10" y="44"/>
                    </a:lnTo>
                    <a:lnTo>
                      <a:pt x="7" y="43"/>
                    </a:lnTo>
                    <a:lnTo>
                      <a:pt x="5" y="40"/>
                    </a:lnTo>
                    <a:lnTo>
                      <a:pt x="2" y="38"/>
                    </a:lnTo>
                    <a:lnTo>
                      <a:pt x="1" y="35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16" name="Freeform 108"/>
              <p:cNvSpPr>
                <a:spLocks/>
              </p:cNvSpPr>
              <p:nvPr/>
            </p:nvSpPr>
            <p:spPr bwMode="auto">
              <a:xfrm>
                <a:off x="4659" y="1105"/>
                <a:ext cx="27" cy="44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8" y="30"/>
                  </a:cxn>
                  <a:cxn ang="0">
                    <a:pos x="8" y="33"/>
                  </a:cxn>
                  <a:cxn ang="0">
                    <a:pos x="10" y="35"/>
                  </a:cxn>
                  <a:cxn ang="0">
                    <a:pos x="11" y="36"/>
                  </a:cxn>
                  <a:cxn ang="0">
                    <a:pos x="13" y="37"/>
                  </a:cxn>
                  <a:cxn ang="0">
                    <a:pos x="16" y="36"/>
                  </a:cxn>
                  <a:cxn ang="0">
                    <a:pos x="18" y="35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28"/>
                  </a:cxn>
                  <a:cxn ang="0">
                    <a:pos x="18" y="25"/>
                  </a:cxn>
                  <a:cxn ang="0">
                    <a:pos x="16" y="24"/>
                  </a:cxn>
                  <a:cxn ang="0">
                    <a:pos x="15" y="24"/>
                  </a:cxn>
                  <a:cxn ang="0">
                    <a:pos x="12" y="24"/>
                  </a:cxn>
                  <a:cxn ang="0">
                    <a:pos x="11" y="24"/>
                  </a:cxn>
                  <a:cxn ang="0">
                    <a:pos x="11" y="18"/>
                  </a:cxn>
                  <a:cxn ang="0">
                    <a:pos x="15" y="17"/>
                  </a:cxn>
                  <a:cxn ang="0">
                    <a:pos x="16" y="16"/>
                  </a:cxn>
                  <a:cxn ang="0">
                    <a:pos x="17" y="15"/>
                  </a:cxn>
                  <a:cxn ang="0">
                    <a:pos x="18" y="13"/>
                  </a:cxn>
                  <a:cxn ang="0">
                    <a:pos x="17" y="10"/>
                  </a:cxn>
                  <a:cxn ang="0">
                    <a:pos x="16" y="9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11" y="8"/>
                  </a:cxn>
                  <a:cxn ang="0">
                    <a:pos x="10" y="9"/>
                  </a:cxn>
                  <a:cxn ang="0">
                    <a:pos x="9" y="11"/>
                  </a:cxn>
                  <a:cxn ang="0">
                    <a:pos x="8" y="14"/>
                  </a:cxn>
                  <a:cxn ang="0">
                    <a:pos x="0" y="13"/>
                  </a:cxn>
                  <a:cxn ang="0">
                    <a:pos x="1" y="8"/>
                  </a:cxn>
                  <a:cxn ang="0">
                    <a:pos x="2" y="6"/>
                  </a:cxn>
                  <a:cxn ang="0">
                    <a:pos x="4" y="3"/>
                  </a:cxn>
                  <a:cxn ang="0">
                    <a:pos x="7" y="2"/>
                  </a:cxn>
                  <a:cxn ang="0">
                    <a:pos x="10" y="1"/>
                  </a:cxn>
                  <a:cxn ang="0">
                    <a:pos x="13" y="0"/>
                  </a:cxn>
                  <a:cxn ang="0">
                    <a:pos x="17" y="1"/>
                  </a:cxn>
                  <a:cxn ang="0">
                    <a:pos x="20" y="2"/>
                  </a:cxn>
                  <a:cxn ang="0">
                    <a:pos x="23" y="4"/>
                  </a:cxn>
                  <a:cxn ang="0">
                    <a:pos x="25" y="8"/>
                  </a:cxn>
                  <a:cxn ang="0">
                    <a:pos x="26" y="11"/>
                  </a:cxn>
                  <a:cxn ang="0">
                    <a:pos x="25" y="15"/>
                  </a:cxn>
                  <a:cxn ang="0">
                    <a:pos x="23" y="18"/>
                  </a:cxn>
                  <a:cxn ang="0">
                    <a:pos x="19" y="21"/>
                  </a:cxn>
                  <a:cxn ang="0">
                    <a:pos x="23" y="22"/>
                  </a:cxn>
                  <a:cxn ang="0">
                    <a:pos x="25" y="24"/>
                  </a:cxn>
                  <a:cxn ang="0">
                    <a:pos x="27" y="28"/>
                  </a:cxn>
                  <a:cxn ang="0">
                    <a:pos x="27" y="31"/>
                  </a:cxn>
                  <a:cxn ang="0">
                    <a:pos x="27" y="35"/>
                  </a:cxn>
                  <a:cxn ang="0">
                    <a:pos x="26" y="37"/>
                  </a:cxn>
                  <a:cxn ang="0">
                    <a:pos x="24" y="40"/>
                  </a:cxn>
                  <a:cxn ang="0">
                    <a:pos x="20" y="43"/>
                  </a:cxn>
                  <a:cxn ang="0">
                    <a:pos x="17" y="44"/>
                  </a:cxn>
                  <a:cxn ang="0">
                    <a:pos x="13" y="44"/>
                  </a:cxn>
                  <a:cxn ang="0">
                    <a:pos x="10" y="44"/>
                  </a:cxn>
                  <a:cxn ang="0">
                    <a:pos x="7" y="43"/>
                  </a:cxn>
                  <a:cxn ang="0">
                    <a:pos x="4" y="40"/>
                  </a:cxn>
                  <a:cxn ang="0">
                    <a:pos x="2" y="38"/>
                  </a:cxn>
                  <a:cxn ang="0">
                    <a:pos x="1" y="35"/>
                  </a:cxn>
                  <a:cxn ang="0">
                    <a:pos x="0" y="31"/>
                  </a:cxn>
                </a:cxnLst>
                <a:rect l="0" t="0" r="r" b="b"/>
                <a:pathLst>
                  <a:path w="27" h="44">
                    <a:moveTo>
                      <a:pt x="0" y="31"/>
                    </a:moveTo>
                    <a:lnTo>
                      <a:pt x="8" y="30"/>
                    </a:lnTo>
                    <a:lnTo>
                      <a:pt x="8" y="33"/>
                    </a:lnTo>
                    <a:lnTo>
                      <a:pt x="10" y="35"/>
                    </a:lnTo>
                    <a:lnTo>
                      <a:pt x="11" y="36"/>
                    </a:lnTo>
                    <a:lnTo>
                      <a:pt x="13" y="37"/>
                    </a:lnTo>
                    <a:lnTo>
                      <a:pt x="16" y="36"/>
                    </a:lnTo>
                    <a:lnTo>
                      <a:pt x="18" y="35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28"/>
                    </a:lnTo>
                    <a:lnTo>
                      <a:pt x="18" y="25"/>
                    </a:lnTo>
                    <a:lnTo>
                      <a:pt x="16" y="24"/>
                    </a:lnTo>
                    <a:lnTo>
                      <a:pt x="15" y="24"/>
                    </a:lnTo>
                    <a:lnTo>
                      <a:pt x="12" y="24"/>
                    </a:lnTo>
                    <a:lnTo>
                      <a:pt x="11" y="24"/>
                    </a:lnTo>
                    <a:lnTo>
                      <a:pt x="11" y="18"/>
                    </a:lnTo>
                    <a:lnTo>
                      <a:pt x="15" y="17"/>
                    </a:lnTo>
                    <a:lnTo>
                      <a:pt x="16" y="16"/>
                    </a:lnTo>
                    <a:lnTo>
                      <a:pt x="17" y="15"/>
                    </a:lnTo>
                    <a:lnTo>
                      <a:pt x="18" y="13"/>
                    </a:lnTo>
                    <a:lnTo>
                      <a:pt x="17" y="10"/>
                    </a:lnTo>
                    <a:lnTo>
                      <a:pt x="16" y="9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11" y="8"/>
                    </a:lnTo>
                    <a:lnTo>
                      <a:pt x="10" y="9"/>
                    </a:lnTo>
                    <a:lnTo>
                      <a:pt x="9" y="11"/>
                    </a:lnTo>
                    <a:lnTo>
                      <a:pt x="8" y="14"/>
                    </a:lnTo>
                    <a:lnTo>
                      <a:pt x="0" y="13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4" y="3"/>
                    </a:lnTo>
                    <a:lnTo>
                      <a:pt x="7" y="2"/>
                    </a:lnTo>
                    <a:lnTo>
                      <a:pt x="10" y="1"/>
                    </a:lnTo>
                    <a:lnTo>
                      <a:pt x="13" y="0"/>
                    </a:lnTo>
                    <a:lnTo>
                      <a:pt x="17" y="1"/>
                    </a:lnTo>
                    <a:lnTo>
                      <a:pt x="20" y="2"/>
                    </a:lnTo>
                    <a:lnTo>
                      <a:pt x="23" y="4"/>
                    </a:lnTo>
                    <a:lnTo>
                      <a:pt x="25" y="8"/>
                    </a:lnTo>
                    <a:lnTo>
                      <a:pt x="26" y="11"/>
                    </a:lnTo>
                    <a:lnTo>
                      <a:pt x="25" y="15"/>
                    </a:lnTo>
                    <a:lnTo>
                      <a:pt x="23" y="18"/>
                    </a:lnTo>
                    <a:lnTo>
                      <a:pt x="19" y="21"/>
                    </a:lnTo>
                    <a:lnTo>
                      <a:pt x="23" y="22"/>
                    </a:lnTo>
                    <a:lnTo>
                      <a:pt x="25" y="24"/>
                    </a:lnTo>
                    <a:lnTo>
                      <a:pt x="27" y="28"/>
                    </a:lnTo>
                    <a:lnTo>
                      <a:pt x="27" y="31"/>
                    </a:lnTo>
                    <a:lnTo>
                      <a:pt x="27" y="35"/>
                    </a:lnTo>
                    <a:lnTo>
                      <a:pt x="26" y="37"/>
                    </a:lnTo>
                    <a:lnTo>
                      <a:pt x="24" y="40"/>
                    </a:lnTo>
                    <a:lnTo>
                      <a:pt x="20" y="43"/>
                    </a:lnTo>
                    <a:lnTo>
                      <a:pt x="17" y="44"/>
                    </a:lnTo>
                    <a:lnTo>
                      <a:pt x="13" y="44"/>
                    </a:lnTo>
                    <a:lnTo>
                      <a:pt x="10" y="44"/>
                    </a:lnTo>
                    <a:lnTo>
                      <a:pt x="7" y="43"/>
                    </a:lnTo>
                    <a:lnTo>
                      <a:pt x="4" y="40"/>
                    </a:lnTo>
                    <a:lnTo>
                      <a:pt x="2" y="38"/>
                    </a:lnTo>
                    <a:lnTo>
                      <a:pt x="1" y="35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17" name="Freeform 109"/>
              <p:cNvSpPr>
                <a:spLocks/>
              </p:cNvSpPr>
              <p:nvPr/>
            </p:nvSpPr>
            <p:spPr bwMode="auto">
              <a:xfrm>
                <a:off x="4727" y="1116"/>
                <a:ext cx="29" cy="33"/>
              </a:xfrm>
              <a:custGeom>
                <a:avLst/>
                <a:gdLst/>
                <a:ahLst/>
                <a:cxnLst>
                  <a:cxn ang="0">
                    <a:pos x="29" y="33"/>
                  </a:cxn>
                  <a:cxn ang="0">
                    <a:pos x="21" y="33"/>
                  </a:cxn>
                  <a:cxn ang="0">
                    <a:pos x="21" y="17"/>
                  </a:cxn>
                  <a:cxn ang="0">
                    <a:pos x="21" y="12"/>
                  </a:cxn>
                  <a:cxn ang="0">
                    <a:pos x="21" y="10"/>
                  </a:cxn>
                  <a:cxn ang="0">
                    <a:pos x="20" y="8"/>
                  </a:cxn>
                  <a:cxn ang="0">
                    <a:pos x="19" y="7"/>
                  </a:cxn>
                  <a:cxn ang="0">
                    <a:pos x="17" y="7"/>
                  </a:cxn>
                  <a:cxn ang="0">
                    <a:pos x="15" y="7"/>
                  </a:cxn>
                  <a:cxn ang="0">
                    <a:pos x="14" y="7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9" y="11"/>
                  </a:cxn>
                  <a:cxn ang="0">
                    <a:pos x="8" y="14"/>
                  </a:cxn>
                  <a:cxn ang="0">
                    <a:pos x="8" y="18"/>
                  </a:cxn>
                  <a:cxn ang="0">
                    <a:pos x="8" y="33"/>
                  </a:cxn>
                  <a:cxn ang="0">
                    <a:pos x="0" y="33"/>
                  </a:cxn>
                  <a:cxn ang="0">
                    <a:pos x="0" y="2"/>
                  </a:cxn>
                  <a:cxn ang="0">
                    <a:pos x="8" y="2"/>
                  </a:cxn>
                  <a:cxn ang="0">
                    <a:pos x="8" y="6"/>
                  </a:cxn>
                  <a:cxn ang="0">
                    <a:pos x="12" y="3"/>
                  </a:cxn>
                  <a:cxn ang="0">
                    <a:pos x="15" y="2"/>
                  </a:cxn>
                  <a:cxn ang="0">
                    <a:pos x="19" y="0"/>
                  </a:cxn>
                  <a:cxn ang="0">
                    <a:pos x="21" y="0"/>
                  </a:cxn>
                  <a:cxn ang="0">
                    <a:pos x="23" y="2"/>
                  </a:cxn>
                  <a:cxn ang="0">
                    <a:pos x="26" y="3"/>
                  </a:cxn>
                  <a:cxn ang="0">
                    <a:pos x="27" y="4"/>
                  </a:cxn>
                  <a:cxn ang="0">
                    <a:pos x="28" y="6"/>
                  </a:cxn>
                  <a:cxn ang="0">
                    <a:pos x="29" y="7"/>
                  </a:cxn>
                  <a:cxn ang="0">
                    <a:pos x="29" y="10"/>
                  </a:cxn>
                  <a:cxn ang="0">
                    <a:pos x="29" y="13"/>
                  </a:cxn>
                  <a:cxn ang="0">
                    <a:pos x="29" y="33"/>
                  </a:cxn>
                </a:cxnLst>
                <a:rect l="0" t="0" r="r" b="b"/>
                <a:pathLst>
                  <a:path w="29" h="33">
                    <a:moveTo>
                      <a:pt x="29" y="33"/>
                    </a:moveTo>
                    <a:lnTo>
                      <a:pt x="21" y="33"/>
                    </a:lnTo>
                    <a:lnTo>
                      <a:pt x="21" y="17"/>
                    </a:lnTo>
                    <a:lnTo>
                      <a:pt x="21" y="12"/>
                    </a:lnTo>
                    <a:lnTo>
                      <a:pt x="21" y="10"/>
                    </a:lnTo>
                    <a:lnTo>
                      <a:pt x="20" y="8"/>
                    </a:lnTo>
                    <a:lnTo>
                      <a:pt x="19" y="7"/>
                    </a:lnTo>
                    <a:lnTo>
                      <a:pt x="17" y="7"/>
                    </a:lnTo>
                    <a:lnTo>
                      <a:pt x="15" y="7"/>
                    </a:lnTo>
                    <a:lnTo>
                      <a:pt x="14" y="7"/>
                    </a:lnTo>
                    <a:lnTo>
                      <a:pt x="12" y="8"/>
                    </a:lnTo>
                    <a:lnTo>
                      <a:pt x="10" y="10"/>
                    </a:lnTo>
                    <a:lnTo>
                      <a:pt x="9" y="11"/>
                    </a:lnTo>
                    <a:lnTo>
                      <a:pt x="8" y="14"/>
                    </a:lnTo>
                    <a:lnTo>
                      <a:pt x="8" y="18"/>
                    </a:lnTo>
                    <a:lnTo>
                      <a:pt x="8" y="33"/>
                    </a:lnTo>
                    <a:lnTo>
                      <a:pt x="0" y="33"/>
                    </a:lnTo>
                    <a:lnTo>
                      <a:pt x="0" y="2"/>
                    </a:lnTo>
                    <a:lnTo>
                      <a:pt x="8" y="2"/>
                    </a:lnTo>
                    <a:lnTo>
                      <a:pt x="8" y="6"/>
                    </a:lnTo>
                    <a:lnTo>
                      <a:pt x="12" y="3"/>
                    </a:lnTo>
                    <a:lnTo>
                      <a:pt x="15" y="2"/>
                    </a:lnTo>
                    <a:lnTo>
                      <a:pt x="19" y="0"/>
                    </a:lnTo>
                    <a:lnTo>
                      <a:pt x="21" y="0"/>
                    </a:lnTo>
                    <a:lnTo>
                      <a:pt x="23" y="2"/>
                    </a:lnTo>
                    <a:lnTo>
                      <a:pt x="26" y="3"/>
                    </a:lnTo>
                    <a:lnTo>
                      <a:pt x="27" y="4"/>
                    </a:lnTo>
                    <a:lnTo>
                      <a:pt x="28" y="6"/>
                    </a:lnTo>
                    <a:lnTo>
                      <a:pt x="29" y="7"/>
                    </a:lnTo>
                    <a:lnTo>
                      <a:pt x="29" y="10"/>
                    </a:lnTo>
                    <a:lnTo>
                      <a:pt x="29" y="13"/>
                    </a:lnTo>
                    <a:lnTo>
                      <a:pt x="29" y="3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18" name="Freeform 110"/>
              <p:cNvSpPr>
                <a:spLocks/>
              </p:cNvSpPr>
              <p:nvPr/>
            </p:nvSpPr>
            <p:spPr bwMode="auto">
              <a:xfrm>
                <a:off x="4761" y="1106"/>
                <a:ext cx="19" cy="43"/>
              </a:xfrm>
              <a:custGeom>
                <a:avLst/>
                <a:gdLst/>
                <a:ahLst/>
                <a:cxnLst>
                  <a:cxn ang="0">
                    <a:pos x="18" y="12"/>
                  </a:cxn>
                  <a:cxn ang="0">
                    <a:pos x="18" y="17"/>
                  </a:cxn>
                  <a:cxn ang="0">
                    <a:pos x="12" y="17"/>
                  </a:cxn>
                  <a:cxn ang="0">
                    <a:pos x="12" y="30"/>
                  </a:cxn>
                  <a:cxn ang="0">
                    <a:pos x="12" y="34"/>
                  </a:cxn>
                  <a:cxn ang="0">
                    <a:pos x="12" y="36"/>
                  </a:cxn>
                  <a:cxn ang="0">
                    <a:pos x="12" y="36"/>
                  </a:cxn>
                  <a:cxn ang="0">
                    <a:pos x="14" y="36"/>
                  </a:cxn>
                  <a:cxn ang="0">
                    <a:pos x="14" y="37"/>
                  </a:cxn>
                  <a:cxn ang="0">
                    <a:pos x="15" y="37"/>
                  </a:cxn>
                  <a:cxn ang="0">
                    <a:pos x="16" y="37"/>
                  </a:cxn>
                  <a:cxn ang="0">
                    <a:pos x="18" y="36"/>
                  </a:cxn>
                  <a:cxn ang="0">
                    <a:pos x="19" y="42"/>
                  </a:cxn>
                  <a:cxn ang="0">
                    <a:pos x="16" y="43"/>
                  </a:cxn>
                  <a:cxn ang="0">
                    <a:pos x="12" y="43"/>
                  </a:cxn>
                  <a:cxn ang="0">
                    <a:pos x="10" y="43"/>
                  </a:cxn>
                  <a:cxn ang="0">
                    <a:pos x="8" y="43"/>
                  </a:cxn>
                  <a:cxn ang="0">
                    <a:pos x="7" y="42"/>
                  </a:cxn>
                  <a:cxn ang="0">
                    <a:pos x="5" y="41"/>
                  </a:cxn>
                  <a:cxn ang="0">
                    <a:pos x="4" y="39"/>
                  </a:cxn>
                  <a:cxn ang="0">
                    <a:pos x="4" y="37"/>
                  </a:cxn>
                  <a:cxn ang="0">
                    <a:pos x="4" y="35"/>
                  </a:cxn>
                  <a:cxn ang="0">
                    <a:pos x="4" y="31"/>
                  </a:cxn>
                  <a:cxn ang="0">
                    <a:pos x="4" y="17"/>
                  </a:cxn>
                  <a:cxn ang="0">
                    <a:pos x="0" y="17"/>
                  </a:cxn>
                  <a:cxn ang="0">
                    <a:pos x="0" y="12"/>
                  </a:cxn>
                  <a:cxn ang="0">
                    <a:pos x="4" y="12"/>
                  </a:cxn>
                  <a:cxn ang="0">
                    <a:pos x="4" y="5"/>
                  </a:cxn>
                  <a:cxn ang="0">
                    <a:pos x="12" y="0"/>
                  </a:cxn>
                  <a:cxn ang="0">
                    <a:pos x="12" y="12"/>
                  </a:cxn>
                  <a:cxn ang="0">
                    <a:pos x="18" y="12"/>
                  </a:cxn>
                </a:cxnLst>
                <a:rect l="0" t="0" r="r" b="b"/>
                <a:pathLst>
                  <a:path w="19" h="43">
                    <a:moveTo>
                      <a:pt x="18" y="12"/>
                    </a:moveTo>
                    <a:lnTo>
                      <a:pt x="18" y="17"/>
                    </a:lnTo>
                    <a:lnTo>
                      <a:pt x="12" y="17"/>
                    </a:lnTo>
                    <a:lnTo>
                      <a:pt x="12" y="30"/>
                    </a:lnTo>
                    <a:lnTo>
                      <a:pt x="12" y="34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4" y="36"/>
                    </a:lnTo>
                    <a:lnTo>
                      <a:pt x="14" y="37"/>
                    </a:lnTo>
                    <a:lnTo>
                      <a:pt x="15" y="37"/>
                    </a:lnTo>
                    <a:lnTo>
                      <a:pt x="16" y="37"/>
                    </a:lnTo>
                    <a:lnTo>
                      <a:pt x="18" y="36"/>
                    </a:lnTo>
                    <a:lnTo>
                      <a:pt x="19" y="42"/>
                    </a:lnTo>
                    <a:lnTo>
                      <a:pt x="16" y="43"/>
                    </a:lnTo>
                    <a:lnTo>
                      <a:pt x="12" y="43"/>
                    </a:lnTo>
                    <a:lnTo>
                      <a:pt x="10" y="43"/>
                    </a:lnTo>
                    <a:lnTo>
                      <a:pt x="8" y="43"/>
                    </a:lnTo>
                    <a:lnTo>
                      <a:pt x="7" y="42"/>
                    </a:lnTo>
                    <a:lnTo>
                      <a:pt x="5" y="41"/>
                    </a:lnTo>
                    <a:lnTo>
                      <a:pt x="4" y="39"/>
                    </a:lnTo>
                    <a:lnTo>
                      <a:pt x="4" y="37"/>
                    </a:lnTo>
                    <a:lnTo>
                      <a:pt x="4" y="35"/>
                    </a:lnTo>
                    <a:lnTo>
                      <a:pt x="4" y="31"/>
                    </a:lnTo>
                    <a:lnTo>
                      <a:pt x="4" y="17"/>
                    </a:lnTo>
                    <a:lnTo>
                      <a:pt x="0" y="17"/>
                    </a:lnTo>
                    <a:lnTo>
                      <a:pt x="0" y="12"/>
                    </a:lnTo>
                    <a:lnTo>
                      <a:pt x="4" y="12"/>
                    </a:lnTo>
                    <a:lnTo>
                      <a:pt x="4" y="5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18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19" name="Freeform 111"/>
              <p:cNvSpPr>
                <a:spLocks/>
              </p:cNvSpPr>
              <p:nvPr/>
            </p:nvSpPr>
            <p:spPr bwMode="auto">
              <a:xfrm>
                <a:off x="4780" y="1116"/>
                <a:ext cx="31" cy="33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9" y="21"/>
                  </a:cxn>
                  <a:cxn ang="0">
                    <a:pos x="10" y="24"/>
                  </a:cxn>
                  <a:cxn ang="0">
                    <a:pos x="11" y="26"/>
                  </a:cxn>
                  <a:cxn ang="0">
                    <a:pos x="13" y="27"/>
                  </a:cxn>
                  <a:cxn ang="0">
                    <a:pos x="15" y="27"/>
                  </a:cxn>
                  <a:cxn ang="0">
                    <a:pos x="19" y="27"/>
                  </a:cxn>
                  <a:cxn ang="0">
                    <a:pos x="21" y="26"/>
                  </a:cxn>
                  <a:cxn ang="0">
                    <a:pos x="21" y="25"/>
                  </a:cxn>
                  <a:cxn ang="0">
                    <a:pos x="22" y="24"/>
                  </a:cxn>
                  <a:cxn ang="0">
                    <a:pos x="21" y="22"/>
                  </a:cxn>
                  <a:cxn ang="0">
                    <a:pos x="21" y="22"/>
                  </a:cxn>
                  <a:cxn ang="0">
                    <a:pos x="20" y="21"/>
                  </a:cxn>
                  <a:cxn ang="0">
                    <a:pos x="19" y="21"/>
                  </a:cxn>
                  <a:cxn ang="0">
                    <a:pos x="12" y="20"/>
                  </a:cxn>
                  <a:cxn ang="0">
                    <a:pos x="9" y="18"/>
                  </a:cxn>
                  <a:cxn ang="0">
                    <a:pos x="5" y="17"/>
                  </a:cxn>
                  <a:cxn ang="0">
                    <a:pos x="4" y="15"/>
                  </a:cxn>
                  <a:cxn ang="0">
                    <a:pos x="3" y="13"/>
                  </a:cxn>
                  <a:cxn ang="0">
                    <a:pos x="2" y="10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7" y="2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2" y="2"/>
                  </a:cxn>
                  <a:cxn ang="0">
                    <a:pos x="25" y="3"/>
                  </a:cxn>
                  <a:cxn ang="0">
                    <a:pos x="27" y="5"/>
                  </a:cxn>
                  <a:cxn ang="0">
                    <a:pos x="28" y="10"/>
                  </a:cxn>
                  <a:cxn ang="0">
                    <a:pos x="20" y="11"/>
                  </a:cxn>
                  <a:cxn ang="0">
                    <a:pos x="20" y="8"/>
                  </a:cxn>
                  <a:cxn ang="0">
                    <a:pos x="19" y="7"/>
                  </a:cxn>
                  <a:cxn ang="0">
                    <a:pos x="18" y="7"/>
                  </a:cxn>
                  <a:cxn ang="0">
                    <a:pos x="15" y="7"/>
                  </a:cxn>
                  <a:cxn ang="0">
                    <a:pos x="13" y="7"/>
                  </a:cxn>
                  <a:cxn ang="0">
                    <a:pos x="11" y="7"/>
                  </a:cxn>
                  <a:cxn ang="0">
                    <a:pos x="10" y="8"/>
                  </a:cxn>
                  <a:cxn ang="0">
                    <a:pos x="10" y="10"/>
                  </a:cxn>
                  <a:cxn ang="0">
                    <a:pos x="10" y="10"/>
                  </a:cxn>
                  <a:cxn ang="0">
                    <a:pos x="11" y="11"/>
                  </a:cxn>
                  <a:cxn ang="0">
                    <a:pos x="12" y="11"/>
                  </a:cxn>
                  <a:cxn ang="0">
                    <a:pos x="14" y="12"/>
                  </a:cxn>
                  <a:cxn ang="0">
                    <a:pos x="19" y="13"/>
                  </a:cxn>
                  <a:cxn ang="0">
                    <a:pos x="24" y="14"/>
                  </a:cxn>
                  <a:cxn ang="0">
                    <a:pos x="27" y="17"/>
                  </a:cxn>
                  <a:cxn ang="0">
                    <a:pos x="29" y="19"/>
                  </a:cxn>
                  <a:cxn ang="0">
                    <a:pos x="31" y="22"/>
                  </a:cxn>
                  <a:cxn ang="0">
                    <a:pos x="29" y="26"/>
                  </a:cxn>
                  <a:cxn ang="0">
                    <a:pos x="28" y="28"/>
                  </a:cxn>
                  <a:cxn ang="0">
                    <a:pos x="26" y="31"/>
                  </a:cxn>
                  <a:cxn ang="0">
                    <a:pos x="24" y="32"/>
                  </a:cxn>
                  <a:cxn ang="0">
                    <a:pos x="20" y="33"/>
                  </a:cxn>
                  <a:cxn ang="0">
                    <a:pos x="15" y="33"/>
                  </a:cxn>
                  <a:cxn ang="0">
                    <a:pos x="12" y="33"/>
                  </a:cxn>
                  <a:cxn ang="0">
                    <a:pos x="9" y="32"/>
                  </a:cxn>
                  <a:cxn ang="0">
                    <a:pos x="5" y="31"/>
                  </a:cxn>
                  <a:cxn ang="0">
                    <a:pos x="3" y="27"/>
                  </a:cxn>
                  <a:cxn ang="0">
                    <a:pos x="0" y="24"/>
                  </a:cxn>
                </a:cxnLst>
                <a:rect l="0" t="0" r="r" b="b"/>
                <a:pathLst>
                  <a:path w="31" h="33">
                    <a:moveTo>
                      <a:pt x="0" y="24"/>
                    </a:moveTo>
                    <a:lnTo>
                      <a:pt x="9" y="21"/>
                    </a:lnTo>
                    <a:lnTo>
                      <a:pt x="10" y="24"/>
                    </a:lnTo>
                    <a:lnTo>
                      <a:pt x="11" y="26"/>
                    </a:lnTo>
                    <a:lnTo>
                      <a:pt x="13" y="27"/>
                    </a:lnTo>
                    <a:lnTo>
                      <a:pt x="15" y="27"/>
                    </a:lnTo>
                    <a:lnTo>
                      <a:pt x="19" y="27"/>
                    </a:lnTo>
                    <a:lnTo>
                      <a:pt x="21" y="26"/>
                    </a:lnTo>
                    <a:lnTo>
                      <a:pt x="21" y="25"/>
                    </a:lnTo>
                    <a:lnTo>
                      <a:pt x="22" y="24"/>
                    </a:lnTo>
                    <a:lnTo>
                      <a:pt x="21" y="22"/>
                    </a:lnTo>
                    <a:lnTo>
                      <a:pt x="21" y="22"/>
                    </a:lnTo>
                    <a:lnTo>
                      <a:pt x="20" y="21"/>
                    </a:lnTo>
                    <a:lnTo>
                      <a:pt x="19" y="21"/>
                    </a:lnTo>
                    <a:lnTo>
                      <a:pt x="12" y="20"/>
                    </a:lnTo>
                    <a:lnTo>
                      <a:pt x="9" y="18"/>
                    </a:lnTo>
                    <a:lnTo>
                      <a:pt x="5" y="17"/>
                    </a:lnTo>
                    <a:lnTo>
                      <a:pt x="4" y="15"/>
                    </a:lnTo>
                    <a:lnTo>
                      <a:pt x="3" y="13"/>
                    </a:lnTo>
                    <a:lnTo>
                      <a:pt x="2" y="10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7" y="2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2" y="2"/>
                    </a:lnTo>
                    <a:lnTo>
                      <a:pt x="25" y="3"/>
                    </a:lnTo>
                    <a:lnTo>
                      <a:pt x="27" y="5"/>
                    </a:lnTo>
                    <a:lnTo>
                      <a:pt x="28" y="10"/>
                    </a:lnTo>
                    <a:lnTo>
                      <a:pt x="20" y="11"/>
                    </a:lnTo>
                    <a:lnTo>
                      <a:pt x="20" y="8"/>
                    </a:lnTo>
                    <a:lnTo>
                      <a:pt x="19" y="7"/>
                    </a:lnTo>
                    <a:lnTo>
                      <a:pt x="18" y="7"/>
                    </a:lnTo>
                    <a:lnTo>
                      <a:pt x="15" y="7"/>
                    </a:lnTo>
                    <a:lnTo>
                      <a:pt x="13" y="7"/>
                    </a:lnTo>
                    <a:lnTo>
                      <a:pt x="11" y="7"/>
                    </a:lnTo>
                    <a:lnTo>
                      <a:pt x="10" y="8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1" y="11"/>
                    </a:lnTo>
                    <a:lnTo>
                      <a:pt x="12" y="11"/>
                    </a:lnTo>
                    <a:lnTo>
                      <a:pt x="14" y="12"/>
                    </a:lnTo>
                    <a:lnTo>
                      <a:pt x="19" y="13"/>
                    </a:lnTo>
                    <a:lnTo>
                      <a:pt x="24" y="14"/>
                    </a:lnTo>
                    <a:lnTo>
                      <a:pt x="27" y="17"/>
                    </a:lnTo>
                    <a:lnTo>
                      <a:pt x="29" y="19"/>
                    </a:lnTo>
                    <a:lnTo>
                      <a:pt x="31" y="22"/>
                    </a:lnTo>
                    <a:lnTo>
                      <a:pt x="29" y="26"/>
                    </a:lnTo>
                    <a:lnTo>
                      <a:pt x="28" y="28"/>
                    </a:lnTo>
                    <a:lnTo>
                      <a:pt x="26" y="31"/>
                    </a:lnTo>
                    <a:lnTo>
                      <a:pt x="24" y="32"/>
                    </a:lnTo>
                    <a:lnTo>
                      <a:pt x="20" y="33"/>
                    </a:lnTo>
                    <a:lnTo>
                      <a:pt x="15" y="33"/>
                    </a:lnTo>
                    <a:lnTo>
                      <a:pt x="12" y="33"/>
                    </a:lnTo>
                    <a:lnTo>
                      <a:pt x="9" y="32"/>
                    </a:lnTo>
                    <a:lnTo>
                      <a:pt x="5" y="31"/>
                    </a:lnTo>
                    <a:lnTo>
                      <a:pt x="3" y="27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0" name="Freeform 112"/>
              <p:cNvSpPr>
                <a:spLocks noEditPoints="1"/>
              </p:cNvSpPr>
              <p:nvPr/>
            </p:nvSpPr>
            <p:spPr bwMode="auto">
              <a:xfrm>
                <a:off x="4818" y="1116"/>
                <a:ext cx="30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2"/>
                  </a:cxn>
                  <a:cxn ang="0">
                    <a:pos x="8" y="6"/>
                  </a:cxn>
                  <a:cxn ang="0">
                    <a:pos x="10" y="4"/>
                  </a:cxn>
                  <a:cxn ang="0">
                    <a:pos x="12" y="2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0" y="2"/>
                  </a:cxn>
                  <a:cxn ang="0">
                    <a:pos x="24" y="3"/>
                  </a:cxn>
                  <a:cxn ang="0">
                    <a:pos x="26" y="5"/>
                  </a:cxn>
                  <a:cxn ang="0">
                    <a:pos x="29" y="8"/>
                  </a:cxn>
                  <a:cxn ang="0">
                    <a:pos x="30" y="12"/>
                  </a:cxn>
                  <a:cxn ang="0">
                    <a:pos x="30" y="17"/>
                  </a:cxn>
                  <a:cxn ang="0">
                    <a:pos x="30" y="21"/>
                  </a:cxn>
                  <a:cxn ang="0">
                    <a:pos x="29" y="26"/>
                  </a:cxn>
                  <a:cxn ang="0">
                    <a:pos x="26" y="28"/>
                  </a:cxn>
                  <a:cxn ang="0">
                    <a:pos x="24" y="32"/>
                  </a:cxn>
                  <a:cxn ang="0">
                    <a:pos x="20" y="33"/>
                  </a:cxn>
                  <a:cxn ang="0">
                    <a:pos x="17" y="33"/>
                  </a:cxn>
                  <a:cxn ang="0">
                    <a:pos x="15" y="33"/>
                  </a:cxn>
                  <a:cxn ang="0">
                    <a:pos x="12" y="32"/>
                  </a:cxn>
                  <a:cxn ang="0">
                    <a:pos x="10" y="31"/>
                  </a:cxn>
                  <a:cxn ang="0">
                    <a:pos x="8" y="28"/>
                  </a:cxn>
                  <a:cxn ang="0">
                    <a:pos x="8" y="44"/>
                  </a:cxn>
                  <a:cxn ang="0">
                    <a:pos x="0" y="44"/>
                  </a:cxn>
                  <a:cxn ang="0">
                    <a:pos x="0" y="2"/>
                  </a:cxn>
                  <a:cxn ang="0">
                    <a:pos x="8" y="17"/>
                  </a:cxn>
                  <a:cxn ang="0">
                    <a:pos x="8" y="20"/>
                  </a:cxn>
                  <a:cxn ang="0">
                    <a:pos x="9" y="22"/>
                  </a:cxn>
                  <a:cxn ang="0">
                    <a:pos x="10" y="25"/>
                  </a:cxn>
                  <a:cxn ang="0">
                    <a:pos x="12" y="26"/>
                  </a:cxn>
                  <a:cxn ang="0">
                    <a:pos x="15" y="27"/>
                  </a:cxn>
                  <a:cxn ang="0">
                    <a:pos x="18" y="26"/>
                  </a:cxn>
                  <a:cxn ang="0">
                    <a:pos x="20" y="25"/>
                  </a:cxn>
                  <a:cxn ang="0">
                    <a:pos x="22" y="22"/>
                  </a:cxn>
                  <a:cxn ang="0">
                    <a:pos x="22" y="20"/>
                  </a:cxn>
                  <a:cxn ang="0">
                    <a:pos x="22" y="17"/>
                  </a:cxn>
                  <a:cxn ang="0">
                    <a:pos x="22" y="12"/>
                  </a:cxn>
                  <a:cxn ang="0">
                    <a:pos x="20" y="10"/>
                  </a:cxn>
                  <a:cxn ang="0">
                    <a:pos x="18" y="7"/>
                  </a:cxn>
                  <a:cxn ang="0">
                    <a:pos x="15" y="7"/>
                  </a:cxn>
                  <a:cxn ang="0">
                    <a:pos x="12" y="7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8" y="17"/>
                  </a:cxn>
                </a:cxnLst>
                <a:rect l="0" t="0" r="r" b="b"/>
                <a:pathLst>
                  <a:path w="30" h="44">
                    <a:moveTo>
                      <a:pt x="0" y="2"/>
                    </a:moveTo>
                    <a:lnTo>
                      <a:pt x="8" y="2"/>
                    </a:lnTo>
                    <a:lnTo>
                      <a:pt x="8" y="6"/>
                    </a:lnTo>
                    <a:lnTo>
                      <a:pt x="10" y="4"/>
                    </a:lnTo>
                    <a:lnTo>
                      <a:pt x="12" y="2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2"/>
                    </a:lnTo>
                    <a:lnTo>
                      <a:pt x="24" y="3"/>
                    </a:lnTo>
                    <a:lnTo>
                      <a:pt x="26" y="5"/>
                    </a:lnTo>
                    <a:lnTo>
                      <a:pt x="29" y="8"/>
                    </a:lnTo>
                    <a:lnTo>
                      <a:pt x="30" y="12"/>
                    </a:lnTo>
                    <a:lnTo>
                      <a:pt x="30" y="17"/>
                    </a:lnTo>
                    <a:lnTo>
                      <a:pt x="30" y="21"/>
                    </a:lnTo>
                    <a:lnTo>
                      <a:pt x="29" y="26"/>
                    </a:lnTo>
                    <a:lnTo>
                      <a:pt x="26" y="28"/>
                    </a:lnTo>
                    <a:lnTo>
                      <a:pt x="24" y="32"/>
                    </a:lnTo>
                    <a:lnTo>
                      <a:pt x="20" y="33"/>
                    </a:lnTo>
                    <a:lnTo>
                      <a:pt x="17" y="33"/>
                    </a:lnTo>
                    <a:lnTo>
                      <a:pt x="15" y="33"/>
                    </a:lnTo>
                    <a:lnTo>
                      <a:pt x="12" y="32"/>
                    </a:lnTo>
                    <a:lnTo>
                      <a:pt x="10" y="31"/>
                    </a:lnTo>
                    <a:lnTo>
                      <a:pt x="8" y="28"/>
                    </a:lnTo>
                    <a:lnTo>
                      <a:pt x="8" y="44"/>
                    </a:lnTo>
                    <a:lnTo>
                      <a:pt x="0" y="44"/>
                    </a:lnTo>
                    <a:lnTo>
                      <a:pt x="0" y="2"/>
                    </a:lnTo>
                    <a:close/>
                    <a:moveTo>
                      <a:pt x="8" y="17"/>
                    </a:moveTo>
                    <a:lnTo>
                      <a:pt x="8" y="20"/>
                    </a:lnTo>
                    <a:lnTo>
                      <a:pt x="9" y="22"/>
                    </a:lnTo>
                    <a:lnTo>
                      <a:pt x="10" y="25"/>
                    </a:lnTo>
                    <a:lnTo>
                      <a:pt x="12" y="26"/>
                    </a:lnTo>
                    <a:lnTo>
                      <a:pt x="15" y="27"/>
                    </a:lnTo>
                    <a:lnTo>
                      <a:pt x="18" y="26"/>
                    </a:lnTo>
                    <a:lnTo>
                      <a:pt x="20" y="25"/>
                    </a:lnTo>
                    <a:lnTo>
                      <a:pt x="22" y="22"/>
                    </a:lnTo>
                    <a:lnTo>
                      <a:pt x="22" y="20"/>
                    </a:lnTo>
                    <a:lnTo>
                      <a:pt x="22" y="17"/>
                    </a:lnTo>
                    <a:lnTo>
                      <a:pt x="22" y="12"/>
                    </a:lnTo>
                    <a:lnTo>
                      <a:pt x="20" y="10"/>
                    </a:lnTo>
                    <a:lnTo>
                      <a:pt x="18" y="7"/>
                    </a:lnTo>
                    <a:lnTo>
                      <a:pt x="15" y="7"/>
                    </a:lnTo>
                    <a:lnTo>
                      <a:pt x="12" y="7"/>
                    </a:lnTo>
                    <a:lnTo>
                      <a:pt x="10" y="10"/>
                    </a:lnTo>
                    <a:lnTo>
                      <a:pt x="8" y="12"/>
                    </a:lnTo>
                    <a:lnTo>
                      <a:pt x="8" y="1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1" name="Freeform 113"/>
              <p:cNvSpPr>
                <a:spLocks noEditPoints="1"/>
              </p:cNvSpPr>
              <p:nvPr/>
            </p:nvSpPr>
            <p:spPr bwMode="auto">
              <a:xfrm>
                <a:off x="4852" y="1116"/>
                <a:ext cx="29" cy="33"/>
              </a:xfrm>
              <a:custGeom>
                <a:avLst/>
                <a:gdLst/>
                <a:ahLst/>
                <a:cxnLst>
                  <a:cxn ang="0">
                    <a:pos x="21" y="22"/>
                  </a:cxn>
                  <a:cxn ang="0">
                    <a:pos x="29" y="24"/>
                  </a:cxn>
                  <a:cxn ang="0">
                    <a:pos x="27" y="28"/>
                  </a:cxn>
                  <a:cxn ang="0">
                    <a:pos x="24" y="31"/>
                  </a:cxn>
                  <a:cxn ang="0">
                    <a:pos x="20" y="33"/>
                  </a:cxn>
                  <a:cxn ang="0">
                    <a:pos x="15" y="33"/>
                  </a:cxn>
                  <a:cxn ang="0">
                    <a:pos x="11" y="33"/>
                  </a:cxn>
                  <a:cxn ang="0">
                    <a:pos x="6" y="31"/>
                  </a:cxn>
                  <a:cxn ang="0">
                    <a:pos x="3" y="28"/>
                  </a:cxn>
                  <a:cxn ang="0">
                    <a:pos x="1" y="25"/>
                  </a:cxn>
                  <a:cxn ang="0">
                    <a:pos x="0" y="21"/>
                  </a:cxn>
                  <a:cxn ang="0">
                    <a:pos x="0" y="17"/>
                  </a:cxn>
                  <a:cxn ang="0">
                    <a:pos x="0" y="12"/>
                  </a:cxn>
                  <a:cxn ang="0">
                    <a:pos x="1" y="8"/>
                  </a:cxn>
                  <a:cxn ang="0">
                    <a:pos x="4" y="5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14" y="0"/>
                  </a:cxn>
                  <a:cxn ang="0">
                    <a:pos x="19" y="2"/>
                  </a:cxn>
                  <a:cxn ang="0">
                    <a:pos x="22" y="3"/>
                  </a:cxn>
                  <a:cxn ang="0">
                    <a:pos x="26" y="5"/>
                  </a:cxn>
                  <a:cxn ang="0">
                    <a:pos x="28" y="8"/>
                  </a:cxn>
                  <a:cxn ang="0">
                    <a:pos x="29" y="13"/>
                  </a:cxn>
                  <a:cxn ang="0">
                    <a:pos x="29" y="19"/>
                  </a:cxn>
                  <a:cxn ang="0">
                    <a:pos x="8" y="19"/>
                  </a:cxn>
                  <a:cxn ang="0">
                    <a:pos x="8" y="22"/>
                  </a:cxn>
                  <a:cxn ang="0">
                    <a:pos x="11" y="25"/>
                  </a:cxn>
                  <a:cxn ang="0">
                    <a:pos x="12" y="26"/>
                  </a:cxn>
                  <a:cxn ang="0">
                    <a:pos x="15" y="27"/>
                  </a:cxn>
                  <a:cxn ang="0">
                    <a:pos x="17" y="27"/>
                  </a:cxn>
                  <a:cxn ang="0">
                    <a:pos x="19" y="26"/>
                  </a:cxn>
                  <a:cxn ang="0">
                    <a:pos x="20" y="25"/>
                  </a:cxn>
                  <a:cxn ang="0">
                    <a:pos x="21" y="22"/>
                  </a:cxn>
                  <a:cxn ang="0">
                    <a:pos x="21" y="14"/>
                  </a:cxn>
                  <a:cxn ang="0">
                    <a:pos x="21" y="11"/>
                  </a:cxn>
                  <a:cxn ang="0">
                    <a:pos x="19" y="8"/>
                  </a:cxn>
                  <a:cxn ang="0">
                    <a:pos x="18" y="7"/>
                  </a:cxn>
                  <a:cxn ang="0">
                    <a:pos x="15" y="7"/>
                  </a:cxn>
                  <a:cxn ang="0">
                    <a:pos x="12" y="7"/>
                  </a:cxn>
                  <a:cxn ang="0">
                    <a:pos x="10" y="8"/>
                  </a:cxn>
                  <a:cxn ang="0">
                    <a:pos x="8" y="11"/>
                  </a:cxn>
                  <a:cxn ang="0">
                    <a:pos x="8" y="14"/>
                  </a:cxn>
                  <a:cxn ang="0">
                    <a:pos x="21" y="14"/>
                  </a:cxn>
                </a:cxnLst>
                <a:rect l="0" t="0" r="r" b="b"/>
                <a:pathLst>
                  <a:path w="29" h="33">
                    <a:moveTo>
                      <a:pt x="21" y="22"/>
                    </a:moveTo>
                    <a:lnTo>
                      <a:pt x="29" y="24"/>
                    </a:lnTo>
                    <a:lnTo>
                      <a:pt x="27" y="28"/>
                    </a:lnTo>
                    <a:lnTo>
                      <a:pt x="24" y="31"/>
                    </a:lnTo>
                    <a:lnTo>
                      <a:pt x="20" y="33"/>
                    </a:lnTo>
                    <a:lnTo>
                      <a:pt x="15" y="33"/>
                    </a:lnTo>
                    <a:lnTo>
                      <a:pt x="11" y="33"/>
                    </a:lnTo>
                    <a:lnTo>
                      <a:pt x="6" y="31"/>
                    </a:lnTo>
                    <a:lnTo>
                      <a:pt x="3" y="28"/>
                    </a:lnTo>
                    <a:lnTo>
                      <a:pt x="1" y="25"/>
                    </a:lnTo>
                    <a:lnTo>
                      <a:pt x="0" y="21"/>
                    </a:lnTo>
                    <a:lnTo>
                      <a:pt x="0" y="17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4" y="5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14" y="0"/>
                    </a:lnTo>
                    <a:lnTo>
                      <a:pt x="19" y="2"/>
                    </a:lnTo>
                    <a:lnTo>
                      <a:pt x="22" y="3"/>
                    </a:lnTo>
                    <a:lnTo>
                      <a:pt x="26" y="5"/>
                    </a:lnTo>
                    <a:lnTo>
                      <a:pt x="28" y="8"/>
                    </a:lnTo>
                    <a:lnTo>
                      <a:pt x="29" y="13"/>
                    </a:lnTo>
                    <a:lnTo>
                      <a:pt x="29" y="19"/>
                    </a:lnTo>
                    <a:lnTo>
                      <a:pt x="8" y="19"/>
                    </a:lnTo>
                    <a:lnTo>
                      <a:pt x="8" y="22"/>
                    </a:lnTo>
                    <a:lnTo>
                      <a:pt x="11" y="25"/>
                    </a:lnTo>
                    <a:lnTo>
                      <a:pt x="12" y="26"/>
                    </a:lnTo>
                    <a:lnTo>
                      <a:pt x="15" y="27"/>
                    </a:lnTo>
                    <a:lnTo>
                      <a:pt x="17" y="27"/>
                    </a:lnTo>
                    <a:lnTo>
                      <a:pt x="19" y="26"/>
                    </a:lnTo>
                    <a:lnTo>
                      <a:pt x="20" y="25"/>
                    </a:lnTo>
                    <a:lnTo>
                      <a:pt x="21" y="22"/>
                    </a:lnTo>
                    <a:close/>
                    <a:moveTo>
                      <a:pt x="21" y="14"/>
                    </a:moveTo>
                    <a:lnTo>
                      <a:pt x="21" y="11"/>
                    </a:lnTo>
                    <a:lnTo>
                      <a:pt x="19" y="8"/>
                    </a:lnTo>
                    <a:lnTo>
                      <a:pt x="18" y="7"/>
                    </a:lnTo>
                    <a:lnTo>
                      <a:pt x="15" y="7"/>
                    </a:lnTo>
                    <a:lnTo>
                      <a:pt x="12" y="7"/>
                    </a:lnTo>
                    <a:lnTo>
                      <a:pt x="10" y="8"/>
                    </a:lnTo>
                    <a:lnTo>
                      <a:pt x="8" y="11"/>
                    </a:lnTo>
                    <a:lnTo>
                      <a:pt x="8" y="14"/>
                    </a:lnTo>
                    <a:lnTo>
                      <a:pt x="21" y="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2" name="Freeform 114"/>
              <p:cNvSpPr>
                <a:spLocks/>
              </p:cNvSpPr>
              <p:nvPr/>
            </p:nvSpPr>
            <p:spPr bwMode="auto">
              <a:xfrm>
                <a:off x="4886" y="1116"/>
                <a:ext cx="29" cy="33"/>
              </a:xfrm>
              <a:custGeom>
                <a:avLst/>
                <a:gdLst/>
                <a:ahLst/>
                <a:cxnLst>
                  <a:cxn ang="0">
                    <a:pos x="28" y="11"/>
                  </a:cxn>
                  <a:cxn ang="0">
                    <a:pos x="20" y="12"/>
                  </a:cxn>
                  <a:cxn ang="0">
                    <a:pos x="20" y="10"/>
                  </a:cxn>
                  <a:cxn ang="0">
                    <a:pos x="19" y="8"/>
                  </a:cxn>
                  <a:cxn ang="0">
                    <a:pos x="16" y="7"/>
                  </a:cxn>
                  <a:cxn ang="0">
                    <a:pos x="14" y="7"/>
                  </a:cxn>
                  <a:cxn ang="0">
                    <a:pos x="12" y="7"/>
                  </a:cxn>
                  <a:cxn ang="0">
                    <a:pos x="9" y="8"/>
                  </a:cxn>
                  <a:cxn ang="0">
                    <a:pos x="9" y="11"/>
                  </a:cxn>
                  <a:cxn ang="0">
                    <a:pos x="8" y="13"/>
                  </a:cxn>
                  <a:cxn ang="0">
                    <a:pos x="8" y="17"/>
                  </a:cxn>
                  <a:cxn ang="0">
                    <a:pos x="8" y="20"/>
                  </a:cxn>
                  <a:cxn ang="0">
                    <a:pos x="9" y="22"/>
                  </a:cxn>
                  <a:cxn ang="0">
                    <a:pos x="9" y="25"/>
                  </a:cxn>
                  <a:cxn ang="0">
                    <a:pos x="12" y="26"/>
                  </a:cxn>
                  <a:cxn ang="0">
                    <a:pos x="15" y="27"/>
                  </a:cxn>
                  <a:cxn ang="0">
                    <a:pos x="16" y="27"/>
                  </a:cxn>
                  <a:cxn ang="0">
                    <a:pos x="19" y="26"/>
                  </a:cxn>
                  <a:cxn ang="0">
                    <a:pos x="20" y="24"/>
                  </a:cxn>
                  <a:cxn ang="0">
                    <a:pos x="21" y="20"/>
                  </a:cxn>
                  <a:cxn ang="0">
                    <a:pos x="29" y="21"/>
                  </a:cxn>
                  <a:cxn ang="0">
                    <a:pos x="28" y="25"/>
                  </a:cxn>
                  <a:cxn ang="0">
                    <a:pos x="26" y="28"/>
                  </a:cxn>
                  <a:cxn ang="0">
                    <a:pos x="24" y="31"/>
                  </a:cxn>
                  <a:cxn ang="0">
                    <a:pos x="21" y="3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0" y="33"/>
                  </a:cxn>
                  <a:cxn ang="0">
                    <a:pos x="7" y="32"/>
                  </a:cxn>
                  <a:cxn ang="0">
                    <a:pos x="3" y="29"/>
                  </a:cxn>
                  <a:cxn ang="0">
                    <a:pos x="1" y="26"/>
                  </a:cxn>
                  <a:cxn ang="0">
                    <a:pos x="0" y="21"/>
                  </a:cxn>
                  <a:cxn ang="0">
                    <a:pos x="0" y="17"/>
                  </a:cxn>
                  <a:cxn ang="0">
                    <a:pos x="0" y="12"/>
                  </a:cxn>
                  <a:cxn ang="0">
                    <a:pos x="1" y="8"/>
                  </a:cxn>
                  <a:cxn ang="0">
                    <a:pos x="3" y="5"/>
                  </a:cxn>
                  <a:cxn ang="0">
                    <a:pos x="7" y="3"/>
                  </a:cxn>
                  <a:cxn ang="0">
                    <a:pos x="10" y="2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1" y="2"/>
                  </a:cxn>
                  <a:cxn ang="0">
                    <a:pos x="23" y="3"/>
                  </a:cxn>
                  <a:cxn ang="0">
                    <a:pos x="27" y="6"/>
                  </a:cxn>
                  <a:cxn ang="0">
                    <a:pos x="28" y="11"/>
                  </a:cxn>
                </a:cxnLst>
                <a:rect l="0" t="0" r="r" b="b"/>
                <a:pathLst>
                  <a:path w="29" h="33">
                    <a:moveTo>
                      <a:pt x="28" y="11"/>
                    </a:moveTo>
                    <a:lnTo>
                      <a:pt x="20" y="12"/>
                    </a:lnTo>
                    <a:lnTo>
                      <a:pt x="20" y="10"/>
                    </a:lnTo>
                    <a:lnTo>
                      <a:pt x="19" y="8"/>
                    </a:lnTo>
                    <a:lnTo>
                      <a:pt x="16" y="7"/>
                    </a:lnTo>
                    <a:lnTo>
                      <a:pt x="14" y="7"/>
                    </a:lnTo>
                    <a:lnTo>
                      <a:pt x="12" y="7"/>
                    </a:lnTo>
                    <a:lnTo>
                      <a:pt x="9" y="8"/>
                    </a:lnTo>
                    <a:lnTo>
                      <a:pt x="9" y="11"/>
                    </a:lnTo>
                    <a:lnTo>
                      <a:pt x="8" y="13"/>
                    </a:lnTo>
                    <a:lnTo>
                      <a:pt x="8" y="17"/>
                    </a:lnTo>
                    <a:lnTo>
                      <a:pt x="8" y="20"/>
                    </a:lnTo>
                    <a:lnTo>
                      <a:pt x="9" y="22"/>
                    </a:lnTo>
                    <a:lnTo>
                      <a:pt x="9" y="25"/>
                    </a:lnTo>
                    <a:lnTo>
                      <a:pt x="12" y="26"/>
                    </a:lnTo>
                    <a:lnTo>
                      <a:pt x="15" y="27"/>
                    </a:lnTo>
                    <a:lnTo>
                      <a:pt x="16" y="27"/>
                    </a:lnTo>
                    <a:lnTo>
                      <a:pt x="19" y="26"/>
                    </a:lnTo>
                    <a:lnTo>
                      <a:pt x="20" y="24"/>
                    </a:lnTo>
                    <a:lnTo>
                      <a:pt x="21" y="20"/>
                    </a:lnTo>
                    <a:lnTo>
                      <a:pt x="29" y="21"/>
                    </a:lnTo>
                    <a:lnTo>
                      <a:pt x="28" y="25"/>
                    </a:lnTo>
                    <a:lnTo>
                      <a:pt x="26" y="28"/>
                    </a:lnTo>
                    <a:lnTo>
                      <a:pt x="24" y="31"/>
                    </a:lnTo>
                    <a:lnTo>
                      <a:pt x="21" y="3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0" y="33"/>
                    </a:lnTo>
                    <a:lnTo>
                      <a:pt x="7" y="32"/>
                    </a:lnTo>
                    <a:lnTo>
                      <a:pt x="3" y="29"/>
                    </a:lnTo>
                    <a:lnTo>
                      <a:pt x="1" y="26"/>
                    </a:lnTo>
                    <a:lnTo>
                      <a:pt x="0" y="21"/>
                    </a:lnTo>
                    <a:lnTo>
                      <a:pt x="0" y="17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3" y="5"/>
                    </a:lnTo>
                    <a:lnTo>
                      <a:pt x="7" y="3"/>
                    </a:lnTo>
                    <a:lnTo>
                      <a:pt x="10" y="2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7" y="6"/>
                    </a:lnTo>
                    <a:lnTo>
                      <a:pt x="28" y="1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3" name="Freeform 115"/>
              <p:cNvSpPr>
                <a:spLocks/>
              </p:cNvSpPr>
              <p:nvPr/>
            </p:nvSpPr>
            <p:spPr bwMode="auto">
              <a:xfrm>
                <a:off x="4917" y="1106"/>
                <a:ext cx="20" cy="43"/>
              </a:xfrm>
              <a:custGeom>
                <a:avLst/>
                <a:gdLst/>
                <a:ahLst/>
                <a:cxnLst>
                  <a:cxn ang="0">
                    <a:pos x="19" y="12"/>
                  </a:cxn>
                  <a:cxn ang="0">
                    <a:pos x="19" y="17"/>
                  </a:cxn>
                  <a:cxn ang="0">
                    <a:pos x="13" y="17"/>
                  </a:cxn>
                  <a:cxn ang="0">
                    <a:pos x="13" y="30"/>
                  </a:cxn>
                  <a:cxn ang="0">
                    <a:pos x="13" y="34"/>
                  </a:cxn>
                  <a:cxn ang="0">
                    <a:pos x="13" y="36"/>
                  </a:cxn>
                  <a:cxn ang="0">
                    <a:pos x="13" y="36"/>
                  </a:cxn>
                  <a:cxn ang="0">
                    <a:pos x="14" y="36"/>
                  </a:cxn>
                  <a:cxn ang="0">
                    <a:pos x="14" y="37"/>
                  </a:cxn>
                  <a:cxn ang="0">
                    <a:pos x="15" y="37"/>
                  </a:cxn>
                  <a:cxn ang="0">
                    <a:pos x="17" y="37"/>
                  </a:cxn>
                  <a:cxn ang="0">
                    <a:pos x="19" y="36"/>
                  </a:cxn>
                  <a:cxn ang="0">
                    <a:pos x="20" y="42"/>
                  </a:cxn>
                  <a:cxn ang="0">
                    <a:pos x="17" y="43"/>
                  </a:cxn>
                  <a:cxn ang="0">
                    <a:pos x="13" y="43"/>
                  </a:cxn>
                  <a:cxn ang="0">
                    <a:pos x="11" y="43"/>
                  </a:cxn>
                  <a:cxn ang="0">
                    <a:pos x="8" y="43"/>
                  </a:cxn>
                  <a:cxn ang="0">
                    <a:pos x="7" y="42"/>
                  </a:cxn>
                  <a:cxn ang="0">
                    <a:pos x="6" y="41"/>
                  </a:cxn>
                  <a:cxn ang="0">
                    <a:pos x="5" y="39"/>
                  </a:cxn>
                  <a:cxn ang="0">
                    <a:pos x="5" y="37"/>
                  </a:cxn>
                  <a:cxn ang="0">
                    <a:pos x="5" y="35"/>
                  </a:cxn>
                  <a:cxn ang="0">
                    <a:pos x="5" y="31"/>
                  </a:cxn>
                  <a:cxn ang="0">
                    <a:pos x="5" y="17"/>
                  </a:cxn>
                  <a:cxn ang="0">
                    <a:pos x="0" y="17"/>
                  </a:cxn>
                  <a:cxn ang="0">
                    <a:pos x="0" y="12"/>
                  </a:cxn>
                  <a:cxn ang="0">
                    <a:pos x="5" y="12"/>
                  </a:cxn>
                  <a:cxn ang="0">
                    <a:pos x="5" y="5"/>
                  </a:cxn>
                  <a:cxn ang="0">
                    <a:pos x="13" y="0"/>
                  </a:cxn>
                  <a:cxn ang="0">
                    <a:pos x="13" y="12"/>
                  </a:cxn>
                  <a:cxn ang="0">
                    <a:pos x="19" y="12"/>
                  </a:cxn>
                </a:cxnLst>
                <a:rect l="0" t="0" r="r" b="b"/>
                <a:pathLst>
                  <a:path w="20" h="43">
                    <a:moveTo>
                      <a:pt x="19" y="12"/>
                    </a:moveTo>
                    <a:lnTo>
                      <a:pt x="19" y="17"/>
                    </a:lnTo>
                    <a:lnTo>
                      <a:pt x="13" y="17"/>
                    </a:lnTo>
                    <a:lnTo>
                      <a:pt x="13" y="30"/>
                    </a:lnTo>
                    <a:lnTo>
                      <a:pt x="13" y="34"/>
                    </a:lnTo>
                    <a:lnTo>
                      <a:pt x="13" y="36"/>
                    </a:lnTo>
                    <a:lnTo>
                      <a:pt x="13" y="36"/>
                    </a:lnTo>
                    <a:lnTo>
                      <a:pt x="14" y="36"/>
                    </a:lnTo>
                    <a:lnTo>
                      <a:pt x="14" y="37"/>
                    </a:lnTo>
                    <a:lnTo>
                      <a:pt x="15" y="37"/>
                    </a:lnTo>
                    <a:lnTo>
                      <a:pt x="17" y="37"/>
                    </a:lnTo>
                    <a:lnTo>
                      <a:pt x="19" y="36"/>
                    </a:lnTo>
                    <a:lnTo>
                      <a:pt x="20" y="42"/>
                    </a:lnTo>
                    <a:lnTo>
                      <a:pt x="17" y="43"/>
                    </a:lnTo>
                    <a:lnTo>
                      <a:pt x="13" y="43"/>
                    </a:lnTo>
                    <a:lnTo>
                      <a:pt x="11" y="43"/>
                    </a:lnTo>
                    <a:lnTo>
                      <a:pt x="8" y="43"/>
                    </a:lnTo>
                    <a:lnTo>
                      <a:pt x="7" y="42"/>
                    </a:lnTo>
                    <a:lnTo>
                      <a:pt x="6" y="41"/>
                    </a:lnTo>
                    <a:lnTo>
                      <a:pt x="5" y="39"/>
                    </a:lnTo>
                    <a:lnTo>
                      <a:pt x="5" y="37"/>
                    </a:lnTo>
                    <a:lnTo>
                      <a:pt x="5" y="35"/>
                    </a:lnTo>
                    <a:lnTo>
                      <a:pt x="5" y="31"/>
                    </a:lnTo>
                    <a:lnTo>
                      <a:pt x="5" y="17"/>
                    </a:lnTo>
                    <a:lnTo>
                      <a:pt x="0" y="17"/>
                    </a:lnTo>
                    <a:lnTo>
                      <a:pt x="0" y="12"/>
                    </a:lnTo>
                    <a:lnTo>
                      <a:pt x="5" y="12"/>
                    </a:lnTo>
                    <a:lnTo>
                      <a:pt x="5" y="5"/>
                    </a:lnTo>
                    <a:lnTo>
                      <a:pt x="13" y="0"/>
                    </a:lnTo>
                    <a:lnTo>
                      <a:pt x="13" y="12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4" name="Rectangle 116"/>
              <p:cNvSpPr>
                <a:spLocks noChangeArrowheads="1"/>
              </p:cNvSpPr>
              <p:nvPr/>
            </p:nvSpPr>
            <p:spPr bwMode="auto">
              <a:xfrm>
                <a:off x="4941" y="1141"/>
                <a:ext cx="8" cy="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5" name="Rectangle 117"/>
              <p:cNvSpPr>
                <a:spLocks noChangeArrowheads="1"/>
              </p:cNvSpPr>
              <p:nvPr/>
            </p:nvSpPr>
            <p:spPr bwMode="auto">
              <a:xfrm>
                <a:off x="4958" y="1105"/>
                <a:ext cx="8" cy="4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6" name="Freeform 118"/>
              <p:cNvSpPr>
                <a:spLocks/>
              </p:cNvSpPr>
              <p:nvPr/>
            </p:nvSpPr>
            <p:spPr bwMode="auto">
              <a:xfrm>
                <a:off x="4974" y="1105"/>
                <a:ext cx="42" cy="44"/>
              </a:xfrm>
              <a:custGeom>
                <a:avLst/>
                <a:gdLst/>
                <a:ahLst/>
                <a:cxnLst>
                  <a:cxn ang="0">
                    <a:pos x="0" y="4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21" y="30"/>
                  </a:cxn>
                  <a:cxn ang="0">
                    <a:pos x="28" y="0"/>
                  </a:cxn>
                  <a:cxn ang="0">
                    <a:pos x="42" y="0"/>
                  </a:cxn>
                  <a:cxn ang="0">
                    <a:pos x="42" y="44"/>
                  </a:cxn>
                  <a:cxn ang="0">
                    <a:pos x="34" y="44"/>
                  </a:cxn>
                  <a:cxn ang="0">
                    <a:pos x="34" y="9"/>
                  </a:cxn>
                  <a:cxn ang="0">
                    <a:pos x="26" y="44"/>
                  </a:cxn>
                  <a:cxn ang="0">
                    <a:pos x="16" y="44"/>
                  </a:cxn>
                  <a:cxn ang="0">
                    <a:pos x="8" y="9"/>
                  </a:cxn>
                  <a:cxn ang="0">
                    <a:pos x="8" y="44"/>
                  </a:cxn>
                  <a:cxn ang="0">
                    <a:pos x="0" y="44"/>
                  </a:cxn>
                </a:cxnLst>
                <a:rect l="0" t="0" r="r" b="b"/>
                <a:pathLst>
                  <a:path w="42" h="44">
                    <a:moveTo>
                      <a:pt x="0" y="44"/>
                    </a:moveTo>
                    <a:lnTo>
                      <a:pt x="0" y="0"/>
                    </a:lnTo>
                    <a:lnTo>
                      <a:pt x="14" y="0"/>
                    </a:lnTo>
                    <a:lnTo>
                      <a:pt x="21" y="30"/>
                    </a:lnTo>
                    <a:lnTo>
                      <a:pt x="28" y="0"/>
                    </a:lnTo>
                    <a:lnTo>
                      <a:pt x="42" y="0"/>
                    </a:lnTo>
                    <a:lnTo>
                      <a:pt x="42" y="44"/>
                    </a:lnTo>
                    <a:lnTo>
                      <a:pt x="34" y="44"/>
                    </a:lnTo>
                    <a:lnTo>
                      <a:pt x="34" y="9"/>
                    </a:lnTo>
                    <a:lnTo>
                      <a:pt x="26" y="44"/>
                    </a:lnTo>
                    <a:lnTo>
                      <a:pt x="16" y="44"/>
                    </a:lnTo>
                    <a:lnTo>
                      <a:pt x="8" y="9"/>
                    </a:lnTo>
                    <a:lnTo>
                      <a:pt x="8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7" name="Freeform 119"/>
              <p:cNvSpPr>
                <a:spLocks noEditPoints="1"/>
              </p:cNvSpPr>
              <p:nvPr/>
            </p:nvSpPr>
            <p:spPr bwMode="auto">
              <a:xfrm>
                <a:off x="5019" y="1105"/>
                <a:ext cx="43" cy="44"/>
              </a:xfrm>
              <a:custGeom>
                <a:avLst/>
                <a:gdLst/>
                <a:ahLst/>
                <a:cxnLst>
                  <a:cxn ang="0">
                    <a:pos x="43" y="44"/>
                  </a:cxn>
                  <a:cxn ang="0">
                    <a:pos x="34" y="44"/>
                  </a:cxn>
                  <a:cxn ang="0">
                    <a:pos x="31" y="33"/>
                  </a:cxn>
                  <a:cxn ang="0">
                    <a:pos x="13" y="33"/>
                  </a:cxn>
                  <a:cxn ang="0">
                    <a:pos x="10" y="44"/>
                  </a:cxn>
                  <a:cxn ang="0">
                    <a:pos x="0" y="44"/>
                  </a:cxn>
                  <a:cxn ang="0">
                    <a:pos x="18" y="0"/>
                  </a:cxn>
                  <a:cxn ang="0">
                    <a:pos x="26" y="0"/>
                  </a:cxn>
                  <a:cxn ang="0">
                    <a:pos x="43" y="44"/>
                  </a:cxn>
                  <a:cxn ang="0">
                    <a:pos x="27" y="26"/>
                  </a:cxn>
                  <a:cxn ang="0">
                    <a:pos x="22" y="11"/>
                  </a:cxn>
                  <a:cxn ang="0">
                    <a:pos x="17" y="26"/>
                  </a:cxn>
                  <a:cxn ang="0">
                    <a:pos x="27" y="26"/>
                  </a:cxn>
                </a:cxnLst>
                <a:rect l="0" t="0" r="r" b="b"/>
                <a:pathLst>
                  <a:path w="43" h="44">
                    <a:moveTo>
                      <a:pt x="43" y="44"/>
                    </a:moveTo>
                    <a:lnTo>
                      <a:pt x="34" y="44"/>
                    </a:lnTo>
                    <a:lnTo>
                      <a:pt x="31" y="33"/>
                    </a:lnTo>
                    <a:lnTo>
                      <a:pt x="13" y="33"/>
                    </a:lnTo>
                    <a:lnTo>
                      <a:pt x="10" y="44"/>
                    </a:lnTo>
                    <a:lnTo>
                      <a:pt x="0" y="44"/>
                    </a:lnTo>
                    <a:lnTo>
                      <a:pt x="18" y="0"/>
                    </a:lnTo>
                    <a:lnTo>
                      <a:pt x="26" y="0"/>
                    </a:lnTo>
                    <a:lnTo>
                      <a:pt x="43" y="44"/>
                    </a:lnTo>
                    <a:close/>
                    <a:moveTo>
                      <a:pt x="27" y="26"/>
                    </a:moveTo>
                    <a:lnTo>
                      <a:pt x="22" y="11"/>
                    </a:lnTo>
                    <a:lnTo>
                      <a:pt x="17" y="26"/>
                    </a:lnTo>
                    <a:lnTo>
                      <a:pt x="27" y="2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8" name="Freeform 120"/>
              <p:cNvSpPr>
                <a:spLocks noEditPoints="1"/>
              </p:cNvSpPr>
              <p:nvPr/>
            </p:nvSpPr>
            <p:spPr bwMode="auto">
              <a:xfrm>
                <a:off x="5066" y="1105"/>
                <a:ext cx="33" cy="44"/>
              </a:xfrm>
              <a:custGeom>
                <a:avLst/>
                <a:gdLst/>
                <a:ahLst/>
                <a:cxnLst>
                  <a:cxn ang="0">
                    <a:pos x="0" y="44"/>
                  </a:cxn>
                  <a:cxn ang="0">
                    <a:pos x="0" y="0"/>
                  </a:cxn>
                  <a:cxn ang="0">
                    <a:pos x="15" y="0"/>
                  </a:cxn>
                  <a:cxn ang="0">
                    <a:pos x="20" y="0"/>
                  </a:cxn>
                  <a:cxn ang="0">
                    <a:pos x="23" y="1"/>
                  </a:cxn>
                  <a:cxn ang="0">
                    <a:pos x="24" y="1"/>
                  </a:cxn>
                  <a:cxn ang="0">
                    <a:pos x="28" y="2"/>
                  </a:cxn>
                  <a:cxn ang="0">
                    <a:pos x="31" y="6"/>
                  </a:cxn>
                  <a:cxn ang="0">
                    <a:pos x="32" y="9"/>
                  </a:cxn>
                  <a:cxn ang="0">
                    <a:pos x="33" y="14"/>
                  </a:cxn>
                  <a:cxn ang="0">
                    <a:pos x="33" y="17"/>
                  </a:cxn>
                  <a:cxn ang="0">
                    <a:pos x="32" y="21"/>
                  </a:cxn>
                  <a:cxn ang="0">
                    <a:pos x="30" y="23"/>
                  </a:cxn>
                  <a:cxn ang="0">
                    <a:pos x="28" y="24"/>
                  </a:cxn>
                  <a:cxn ang="0">
                    <a:pos x="27" y="25"/>
                  </a:cxn>
                  <a:cxn ang="0">
                    <a:pos x="23" y="26"/>
                  </a:cxn>
                  <a:cxn ang="0">
                    <a:pos x="20" y="28"/>
                  </a:cxn>
                  <a:cxn ang="0">
                    <a:pos x="14" y="28"/>
                  </a:cxn>
                  <a:cxn ang="0">
                    <a:pos x="8" y="28"/>
                  </a:cxn>
                  <a:cxn ang="0">
                    <a:pos x="8" y="44"/>
                  </a:cxn>
                  <a:cxn ang="0">
                    <a:pos x="0" y="44"/>
                  </a:cxn>
                  <a:cxn ang="0">
                    <a:pos x="8" y="8"/>
                  </a:cxn>
                  <a:cxn ang="0">
                    <a:pos x="8" y="19"/>
                  </a:cxn>
                  <a:cxn ang="0">
                    <a:pos x="14" y="19"/>
                  </a:cxn>
                  <a:cxn ang="0">
                    <a:pos x="18" y="19"/>
                  </a:cxn>
                  <a:cxn ang="0">
                    <a:pos x="21" y="19"/>
                  </a:cxn>
                  <a:cxn ang="0">
                    <a:pos x="23" y="18"/>
                  </a:cxn>
                  <a:cxn ang="0">
                    <a:pos x="24" y="17"/>
                  </a:cxn>
                  <a:cxn ang="0">
                    <a:pos x="25" y="16"/>
                  </a:cxn>
                  <a:cxn ang="0">
                    <a:pos x="25" y="14"/>
                  </a:cxn>
                  <a:cxn ang="0">
                    <a:pos x="25" y="11"/>
                  </a:cxn>
                  <a:cxn ang="0">
                    <a:pos x="24" y="10"/>
                  </a:cxn>
                  <a:cxn ang="0">
                    <a:pos x="22" y="9"/>
                  </a:cxn>
                  <a:cxn ang="0">
                    <a:pos x="20" y="8"/>
                  </a:cxn>
                  <a:cxn ang="0">
                    <a:pos x="17" y="8"/>
                  </a:cxn>
                  <a:cxn ang="0">
                    <a:pos x="13" y="8"/>
                  </a:cxn>
                  <a:cxn ang="0">
                    <a:pos x="8" y="8"/>
                  </a:cxn>
                </a:cxnLst>
                <a:rect l="0" t="0" r="r" b="b"/>
                <a:pathLst>
                  <a:path w="33" h="44">
                    <a:moveTo>
                      <a:pt x="0" y="44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0" y="0"/>
                    </a:lnTo>
                    <a:lnTo>
                      <a:pt x="23" y="1"/>
                    </a:lnTo>
                    <a:lnTo>
                      <a:pt x="24" y="1"/>
                    </a:lnTo>
                    <a:lnTo>
                      <a:pt x="28" y="2"/>
                    </a:lnTo>
                    <a:lnTo>
                      <a:pt x="31" y="6"/>
                    </a:lnTo>
                    <a:lnTo>
                      <a:pt x="32" y="9"/>
                    </a:lnTo>
                    <a:lnTo>
                      <a:pt x="33" y="14"/>
                    </a:lnTo>
                    <a:lnTo>
                      <a:pt x="33" y="17"/>
                    </a:lnTo>
                    <a:lnTo>
                      <a:pt x="32" y="21"/>
                    </a:lnTo>
                    <a:lnTo>
                      <a:pt x="30" y="23"/>
                    </a:lnTo>
                    <a:lnTo>
                      <a:pt x="28" y="24"/>
                    </a:lnTo>
                    <a:lnTo>
                      <a:pt x="27" y="25"/>
                    </a:lnTo>
                    <a:lnTo>
                      <a:pt x="23" y="26"/>
                    </a:lnTo>
                    <a:lnTo>
                      <a:pt x="20" y="28"/>
                    </a:lnTo>
                    <a:lnTo>
                      <a:pt x="14" y="28"/>
                    </a:lnTo>
                    <a:lnTo>
                      <a:pt x="8" y="28"/>
                    </a:lnTo>
                    <a:lnTo>
                      <a:pt x="8" y="44"/>
                    </a:lnTo>
                    <a:lnTo>
                      <a:pt x="0" y="44"/>
                    </a:lnTo>
                    <a:close/>
                    <a:moveTo>
                      <a:pt x="8" y="8"/>
                    </a:moveTo>
                    <a:lnTo>
                      <a:pt x="8" y="19"/>
                    </a:lnTo>
                    <a:lnTo>
                      <a:pt x="14" y="19"/>
                    </a:lnTo>
                    <a:lnTo>
                      <a:pt x="18" y="19"/>
                    </a:lnTo>
                    <a:lnTo>
                      <a:pt x="21" y="19"/>
                    </a:lnTo>
                    <a:lnTo>
                      <a:pt x="23" y="18"/>
                    </a:lnTo>
                    <a:lnTo>
                      <a:pt x="24" y="17"/>
                    </a:lnTo>
                    <a:lnTo>
                      <a:pt x="25" y="16"/>
                    </a:lnTo>
                    <a:lnTo>
                      <a:pt x="25" y="14"/>
                    </a:lnTo>
                    <a:lnTo>
                      <a:pt x="25" y="11"/>
                    </a:lnTo>
                    <a:lnTo>
                      <a:pt x="24" y="10"/>
                    </a:lnTo>
                    <a:lnTo>
                      <a:pt x="22" y="9"/>
                    </a:lnTo>
                    <a:lnTo>
                      <a:pt x="20" y="8"/>
                    </a:lnTo>
                    <a:lnTo>
                      <a:pt x="17" y="8"/>
                    </a:lnTo>
                    <a:lnTo>
                      <a:pt x="13" y="8"/>
                    </a:ln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9" name="Rectangle 121"/>
              <p:cNvSpPr>
                <a:spLocks noChangeArrowheads="1"/>
              </p:cNvSpPr>
              <p:nvPr/>
            </p:nvSpPr>
            <p:spPr bwMode="auto">
              <a:xfrm>
                <a:off x="5106" y="1141"/>
                <a:ext cx="9" cy="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30" name="Freeform 122"/>
              <p:cNvSpPr>
                <a:spLocks/>
              </p:cNvSpPr>
              <p:nvPr/>
            </p:nvSpPr>
            <p:spPr bwMode="auto">
              <a:xfrm>
                <a:off x="5124" y="1105"/>
                <a:ext cx="18" cy="44"/>
              </a:xfrm>
              <a:custGeom>
                <a:avLst/>
                <a:gdLst/>
                <a:ahLst/>
                <a:cxnLst>
                  <a:cxn ang="0">
                    <a:pos x="18" y="44"/>
                  </a:cxn>
                  <a:cxn ang="0">
                    <a:pos x="10" y="44"/>
                  </a:cxn>
                  <a:cxn ang="0">
                    <a:pos x="10" y="13"/>
                  </a:cxn>
                  <a:cxn ang="0">
                    <a:pos x="4" y="16"/>
                  </a:cxn>
                  <a:cxn ang="0">
                    <a:pos x="0" y="19"/>
                  </a:cxn>
                  <a:cxn ang="0">
                    <a:pos x="0" y="11"/>
                  </a:cxn>
                  <a:cxn ang="0">
                    <a:pos x="2" y="9"/>
                  </a:cxn>
                  <a:cxn ang="0">
                    <a:pos x="7" y="7"/>
                  </a:cxn>
                  <a:cxn ang="0">
                    <a:pos x="9" y="4"/>
                  </a:cxn>
                  <a:cxn ang="0">
                    <a:pos x="11" y="0"/>
                  </a:cxn>
                  <a:cxn ang="0">
                    <a:pos x="18" y="0"/>
                  </a:cxn>
                  <a:cxn ang="0">
                    <a:pos x="18" y="44"/>
                  </a:cxn>
                </a:cxnLst>
                <a:rect l="0" t="0" r="r" b="b"/>
                <a:pathLst>
                  <a:path w="18" h="44">
                    <a:moveTo>
                      <a:pt x="18" y="44"/>
                    </a:moveTo>
                    <a:lnTo>
                      <a:pt x="10" y="44"/>
                    </a:lnTo>
                    <a:lnTo>
                      <a:pt x="10" y="13"/>
                    </a:lnTo>
                    <a:lnTo>
                      <a:pt x="4" y="16"/>
                    </a:lnTo>
                    <a:lnTo>
                      <a:pt x="0" y="19"/>
                    </a:lnTo>
                    <a:lnTo>
                      <a:pt x="0" y="11"/>
                    </a:lnTo>
                    <a:lnTo>
                      <a:pt x="2" y="9"/>
                    </a:lnTo>
                    <a:lnTo>
                      <a:pt x="7" y="7"/>
                    </a:lnTo>
                    <a:lnTo>
                      <a:pt x="9" y="4"/>
                    </a:lnTo>
                    <a:lnTo>
                      <a:pt x="11" y="0"/>
                    </a:lnTo>
                    <a:lnTo>
                      <a:pt x="18" y="0"/>
                    </a:lnTo>
                    <a:lnTo>
                      <a:pt x="18" y="4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31" name="Freeform 123"/>
              <p:cNvSpPr>
                <a:spLocks noEditPoints="1"/>
              </p:cNvSpPr>
              <p:nvPr/>
            </p:nvSpPr>
            <p:spPr bwMode="auto">
              <a:xfrm>
                <a:off x="4367" y="4188"/>
                <a:ext cx="34" cy="43"/>
              </a:xfrm>
              <a:custGeom>
                <a:avLst/>
                <a:gdLst/>
                <a:ahLst/>
                <a:cxnLst>
                  <a:cxn ang="0">
                    <a:pos x="0" y="4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9" y="0"/>
                  </a:cxn>
                  <a:cxn ang="0">
                    <a:pos x="22" y="0"/>
                  </a:cxn>
                  <a:cxn ang="0">
                    <a:pos x="25" y="0"/>
                  </a:cxn>
                  <a:cxn ang="0">
                    <a:pos x="28" y="2"/>
                  </a:cxn>
                  <a:cxn ang="0">
                    <a:pos x="32" y="5"/>
                  </a:cxn>
                  <a:cxn ang="0">
                    <a:pos x="33" y="8"/>
                  </a:cxn>
                  <a:cxn ang="0">
                    <a:pos x="34" y="13"/>
                  </a:cxn>
                  <a:cxn ang="0">
                    <a:pos x="34" y="16"/>
                  </a:cxn>
                  <a:cxn ang="0">
                    <a:pos x="33" y="20"/>
                  </a:cxn>
                  <a:cxn ang="0">
                    <a:pos x="31" y="22"/>
                  </a:cxn>
                  <a:cxn ang="0">
                    <a:pos x="28" y="24"/>
                  </a:cxn>
                  <a:cxn ang="0">
                    <a:pos x="26" y="25"/>
                  </a:cxn>
                  <a:cxn ang="0">
                    <a:pos x="24" y="25"/>
                  </a:cxn>
                  <a:cxn ang="0">
                    <a:pos x="20" y="27"/>
                  </a:cxn>
                  <a:cxn ang="0">
                    <a:pos x="14" y="27"/>
                  </a:cxn>
                  <a:cxn ang="0">
                    <a:pos x="8" y="27"/>
                  </a:cxn>
                  <a:cxn ang="0">
                    <a:pos x="8" y="43"/>
                  </a:cxn>
                  <a:cxn ang="0">
                    <a:pos x="0" y="43"/>
                  </a:cxn>
                  <a:cxn ang="0">
                    <a:pos x="8" y="7"/>
                  </a:cxn>
                  <a:cxn ang="0">
                    <a:pos x="8" y="18"/>
                  </a:cxn>
                  <a:cxn ang="0">
                    <a:pos x="14" y="18"/>
                  </a:cxn>
                  <a:cxn ang="0">
                    <a:pos x="19" y="18"/>
                  </a:cxn>
                  <a:cxn ang="0">
                    <a:pos x="21" y="18"/>
                  </a:cxn>
                  <a:cxn ang="0">
                    <a:pos x="24" y="17"/>
                  </a:cxn>
                  <a:cxn ang="0">
                    <a:pos x="25" y="16"/>
                  </a:cxn>
                  <a:cxn ang="0">
                    <a:pos x="26" y="15"/>
                  </a:cxn>
                  <a:cxn ang="0">
                    <a:pos x="26" y="13"/>
                  </a:cxn>
                  <a:cxn ang="0">
                    <a:pos x="26" y="10"/>
                  </a:cxn>
                  <a:cxn ang="0">
                    <a:pos x="25" y="9"/>
                  </a:cxn>
                  <a:cxn ang="0">
                    <a:pos x="22" y="8"/>
                  </a:cxn>
                  <a:cxn ang="0">
                    <a:pos x="20" y="7"/>
                  </a:cxn>
                  <a:cxn ang="0">
                    <a:pos x="18" y="7"/>
                  </a:cxn>
                  <a:cxn ang="0">
                    <a:pos x="13" y="7"/>
                  </a:cxn>
                  <a:cxn ang="0">
                    <a:pos x="8" y="7"/>
                  </a:cxn>
                </a:cxnLst>
                <a:rect l="0" t="0" r="r" b="b"/>
                <a:pathLst>
                  <a:path w="34" h="43">
                    <a:moveTo>
                      <a:pt x="0" y="43"/>
                    </a:moveTo>
                    <a:lnTo>
                      <a:pt x="0" y="0"/>
                    </a:lnTo>
                    <a:lnTo>
                      <a:pt x="14" y="0"/>
                    </a:lnTo>
                    <a:lnTo>
                      <a:pt x="19" y="0"/>
                    </a:lnTo>
                    <a:lnTo>
                      <a:pt x="22" y="0"/>
                    </a:lnTo>
                    <a:lnTo>
                      <a:pt x="25" y="0"/>
                    </a:lnTo>
                    <a:lnTo>
                      <a:pt x="28" y="2"/>
                    </a:lnTo>
                    <a:lnTo>
                      <a:pt x="32" y="5"/>
                    </a:lnTo>
                    <a:lnTo>
                      <a:pt x="33" y="8"/>
                    </a:lnTo>
                    <a:lnTo>
                      <a:pt x="34" y="13"/>
                    </a:lnTo>
                    <a:lnTo>
                      <a:pt x="34" y="16"/>
                    </a:lnTo>
                    <a:lnTo>
                      <a:pt x="33" y="20"/>
                    </a:lnTo>
                    <a:lnTo>
                      <a:pt x="31" y="22"/>
                    </a:lnTo>
                    <a:lnTo>
                      <a:pt x="28" y="24"/>
                    </a:lnTo>
                    <a:lnTo>
                      <a:pt x="26" y="25"/>
                    </a:lnTo>
                    <a:lnTo>
                      <a:pt x="24" y="25"/>
                    </a:lnTo>
                    <a:lnTo>
                      <a:pt x="20" y="27"/>
                    </a:lnTo>
                    <a:lnTo>
                      <a:pt x="14" y="27"/>
                    </a:lnTo>
                    <a:lnTo>
                      <a:pt x="8" y="27"/>
                    </a:lnTo>
                    <a:lnTo>
                      <a:pt x="8" y="43"/>
                    </a:lnTo>
                    <a:lnTo>
                      <a:pt x="0" y="43"/>
                    </a:lnTo>
                    <a:close/>
                    <a:moveTo>
                      <a:pt x="8" y="7"/>
                    </a:moveTo>
                    <a:lnTo>
                      <a:pt x="8" y="18"/>
                    </a:lnTo>
                    <a:lnTo>
                      <a:pt x="14" y="18"/>
                    </a:lnTo>
                    <a:lnTo>
                      <a:pt x="19" y="18"/>
                    </a:lnTo>
                    <a:lnTo>
                      <a:pt x="21" y="18"/>
                    </a:lnTo>
                    <a:lnTo>
                      <a:pt x="24" y="17"/>
                    </a:lnTo>
                    <a:lnTo>
                      <a:pt x="25" y="16"/>
                    </a:lnTo>
                    <a:lnTo>
                      <a:pt x="26" y="15"/>
                    </a:lnTo>
                    <a:lnTo>
                      <a:pt x="26" y="13"/>
                    </a:lnTo>
                    <a:lnTo>
                      <a:pt x="26" y="10"/>
                    </a:lnTo>
                    <a:lnTo>
                      <a:pt x="25" y="9"/>
                    </a:lnTo>
                    <a:lnTo>
                      <a:pt x="22" y="8"/>
                    </a:lnTo>
                    <a:lnTo>
                      <a:pt x="20" y="7"/>
                    </a:lnTo>
                    <a:lnTo>
                      <a:pt x="18" y="7"/>
                    </a:lnTo>
                    <a:lnTo>
                      <a:pt x="13" y="7"/>
                    </a:lnTo>
                    <a:lnTo>
                      <a:pt x="8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32" name="Freeform 124"/>
              <p:cNvSpPr>
                <a:spLocks noEditPoints="1"/>
              </p:cNvSpPr>
              <p:nvPr/>
            </p:nvSpPr>
            <p:spPr bwMode="auto">
              <a:xfrm>
                <a:off x="4406" y="4198"/>
                <a:ext cx="29" cy="33"/>
              </a:xfrm>
              <a:custGeom>
                <a:avLst/>
                <a:gdLst/>
                <a:ahLst/>
                <a:cxnLst>
                  <a:cxn ang="0">
                    <a:pos x="21" y="22"/>
                  </a:cxn>
                  <a:cxn ang="0">
                    <a:pos x="29" y="24"/>
                  </a:cxn>
                  <a:cxn ang="0">
                    <a:pos x="26" y="28"/>
                  </a:cxn>
                  <a:cxn ang="0">
                    <a:pos x="23" y="30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0" y="33"/>
                  </a:cxn>
                  <a:cxn ang="0">
                    <a:pos x="5" y="30"/>
                  </a:cxn>
                  <a:cxn ang="0">
                    <a:pos x="2" y="28"/>
                  </a:cxn>
                  <a:cxn ang="0">
                    <a:pos x="1" y="25"/>
                  </a:cxn>
                  <a:cxn ang="0">
                    <a:pos x="0" y="21"/>
                  </a:cxn>
                  <a:cxn ang="0">
                    <a:pos x="0" y="18"/>
                  </a:cxn>
                  <a:cxn ang="0">
                    <a:pos x="0" y="13"/>
                  </a:cxn>
                  <a:cxn ang="0">
                    <a:pos x="1" y="8"/>
                  </a:cxn>
                  <a:cxn ang="0">
                    <a:pos x="3" y="5"/>
                  </a:cxn>
                  <a:cxn ang="0">
                    <a:pos x="7" y="3"/>
                  </a:cxn>
                  <a:cxn ang="0">
                    <a:pos x="10" y="1"/>
                  </a:cxn>
                  <a:cxn ang="0">
                    <a:pos x="14" y="0"/>
                  </a:cxn>
                  <a:cxn ang="0">
                    <a:pos x="18" y="1"/>
                  </a:cxn>
                  <a:cxn ang="0">
                    <a:pos x="22" y="3"/>
                  </a:cxn>
                  <a:cxn ang="0">
                    <a:pos x="25" y="5"/>
                  </a:cxn>
                  <a:cxn ang="0">
                    <a:pos x="27" y="10"/>
                  </a:cxn>
                  <a:cxn ang="0">
                    <a:pos x="29" y="14"/>
                  </a:cxn>
                  <a:cxn ang="0">
                    <a:pos x="29" y="20"/>
                  </a:cxn>
                  <a:cxn ang="0">
                    <a:pos x="8" y="20"/>
                  </a:cxn>
                  <a:cxn ang="0">
                    <a:pos x="8" y="22"/>
                  </a:cxn>
                  <a:cxn ang="0">
                    <a:pos x="10" y="25"/>
                  </a:cxn>
                  <a:cxn ang="0">
                    <a:pos x="11" y="27"/>
                  </a:cxn>
                  <a:cxn ang="0">
                    <a:pos x="15" y="27"/>
                  </a:cxn>
                  <a:cxn ang="0">
                    <a:pos x="16" y="27"/>
                  </a:cxn>
                  <a:cxn ang="0">
                    <a:pos x="18" y="26"/>
                  </a:cxn>
                  <a:cxn ang="0">
                    <a:pos x="19" y="25"/>
                  </a:cxn>
                  <a:cxn ang="0">
                    <a:pos x="21" y="22"/>
                  </a:cxn>
                  <a:cxn ang="0">
                    <a:pos x="21" y="14"/>
                  </a:cxn>
                  <a:cxn ang="0">
                    <a:pos x="21" y="12"/>
                  </a:cxn>
                  <a:cxn ang="0">
                    <a:pos x="18" y="8"/>
                  </a:cxn>
                  <a:cxn ang="0">
                    <a:pos x="17" y="7"/>
                  </a:cxn>
                  <a:cxn ang="0">
                    <a:pos x="14" y="7"/>
                  </a:cxn>
                  <a:cxn ang="0">
                    <a:pos x="11" y="7"/>
                  </a:cxn>
                  <a:cxn ang="0">
                    <a:pos x="9" y="10"/>
                  </a:cxn>
                  <a:cxn ang="0">
                    <a:pos x="8" y="12"/>
                  </a:cxn>
                  <a:cxn ang="0">
                    <a:pos x="8" y="14"/>
                  </a:cxn>
                  <a:cxn ang="0">
                    <a:pos x="21" y="14"/>
                  </a:cxn>
                </a:cxnLst>
                <a:rect l="0" t="0" r="r" b="b"/>
                <a:pathLst>
                  <a:path w="29" h="33">
                    <a:moveTo>
                      <a:pt x="21" y="22"/>
                    </a:moveTo>
                    <a:lnTo>
                      <a:pt x="29" y="24"/>
                    </a:lnTo>
                    <a:lnTo>
                      <a:pt x="26" y="28"/>
                    </a:lnTo>
                    <a:lnTo>
                      <a:pt x="23" y="30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0" y="33"/>
                    </a:lnTo>
                    <a:lnTo>
                      <a:pt x="5" y="30"/>
                    </a:lnTo>
                    <a:lnTo>
                      <a:pt x="2" y="28"/>
                    </a:lnTo>
                    <a:lnTo>
                      <a:pt x="1" y="25"/>
                    </a:lnTo>
                    <a:lnTo>
                      <a:pt x="0" y="21"/>
                    </a:lnTo>
                    <a:lnTo>
                      <a:pt x="0" y="18"/>
                    </a:lnTo>
                    <a:lnTo>
                      <a:pt x="0" y="13"/>
                    </a:lnTo>
                    <a:lnTo>
                      <a:pt x="1" y="8"/>
                    </a:lnTo>
                    <a:lnTo>
                      <a:pt x="3" y="5"/>
                    </a:lnTo>
                    <a:lnTo>
                      <a:pt x="7" y="3"/>
                    </a:lnTo>
                    <a:lnTo>
                      <a:pt x="10" y="1"/>
                    </a:lnTo>
                    <a:lnTo>
                      <a:pt x="14" y="0"/>
                    </a:lnTo>
                    <a:lnTo>
                      <a:pt x="18" y="1"/>
                    </a:lnTo>
                    <a:lnTo>
                      <a:pt x="22" y="3"/>
                    </a:lnTo>
                    <a:lnTo>
                      <a:pt x="25" y="5"/>
                    </a:lnTo>
                    <a:lnTo>
                      <a:pt x="27" y="10"/>
                    </a:lnTo>
                    <a:lnTo>
                      <a:pt x="29" y="14"/>
                    </a:lnTo>
                    <a:lnTo>
                      <a:pt x="29" y="20"/>
                    </a:lnTo>
                    <a:lnTo>
                      <a:pt x="8" y="20"/>
                    </a:lnTo>
                    <a:lnTo>
                      <a:pt x="8" y="22"/>
                    </a:lnTo>
                    <a:lnTo>
                      <a:pt x="10" y="25"/>
                    </a:lnTo>
                    <a:lnTo>
                      <a:pt x="11" y="27"/>
                    </a:lnTo>
                    <a:lnTo>
                      <a:pt x="15" y="27"/>
                    </a:lnTo>
                    <a:lnTo>
                      <a:pt x="16" y="27"/>
                    </a:lnTo>
                    <a:lnTo>
                      <a:pt x="18" y="26"/>
                    </a:lnTo>
                    <a:lnTo>
                      <a:pt x="19" y="25"/>
                    </a:lnTo>
                    <a:lnTo>
                      <a:pt x="21" y="22"/>
                    </a:lnTo>
                    <a:close/>
                    <a:moveTo>
                      <a:pt x="21" y="14"/>
                    </a:moveTo>
                    <a:lnTo>
                      <a:pt x="21" y="12"/>
                    </a:lnTo>
                    <a:lnTo>
                      <a:pt x="18" y="8"/>
                    </a:lnTo>
                    <a:lnTo>
                      <a:pt x="17" y="7"/>
                    </a:lnTo>
                    <a:lnTo>
                      <a:pt x="14" y="7"/>
                    </a:lnTo>
                    <a:lnTo>
                      <a:pt x="11" y="7"/>
                    </a:lnTo>
                    <a:lnTo>
                      <a:pt x="9" y="10"/>
                    </a:lnTo>
                    <a:lnTo>
                      <a:pt x="8" y="12"/>
                    </a:lnTo>
                    <a:lnTo>
                      <a:pt x="8" y="14"/>
                    </a:lnTo>
                    <a:lnTo>
                      <a:pt x="21" y="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33" name="Freeform 125"/>
              <p:cNvSpPr>
                <a:spLocks noEditPoints="1"/>
              </p:cNvSpPr>
              <p:nvPr/>
            </p:nvSpPr>
            <p:spPr bwMode="auto">
              <a:xfrm>
                <a:off x="4438" y="4198"/>
                <a:ext cx="30" cy="33"/>
              </a:xfrm>
              <a:custGeom>
                <a:avLst/>
                <a:gdLst/>
                <a:ahLst/>
                <a:cxnLst>
                  <a:cxn ang="0">
                    <a:pos x="1" y="10"/>
                  </a:cxn>
                  <a:cxn ang="0">
                    <a:pos x="6" y="3"/>
                  </a:cxn>
                  <a:cxn ang="0">
                    <a:pos x="12" y="1"/>
                  </a:cxn>
                  <a:cxn ang="0">
                    <a:pos x="20" y="1"/>
                  </a:cxn>
                  <a:cxn ang="0">
                    <a:pos x="26" y="4"/>
                  </a:cxn>
                  <a:cxn ang="0">
                    <a:pos x="28" y="8"/>
                  </a:cxn>
                  <a:cxn ang="0">
                    <a:pos x="28" y="22"/>
                  </a:cxn>
                  <a:cxn ang="0">
                    <a:pos x="28" y="28"/>
                  </a:cxn>
                  <a:cxn ang="0">
                    <a:pos x="30" y="33"/>
                  </a:cxn>
                  <a:cxn ang="0">
                    <a:pos x="21" y="32"/>
                  </a:cxn>
                  <a:cxn ang="0">
                    <a:pos x="21" y="29"/>
                  </a:cxn>
                  <a:cxn ang="0">
                    <a:pos x="19" y="30"/>
                  </a:cxn>
                  <a:cxn ang="0">
                    <a:pos x="14" y="33"/>
                  </a:cxn>
                  <a:cxn ang="0">
                    <a:pos x="8" y="33"/>
                  </a:cxn>
                  <a:cxn ang="0">
                    <a:pos x="4" y="30"/>
                  </a:cxn>
                  <a:cxn ang="0">
                    <a:pos x="0" y="24"/>
                  </a:cxn>
                  <a:cxn ang="0">
                    <a:pos x="1" y="19"/>
                  </a:cxn>
                  <a:cxn ang="0">
                    <a:pos x="5" y="17"/>
                  </a:cxn>
                  <a:cxn ang="0">
                    <a:pos x="12" y="14"/>
                  </a:cxn>
                  <a:cxn ang="0">
                    <a:pos x="20" y="12"/>
                  </a:cxn>
                  <a:cxn ang="0">
                    <a:pos x="20" y="10"/>
                  </a:cxn>
                  <a:cxn ang="0">
                    <a:pos x="18" y="7"/>
                  </a:cxn>
                  <a:cxn ang="0">
                    <a:pos x="13" y="7"/>
                  </a:cxn>
                  <a:cxn ang="0">
                    <a:pos x="11" y="10"/>
                  </a:cxn>
                  <a:cxn ang="0">
                    <a:pos x="20" y="19"/>
                  </a:cxn>
                  <a:cxn ang="0">
                    <a:pos x="15" y="20"/>
                  </a:cxn>
                  <a:cxn ang="0">
                    <a:pos x="11" y="21"/>
                  </a:cxn>
                  <a:cxn ang="0">
                    <a:pos x="8" y="24"/>
                  </a:cxn>
                  <a:cxn ang="0">
                    <a:pos x="9" y="26"/>
                  </a:cxn>
                  <a:cxn ang="0">
                    <a:pos x="13" y="27"/>
                  </a:cxn>
                  <a:cxn ang="0">
                    <a:pos x="18" y="26"/>
                  </a:cxn>
                  <a:cxn ang="0">
                    <a:pos x="20" y="24"/>
                  </a:cxn>
                  <a:cxn ang="0">
                    <a:pos x="20" y="20"/>
                  </a:cxn>
                </a:cxnLst>
                <a:rect l="0" t="0" r="r" b="b"/>
                <a:pathLst>
                  <a:path w="30" h="33">
                    <a:moveTo>
                      <a:pt x="9" y="11"/>
                    </a:moveTo>
                    <a:lnTo>
                      <a:pt x="1" y="10"/>
                    </a:lnTo>
                    <a:lnTo>
                      <a:pt x="4" y="6"/>
                    </a:lnTo>
                    <a:lnTo>
                      <a:pt x="6" y="3"/>
                    </a:lnTo>
                    <a:lnTo>
                      <a:pt x="8" y="1"/>
                    </a:lnTo>
                    <a:lnTo>
                      <a:pt x="12" y="1"/>
                    </a:lnTo>
                    <a:lnTo>
                      <a:pt x="15" y="0"/>
                    </a:lnTo>
                    <a:lnTo>
                      <a:pt x="20" y="1"/>
                    </a:lnTo>
                    <a:lnTo>
                      <a:pt x="23" y="3"/>
                    </a:lnTo>
                    <a:lnTo>
                      <a:pt x="26" y="4"/>
                    </a:lnTo>
                    <a:lnTo>
                      <a:pt x="27" y="5"/>
                    </a:lnTo>
                    <a:lnTo>
                      <a:pt x="28" y="8"/>
                    </a:lnTo>
                    <a:lnTo>
                      <a:pt x="28" y="13"/>
                    </a:lnTo>
                    <a:lnTo>
                      <a:pt x="28" y="22"/>
                    </a:lnTo>
                    <a:lnTo>
                      <a:pt x="28" y="26"/>
                    </a:lnTo>
                    <a:lnTo>
                      <a:pt x="28" y="28"/>
                    </a:lnTo>
                    <a:lnTo>
                      <a:pt x="29" y="30"/>
                    </a:lnTo>
                    <a:lnTo>
                      <a:pt x="30" y="33"/>
                    </a:lnTo>
                    <a:lnTo>
                      <a:pt x="22" y="33"/>
                    </a:lnTo>
                    <a:lnTo>
                      <a:pt x="21" y="32"/>
                    </a:lnTo>
                    <a:lnTo>
                      <a:pt x="21" y="30"/>
                    </a:lnTo>
                    <a:lnTo>
                      <a:pt x="21" y="29"/>
                    </a:lnTo>
                    <a:lnTo>
                      <a:pt x="21" y="29"/>
                    </a:lnTo>
                    <a:lnTo>
                      <a:pt x="19" y="30"/>
                    </a:lnTo>
                    <a:lnTo>
                      <a:pt x="16" y="33"/>
                    </a:lnTo>
                    <a:lnTo>
                      <a:pt x="14" y="33"/>
                    </a:lnTo>
                    <a:lnTo>
                      <a:pt x="11" y="33"/>
                    </a:lnTo>
                    <a:lnTo>
                      <a:pt x="8" y="33"/>
                    </a:lnTo>
                    <a:lnTo>
                      <a:pt x="6" y="32"/>
                    </a:lnTo>
                    <a:lnTo>
                      <a:pt x="4" y="30"/>
                    </a:lnTo>
                    <a:lnTo>
                      <a:pt x="1" y="28"/>
                    </a:lnTo>
                    <a:lnTo>
                      <a:pt x="0" y="24"/>
                    </a:lnTo>
                    <a:lnTo>
                      <a:pt x="1" y="21"/>
                    </a:lnTo>
                    <a:lnTo>
                      <a:pt x="1" y="19"/>
                    </a:lnTo>
                    <a:lnTo>
                      <a:pt x="4" y="18"/>
                    </a:lnTo>
                    <a:lnTo>
                      <a:pt x="5" y="17"/>
                    </a:lnTo>
                    <a:lnTo>
                      <a:pt x="8" y="15"/>
                    </a:lnTo>
                    <a:lnTo>
                      <a:pt x="12" y="14"/>
                    </a:lnTo>
                    <a:lnTo>
                      <a:pt x="16" y="13"/>
                    </a:lnTo>
                    <a:lnTo>
                      <a:pt x="20" y="12"/>
                    </a:lnTo>
                    <a:lnTo>
                      <a:pt x="20" y="11"/>
                    </a:lnTo>
                    <a:lnTo>
                      <a:pt x="20" y="10"/>
                    </a:lnTo>
                    <a:lnTo>
                      <a:pt x="19" y="8"/>
                    </a:lnTo>
                    <a:lnTo>
                      <a:pt x="18" y="7"/>
                    </a:lnTo>
                    <a:lnTo>
                      <a:pt x="14" y="7"/>
                    </a:lnTo>
                    <a:lnTo>
                      <a:pt x="13" y="7"/>
                    </a:lnTo>
                    <a:lnTo>
                      <a:pt x="12" y="8"/>
                    </a:lnTo>
                    <a:lnTo>
                      <a:pt x="11" y="10"/>
                    </a:lnTo>
                    <a:lnTo>
                      <a:pt x="9" y="11"/>
                    </a:lnTo>
                    <a:close/>
                    <a:moveTo>
                      <a:pt x="20" y="19"/>
                    </a:moveTo>
                    <a:lnTo>
                      <a:pt x="18" y="19"/>
                    </a:lnTo>
                    <a:lnTo>
                      <a:pt x="15" y="20"/>
                    </a:lnTo>
                    <a:lnTo>
                      <a:pt x="12" y="20"/>
                    </a:lnTo>
                    <a:lnTo>
                      <a:pt x="11" y="21"/>
                    </a:lnTo>
                    <a:lnTo>
                      <a:pt x="9" y="22"/>
                    </a:lnTo>
                    <a:lnTo>
                      <a:pt x="8" y="24"/>
                    </a:lnTo>
                    <a:lnTo>
                      <a:pt x="9" y="25"/>
                    </a:lnTo>
                    <a:lnTo>
                      <a:pt x="9" y="26"/>
                    </a:lnTo>
                    <a:lnTo>
                      <a:pt x="12" y="27"/>
                    </a:lnTo>
                    <a:lnTo>
                      <a:pt x="13" y="27"/>
                    </a:lnTo>
                    <a:lnTo>
                      <a:pt x="15" y="27"/>
                    </a:lnTo>
                    <a:lnTo>
                      <a:pt x="18" y="26"/>
                    </a:lnTo>
                    <a:lnTo>
                      <a:pt x="19" y="25"/>
                    </a:lnTo>
                    <a:lnTo>
                      <a:pt x="20" y="24"/>
                    </a:lnTo>
                    <a:lnTo>
                      <a:pt x="20" y="22"/>
                    </a:lnTo>
                    <a:lnTo>
                      <a:pt x="20" y="20"/>
                    </a:lnTo>
                    <a:lnTo>
                      <a:pt x="20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34" name="Freeform 126"/>
              <p:cNvSpPr>
                <a:spLocks/>
              </p:cNvSpPr>
              <p:nvPr/>
            </p:nvSpPr>
            <p:spPr bwMode="auto">
              <a:xfrm>
                <a:off x="4474" y="4188"/>
                <a:ext cx="29" cy="43"/>
              </a:xfrm>
              <a:custGeom>
                <a:avLst/>
                <a:gdLst/>
                <a:ahLst/>
                <a:cxnLst>
                  <a:cxn ang="0">
                    <a:pos x="0" y="43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2"/>
                  </a:cxn>
                  <a:cxn ang="0">
                    <a:pos x="19" y="11"/>
                  </a:cxn>
                  <a:cxn ang="0">
                    <a:pos x="28" y="11"/>
                  </a:cxn>
                  <a:cxn ang="0">
                    <a:pos x="17" y="23"/>
                  </a:cxn>
                  <a:cxn ang="0">
                    <a:pos x="29" y="43"/>
                  </a:cxn>
                  <a:cxn ang="0">
                    <a:pos x="21" y="43"/>
                  </a:cxn>
                  <a:cxn ang="0">
                    <a:pos x="12" y="29"/>
                  </a:cxn>
                  <a:cxn ang="0">
                    <a:pos x="8" y="32"/>
                  </a:cxn>
                  <a:cxn ang="0">
                    <a:pos x="8" y="43"/>
                  </a:cxn>
                  <a:cxn ang="0">
                    <a:pos x="0" y="43"/>
                  </a:cxn>
                </a:cxnLst>
                <a:rect l="0" t="0" r="r" b="b"/>
                <a:pathLst>
                  <a:path w="29" h="43">
                    <a:moveTo>
                      <a:pt x="0" y="43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22"/>
                    </a:lnTo>
                    <a:lnTo>
                      <a:pt x="19" y="11"/>
                    </a:lnTo>
                    <a:lnTo>
                      <a:pt x="28" y="11"/>
                    </a:lnTo>
                    <a:lnTo>
                      <a:pt x="17" y="23"/>
                    </a:lnTo>
                    <a:lnTo>
                      <a:pt x="29" y="43"/>
                    </a:lnTo>
                    <a:lnTo>
                      <a:pt x="21" y="43"/>
                    </a:lnTo>
                    <a:lnTo>
                      <a:pt x="12" y="29"/>
                    </a:lnTo>
                    <a:lnTo>
                      <a:pt x="8" y="32"/>
                    </a:lnTo>
                    <a:lnTo>
                      <a:pt x="8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35" name="Freeform 127"/>
              <p:cNvSpPr>
                <a:spLocks/>
              </p:cNvSpPr>
              <p:nvPr/>
            </p:nvSpPr>
            <p:spPr bwMode="auto">
              <a:xfrm>
                <a:off x="4523" y="4198"/>
                <a:ext cx="29" cy="33"/>
              </a:xfrm>
              <a:custGeom>
                <a:avLst/>
                <a:gdLst/>
                <a:ahLst/>
                <a:cxnLst>
                  <a:cxn ang="0">
                    <a:pos x="28" y="11"/>
                  </a:cxn>
                  <a:cxn ang="0">
                    <a:pos x="20" y="12"/>
                  </a:cxn>
                  <a:cxn ang="0">
                    <a:pos x="18" y="10"/>
                  </a:cxn>
                  <a:cxn ang="0">
                    <a:pos x="17" y="8"/>
                  </a:cxn>
                  <a:cxn ang="0">
                    <a:pos x="16" y="7"/>
                  </a:cxn>
                  <a:cxn ang="0">
                    <a:pos x="14" y="7"/>
                  </a:cxn>
                  <a:cxn ang="0">
                    <a:pos x="11" y="7"/>
                  </a:cxn>
                  <a:cxn ang="0">
                    <a:pos x="9" y="10"/>
                  </a:cxn>
                  <a:cxn ang="0">
                    <a:pos x="8" y="11"/>
                  </a:cxn>
                  <a:cxn ang="0">
                    <a:pos x="8" y="13"/>
                  </a:cxn>
                  <a:cxn ang="0">
                    <a:pos x="8" y="17"/>
                  </a:cxn>
                  <a:cxn ang="0">
                    <a:pos x="8" y="20"/>
                  </a:cxn>
                  <a:cxn ang="0">
                    <a:pos x="8" y="22"/>
                  </a:cxn>
                  <a:cxn ang="0">
                    <a:pos x="9" y="25"/>
                  </a:cxn>
                  <a:cxn ang="0">
                    <a:pos x="11" y="27"/>
                  </a:cxn>
                  <a:cxn ang="0">
                    <a:pos x="14" y="27"/>
                  </a:cxn>
                  <a:cxn ang="0">
                    <a:pos x="16" y="27"/>
                  </a:cxn>
                  <a:cxn ang="0">
                    <a:pos x="18" y="26"/>
                  </a:cxn>
                  <a:cxn ang="0">
                    <a:pos x="20" y="24"/>
                  </a:cxn>
                  <a:cxn ang="0">
                    <a:pos x="20" y="21"/>
                  </a:cxn>
                  <a:cxn ang="0">
                    <a:pos x="29" y="22"/>
                  </a:cxn>
                  <a:cxn ang="0">
                    <a:pos x="28" y="26"/>
                  </a:cxn>
                  <a:cxn ang="0">
                    <a:pos x="25" y="28"/>
                  </a:cxn>
                  <a:cxn ang="0">
                    <a:pos x="23" y="30"/>
                  </a:cxn>
                  <a:cxn ang="0">
                    <a:pos x="21" y="32"/>
                  </a:cxn>
                  <a:cxn ang="0">
                    <a:pos x="17" y="33"/>
                  </a:cxn>
                  <a:cxn ang="0">
                    <a:pos x="14" y="33"/>
                  </a:cxn>
                  <a:cxn ang="0">
                    <a:pos x="10" y="33"/>
                  </a:cxn>
                  <a:cxn ang="0">
                    <a:pos x="7" y="32"/>
                  </a:cxn>
                  <a:cxn ang="0">
                    <a:pos x="3" y="29"/>
                  </a:cxn>
                  <a:cxn ang="0">
                    <a:pos x="1" y="26"/>
                  </a:cxn>
                  <a:cxn ang="0">
                    <a:pos x="0" y="22"/>
                  </a:cxn>
                  <a:cxn ang="0">
                    <a:pos x="0" y="17"/>
                  </a:cxn>
                  <a:cxn ang="0">
                    <a:pos x="0" y="12"/>
                  </a:cxn>
                  <a:cxn ang="0">
                    <a:pos x="1" y="8"/>
                  </a:cxn>
                  <a:cxn ang="0">
                    <a:pos x="3" y="5"/>
                  </a:cxn>
                  <a:cxn ang="0">
                    <a:pos x="7" y="3"/>
                  </a:cxn>
                  <a:cxn ang="0">
                    <a:pos x="10" y="1"/>
                  </a:cxn>
                  <a:cxn ang="0">
                    <a:pos x="14" y="0"/>
                  </a:cxn>
                  <a:cxn ang="0">
                    <a:pos x="17" y="1"/>
                  </a:cxn>
                  <a:cxn ang="0">
                    <a:pos x="21" y="1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8" y="11"/>
                  </a:cxn>
                </a:cxnLst>
                <a:rect l="0" t="0" r="r" b="b"/>
                <a:pathLst>
                  <a:path w="29" h="33">
                    <a:moveTo>
                      <a:pt x="28" y="11"/>
                    </a:moveTo>
                    <a:lnTo>
                      <a:pt x="20" y="12"/>
                    </a:lnTo>
                    <a:lnTo>
                      <a:pt x="18" y="10"/>
                    </a:lnTo>
                    <a:lnTo>
                      <a:pt x="17" y="8"/>
                    </a:lnTo>
                    <a:lnTo>
                      <a:pt x="16" y="7"/>
                    </a:lnTo>
                    <a:lnTo>
                      <a:pt x="14" y="7"/>
                    </a:lnTo>
                    <a:lnTo>
                      <a:pt x="11" y="7"/>
                    </a:lnTo>
                    <a:lnTo>
                      <a:pt x="9" y="10"/>
                    </a:lnTo>
                    <a:lnTo>
                      <a:pt x="8" y="11"/>
                    </a:lnTo>
                    <a:lnTo>
                      <a:pt x="8" y="13"/>
                    </a:lnTo>
                    <a:lnTo>
                      <a:pt x="8" y="17"/>
                    </a:lnTo>
                    <a:lnTo>
                      <a:pt x="8" y="20"/>
                    </a:lnTo>
                    <a:lnTo>
                      <a:pt x="8" y="22"/>
                    </a:lnTo>
                    <a:lnTo>
                      <a:pt x="9" y="25"/>
                    </a:lnTo>
                    <a:lnTo>
                      <a:pt x="11" y="27"/>
                    </a:lnTo>
                    <a:lnTo>
                      <a:pt x="14" y="27"/>
                    </a:lnTo>
                    <a:lnTo>
                      <a:pt x="16" y="27"/>
                    </a:lnTo>
                    <a:lnTo>
                      <a:pt x="18" y="26"/>
                    </a:lnTo>
                    <a:lnTo>
                      <a:pt x="20" y="24"/>
                    </a:lnTo>
                    <a:lnTo>
                      <a:pt x="20" y="21"/>
                    </a:lnTo>
                    <a:lnTo>
                      <a:pt x="29" y="22"/>
                    </a:lnTo>
                    <a:lnTo>
                      <a:pt x="28" y="26"/>
                    </a:lnTo>
                    <a:lnTo>
                      <a:pt x="25" y="28"/>
                    </a:lnTo>
                    <a:lnTo>
                      <a:pt x="23" y="30"/>
                    </a:lnTo>
                    <a:lnTo>
                      <a:pt x="21" y="32"/>
                    </a:lnTo>
                    <a:lnTo>
                      <a:pt x="17" y="33"/>
                    </a:lnTo>
                    <a:lnTo>
                      <a:pt x="14" y="33"/>
                    </a:lnTo>
                    <a:lnTo>
                      <a:pt x="10" y="33"/>
                    </a:lnTo>
                    <a:lnTo>
                      <a:pt x="7" y="32"/>
                    </a:lnTo>
                    <a:lnTo>
                      <a:pt x="3" y="29"/>
                    </a:lnTo>
                    <a:lnTo>
                      <a:pt x="1" y="26"/>
                    </a:lnTo>
                    <a:lnTo>
                      <a:pt x="0" y="22"/>
                    </a:lnTo>
                    <a:lnTo>
                      <a:pt x="0" y="17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3" y="5"/>
                    </a:lnTo>
                    <a:lnTo>
                      <a:pt x="7" y="3"/>
                    </a:lnTo>
                    <a:lnTo>
                      <a:pt x="10" y="1"/>
                    </a:lnTo>
                    <a:lnTo>
                      <a:pt x="14" y="0"/>
                    </a:lnTo>
                    <a:lnTo>
                      <a:pt x="17" y="1"/>
                    </a:lnTo>
                    <a:lnTo>
                      <a:pt x="21" y="1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8" y="1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36" name="Freeform 128"/>
              <p:cNvSpPr>
                <a:spLocks noEditPoints="1"/>
              </p:cNvSpPr>
              <p:nvPr/>
            </p:nvSpPr>
            <p:spPr bwMode="auto">
              <a:xfrm>
                <a:off x="4555" y="4198"/>
                <a:ext cx="33" cy="3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1" y="13"/>
                  </a:cxn>
                  <a:cxn ang="0">
                    <a:pos x="3" y="8"/>
                  </a:cxn>
                  <a:cxn ang="0">
                    <a:pos x="5" y="5"/>
                  </a:cxn>
                  <a:cxn ang="0">
                    <a:pos x="8" y="3"/>
                  </a:cxn>
                  <a:cxn ang="0">
                    <a:pos x="13" y="1"/>
                  </a:cxn>
                  <a:cxn ang="0">
                    <a:pos x="17" y="0"/>
                  </a:cxn>
                  <a:cxn ang="0">
                    <a:pos x="21" y="1"/>
                  </a:cxn>
                  <a:cxn ang="0">
                    <a:pos x="26" y="3"/>
                  </a:cxn>
                  <a:cxn ang="0">
                    <a:pos x="28" y="5"/>
                  </a:cxn>
                  <a:cxn ang="0">
                    <a:pos x="32" y="8"/>
                  </a:cxn>
                  <a:cxn ang="0">
                    <a:pos x="33" y="13"/>
                  </a:cxn>
                  <a:cxn ang="0">
                    <a:pos x="33" y="17"/>
                  </a:cxn>
                  <a:cxn ang="0">
                    <a:pos x="33" y="21"/>
                  </a:cxn>
                  <a:cxn ang="0">
                    <a:pos x="32" y="26"/>
                  </a:cxn>
                  <a:cxn ang="0">
                    <a:pos x="28" y="28"/>
                  </a:cxn>
                  <a:cxn ang="0">
                    <a:pos x="26" y="32"/>
                  </a:cxn>
                  <a:cxn ang="0">
                    <a:pos x="21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8" y="32"/>
                  </a:cxn>
                  <a:cxn ang="0">
                    <a:pos x="5" y="29"/>
                  </a:cxn>
                  <a:cxn ang="0">
                    <a:pos x="3" y="26"/>
                  </a:cxn>
                  <a:cxn ang="0">
                    <a:pos x="1" y="21"/>
                  </a:cxn>
                  <a:cxn ang="0">
                    <a:pos x="0" y="17"/>
                  </a:cxn>
                  <a:cxn ang="0">
                    <a:pos x="8" y="17"/>
                  </a:cxn>
                  <a:cxn ang="0">
                    <a:pos x="10" y="21"/>
                  </a:cxn>
                  <a:cxn ang="0">
                    <a:pos x="11" y="25"/>
                  </a:cxn>
                  <a:cxn ang="0">
                    <a:pos x="14" y="27"/>
                  </a:cxn>
                  <a:cxn ang="0">
                    <a:pos x="17" y="27"/>
                  </a:cxn>
                  <a:cxn ang="0">
                    <a:pos x="20" y="27"/>
                  </a:cxn>
                  <a:cxn ang="0">
                    <a:pos x="22" y="25"/>
                  </a:cxn>
                  <a:cxn ang="0">
                    <a:pos x="24" y="22"/>
                  </a:cxn>
                  <a:cxn ang="0">
                    <a:pos x="25" y="20"/>
                  </a:cxn>
                  <a:cxn ang="0">
                    <a:pos x="25" y="17"/>
                  </a:cxn>
                  <a:cxn ang="0">
                    <a:pos x="25" y="13"/>
                  </a:cxn>
                  <a:cxn ang="0">
                    <a:pos x="22" y="10"/>
                  </a:cxn>
                  <a:cxn ang="0">
                    <a:pos x="20" y="7"/>
                  </a:cxn>
                  <a:cxn ang="0">
                    <a:pos x="17" y="7"/>
                  </a:cxn>
                  <a:cxn ang="0">
                    <a:pos x="14" y="7"/>
                  </a:cxn>
                  <a:cxn ang="0">
                    <a:pos x="11" y="10"/>
                  </a:cxn>
                  <a:cxn ang="0">
                    <a:pos x="10" y="13"/>
                  </a:cxn>
                  <a:cxn ang="0">
                    <a:pos x="8" y="17"/>
                  </a:cxn>
                </a:cxnLst>
                <a:rect l="0" t="0" r="r" b="b"/>
                <a:pathLst>
                  <a:path w="33" h="33">
                    <a:moveTo>
                      <a:pt x="0" y="17"/>
                    </a:moveTo>
                    <a:lnTo>
                      <a:pt x="1" y="13"/>
                    </a:lnTo>
                    <a:lnTo>
                      <a:pt x="3" y="8"/>
                    </a:lnTo>
                    <a:lnTo>
                      <a:pt x="5" y="5"/>
                    </a:lnTo>
                    <a:lnTo>
                      <a:pt x="8" y="3"/>
                    </a:lnTo>
                    <a:lnTo>
                      <a:pt x="13" y="1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6" y="3"/>
                    </a:lnTo>
                    <a:lnTo>
                      <a:pt x="28" y="5"/>
                    </a:lnTo>
                    <a:lnTo>
                      <a:pt x="32" y="8"/>
                    </a:lnTo>
                    <a:lnTo>
                      <a:pt x="33" y="13"/>
                    </a:lnTo>
                    <a:lnTo>
                      <a:pt x="33" y="17"/>
                    </a:lnTo>
                    <a:lnTo>
                      <a:pt x="33" y="21"/>
                    </a:lnTo>
                    <a:lnTo>
                      <a:pt x="32" y="26"/>
                    </a:lnTo>
                    <a:lnTo>
                      <a:pt x="28" y="28"/>
                    </a:lnTo>
                    <a:lnTo>
                      <a:pt x="26" y="32"/>
                    </a:lnTo>
                    <a:lnTo>
                      <a:pt x="21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8" y="32"/>
                    </a:lnTo>
                    <a:lnTo>
                      <a:pt x="5" y="29"/>
                    </a:lnTo>
                    <a:lnTo>
                      <a:pt x="3" y="26"/>
                    </a:lnTo>
                    <a:lnTo>
                      <a:pt x="1" y="21"/>
                    </a:lnTo>
                    <a:lnTo>
                      <a:pt x="0" y="17"/>
                    </a:lnTo>
                    <a:close/>
                    <a:moveTo>
                      <a:pt x="8" y="17"/>
                    </a:moveTo>
                    <a:lnTo>
                      <a:pt x="10" y="21"/>
                    </a:lnTo>
                    <a:lnTo>
                      <a:pt x="11" y="25"/>
                    </a:lnTo>
                    <a:lnTo>
                      <a:pt x="14" y="27"/>
                    </a:lnTo>
                    <a:lnTo>
                      <a:pt x="17" y="27"/>
                    </a:lnTo>
                    <a:lnTo>
                      <a:pt x="20" y="27"/>
                    </a:lnTo>
                    <a:lnTo>
                      <a:pt x="22" y="25"/>
                    </a:lnTo>
                    <a:lnTo>
                      <a:pt x="24" y="22"/>
                    </a:lnTo>
                    <a:lnTo>
                      <a:pt x="25" y="20"/>
                    </a:lnTo>
                    <a:lnTo>
                      <a:pt x="25" y="17"/>
                    </a:lnTo>
                    <a:lnTo>
                      <a:pt x="25" y="13"/>
                    </a:lnTo>
                    <a:lnTo>
                      <a:pt x="22" y="10"/>
                    </a:lnTo>
                    <a:lnTo>
                      <a:pt x="20" y="7"/>
                    </a:lnTo>
                    <a:lnTo>
                      <a:pt x="17" y="7"/>
                    </a:lnTo>
                    <a:lnTo>
                      <a:pt x="14" y="7"/>
                    </a:lnTo>
                    <a:lnTo>
                      <a:pt x="11" y="10"/>
                    </a:lnTo>
                    <a:lnTo>
                      <a:pt x="10" y="13"/>
                    </a:lnTo>
                    <a:lnTo>
                      <a:pt x="8" y="1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37" name="Freeform 129"/>
              <p:cNvSpPr>
                <a:spLocks/>
              </p:cNvSpPr>
              <p:nvPr/>
            </p:nvSpPr>
            <p:spPr bwMode="auto">
              <a:xfrm>
                <a:off x="4595" y="4198"/>
                <a:ext cx="29" cy="33"/>
              </a:xfrm>
              <a:custGeom>
                <a:avLst/>
                <a:gdLst/>
                <a:ahLst/>
                <a:cxnLst>
                  <a:cxn ang="0">
                    <a:pos x="29" y="33"/>
                  </a:cxn>
                  <a:cxn ang="0">
                    <a:pos x="21" y="33"/>
                  </a:cxn>
                  <a:cxn ang="0">
                    <a:pos x="21" y="17"/>
                  </a:cxn>
                  <a:cxn ang="0">
                    <a:pos x="19" y="13"/>
                  </a:cxn>
                  <a:cxn ang="0">
                    <a:pos x="19" y="11"/>
                  </a:cxn>
                  <a:cxn ang="0">
                    <a:pos x="18" y="8"/>
                  </a:cxn>
                  <a:cxn ang="0">
                    <a:pos x="18" y="8"/>
                  </a:cxn>
                  <a:cxn ang="0">
                    <a:pos x="16" y="7"/>
                  </a:cxn>
                  <a:cxn ang="0">
                    <a:pos x="15" y="7"/>
                  </a:cxn>
                  <a:cxn ang="0">
                    <a:pos x="13" y="7"/>
                  </a:cxn>
                  <a:cxn ang="0">
                    <a:pos x="10" y="8"/>
                  </a:cxn>
                  <a:cxn ang="0">
                    <a:pos x="9" y="10"/>
                  </a:cxn>
                  <a:cxn ang="0">
                    <a:pos x="8" y="12"/>
                  </a:cxn>
                  <a:cxn ang="0">
                    <a:pos x="8" y="14"/>
                  </a:cxn>
                  <a:cxn ang="0">
                    <a:pos x="8" y="19"/>
                  </a:cxn>
                  <a:cxn ang="0">
                    <a:pos x="8" y="33"/>
                  </a:cxn>
                  <a:cxn ang="0">
                    <a:pos x="0" y="33"/>
                  </a:cxn>
                  <a:cxn ang="0">
                    <a:pos x="0" y="1"/>
                  </a:cxn>
                  <a:cxn ang="0">
                    <a:pos x="8" y="1"/>
                  </a:cxn>
                  <a:cxn ang="0">
                    <a:pos x="8" y="6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8" y="0"/>
                  </a:cxn>
                  <a:cxn ang="0">
                    <a:pos x="21" y="1"/>
                  </a:cxn>
                  <a:cxn ang="0">
                    <a:pos x="23" y="1"/>
                  </a:cxn>
                  <a:cxn ang="0">
                    <a:pos x="25" y="3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28" y="7"/>
                  </a:cxn>
                  <a:cxn ang="0">
                    <a:pos x="29" y="10"/>
                  </a:cxn>
                  <a:cxn ang="0">
                    <a:pos x="29" y="13"/>
                  </a:cxn>
                  <a:cxn ang="0">
                    <a:pos x="29" y="33"/>
                  </a:cxn>
                </a:cxnLst>
                <a:rect l="0" t="0" r="r" b="b"/>
                <a:pathLst>
                  <a:path w="29" h="33">
                    <a:moveTo>
                      <a:pt x="29" y="33"/>
                    </a:moveTo>
                    <a:lnTo>
                      <a:pt x="21" y="33"/>
                    </a:lnTo>
                    <a:lnTo>
                      <a:pt x="21" y="17"/>
                    </a:lnTo>
                    <a:lnTo>
                      <a:pt x="19" y="13"/>
                    </a:lnTo>
                    <a:lnTo>
                      <a:pt x="19" y="11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16" y="7"/>
                    </a:lnTo>
                    <a:lnTo>
                      <a:pt x="15" y="7"/>
                    </a:lnTo>
                    <a:lnTo>
                      <a:pt x="13" y="7"/>
                    </a:lnTo>
                    <a:lnTo>
                      <a:pt x="10" y="8"/>
                    </a:lnTo>
                    <a:lnTo>
                      <a:pt x="9" y="10"/>
                    </a:lnTo>
                    <a:lnTo>
                      <a:pt x="8" y="12"/>
                    </a:lnTo>
                    <a:lnTo>
                      <a:pt x="8" y="14"/>
                    </a:lnTo>
                    <a:lnTo>
                      <a:pt x="8" y="19"/>
                    </a:lnTo>
                    <a:lnTo>
                      <a:pt x="8" y="33"/>
                    </a:lnTo>
                    <a:lnTo>
                      <a:pt x="0" y="33"/>
                    </a:lnTo>
                    <a:lnTo>
                      <a:pt x="0" y="1"/>
                    </a:lnTo>
                    <a:lnTo>
                      <a:pt x="8" y="1"/>
                    </a:lnTo>
                    <a:lnTo>
                      <a:pt x="8" y="6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1"/>
                    </a:lnTo>
                    <a:lnTo>
                      <a:pt x="25" y="3"/>
                    </a:lnTo>
                    <a:lnTo>
                      <a:pt x="26" y="4"/>
                    </a:lnTo>
                    <a:lnTo>
                      <a:pt x="28" y="6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29" y="13"/>
                    </a:lnTo>
                    <a:lnTo>
                      <a:pt x="29" y="3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38" name="Freeform 130"/>
              <p:cNvSpPr>
                <a:spLocks/>
              </p:cNvSpPr>
              <p:nvPr/>
            </p:nvSpPr>
            <p:spPr bwMode="auto">
              <a:xfrm>
                <a:off x="4628" y="4188"/>
                <a:ext cx="19" cy="43"/>
              </a:xfrm>
              <a:custGeom>
                <a:avLst/>
                <a:gdLst/>
                <a:ahLst/>
                <a:cxnLst>
                  <a:cxn ang="0">
                    <a:pos x="19" y="11"/>
                  </a:cxn>
                  <a:cxn ang="0">
                    <a:pos x="19" y="17"/>
                  </a:cxn>
                  <a:cxn ang="0">
                    <a:pos x="12" y="17"/>
                  </a:cxn>
                  <a:cxn ang="0">
                    <a:pos x="12" y="31"/>
                  </a:cxn>
                  <a:cxn ang="0">
                    <a:pos x="12" y="34"/>
                  </a:cxn>
                  <a:cxn ang="0">
                    <a:pos x="12" y="36"/>
                  </a:cxn>
                  <a:cxn ang="0">
                    <a:pos x="13" y="36"/>
                  </a:cxn>
                  <a:cxn ang="0">
                    <a:pos x="13" y="37"/>
                  </a:cxn>
                  <a:cxn ang="0">
                    <a:pos x="14" y="37"/>
                  </a:cxn>
                  <a:cxn ang="0">
                    <a:pos x="15" y="37"/>
                  </a:cxn>
                  <a:cxn ang="0">
                    <a:pos x="17" y="37"/>
                  </a:cxn>
                  <a:cxn ang="0">
                    <a:pos x="19" y="36"/>
                  </a:cxn>
                  <a:cxn ang="0">
                    <a:pos x="19" y="43"/>
                  </a:cxn>
                  <a:cxn ang="0">
                    <a:pos x="15" y="43"/>
                  </a:cxn>
                  <a:cxn ang="0">
                    <a:pos x="12" y="43"/>
                  </a:cxn>
                  <a:cxn ang="0">
                    <a:pos x="10" y="43"/>
                  </a:cxn>
                  <a:cxn ang="0">
                    <a:pos x="9" y="43"/>
                  </a:cxn>
                  <a:cxn ang="0">
                    <a:pos x="6" y="42"/>
                  </a:cxn>
                  <a:cxn ang="0">
                    <a:pos x="5" y="40"/>
                  </a:cxn>
                  <a:cxn ang="0">
                    <a:pos x="5" y="39"/>
                  </a:cxn>
                  <a:cxn ang="0">
                    <a:pos x="4" y="37"/>
                  </a:cxn>
                  <a:cxn ang="0">
                    <a:pos x="4" y="35"/>
                  </a:cxn>
                  <a:cxn ang="0">
                    <a:pos x="4" y="31"/>
                  </a:cxn>
                  <a:cxn ang="0">
                    <a:pos x="4" y="17"/>
                  </a:cxn>
                  <a:cxn ang="0">
                    <a:pos x="0" y="17"/>
                  </a:cxn>
                  <a:cxn ang="0">
                    <a:pos x="0" y="11"/>
                  </a:cxn>
                  <a:cxn ang="0">
                    <a:pos x="4" y="11"/>
                  </a:cxn>
                  <a:cxn ang="0">
                    <a:pos x="4" y="6"/>
                  </a:cxn>
                  <a:cxn ang="0">
                    <a:pos x="12" y="0"/>
                  </a:cxn>
                  <a:cxn ang="0">
                    <a:pos x="12" y="11"/>
                  </a:cxn>
                  <a:cxn ang="0">
                    <a:pos x="19" y="11"/>
                  </a:cxn>
                </a:cxnLst>
                <a:rect l="0" t="0" r="r" b="b"/>
                <a:pathLst>
                  <a:path w="19" h="43">
                    <a:moveTo>
                      <a:pt x="19" y="11"/>
                    </a:moveTo>
                    <a:lnTo>
                      <a:pt x="19" y="17"/>
                    </a:lnTo>
                    <a:lnTo>
                      <a:pt x="12" y="17"/>
                    </a:lnTo>
                    <a:lnTo>
                      <a:pt x="12" y="31"/>
                    </a:lnTo>
                    <a:lnTo>
                      <a:pt x="12" y="34"/>
                    </a:lnTo>
                    <a:lnTo>
                      <a:pt x="12" y="36"/>
                    </a:lnTo>
                    <a:lnTo>
                      <a:pt x="13" y="36"/>
                    </a:lnTo>
                    <a:lnTo>
                      <a:pt x="13" y="37"/>
                    </a:lnTo>
                    <a:lnTo>
                      <a:pt x="14" y="37"/>
                    </a:lnTo>
                    <a:lnTo>
                      <a:pt x="15" y="37"/>
                    </a:lnTo>
                    <a:lnTo>
                      <a:pt x="17" y="37"/>
                    </a:lnTo>
                    <a:lnTo>
                      <a:pt x="19" y="36"/>
                    </a:lnTo>
                    <a:lnTo>
                      <a:pt x="19" y="43"/>
                    </a:lnTo>
                    <a:lnTo>
                      <a:pt x="15" y="43"/>
                    </a:lnTo>
                    <a:lnTo>
                      <a:pt x="12" y="43"/>
                    </a:lnTo>
                    <a:lnTo>
                      <a:pt x="10" y="43"/>
                    </a:lnTo>
                    <a:lnTo>
                      <a:pt x="9" y="43"/>
                    </a:lnTo>
                    <a:lnTo>
                      <a:pt x="6" y="42"/>
                    </a:lnTo>
                    <a:lnTo>
                      <a:pt x="5" y="40"/>
                    </a:lnTo>
                    <a:lnTo>
                      <a:pt x="5" y="39"/>
                    </a:lnTo>
                    <a:lnTo>
                      <a:pt x="4" y="37"/>
                    </a:lnTo>
                    <a:lnTo>
                      <a:pt x="4" y="35"/>
                    </a:lnTo>
                    <a:lnTo>
                      <a:pt x="4" y="31"/>
                    </a:lnTo>
                    <a:lnTo>
                      <a:pt x="4" y="17"/>
                    </a:lnTo>
                    <a:lnTo>
                      <a:pt x="0" y="17"/>
                    </a:lnTo>
                    <a:lnTo>
                      <a:pt x="0" y="11"/>
                    </a:lnTo>
                    <a:lnTo>
                      <a:pt x="4" y="11"/>
                    </a:lnTo>
                    <a:lnTo>
                      <a:pt x="4" y="6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39" name="Freeform 131"/>
              <p:cNvSpPr>
                <a:spLocks noEditPoints="1"/>
              </p:cNvSpPr>
              <p:nvPr/>
            </p:nvSpPr>
            <p:spPr bwMode="auto">
              <a:xfrm>
                <a:off x="4649" y="4198"/>
                <a:ext cx="33" cy="3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1" y="13"/>
                  </a:cxn>
                  <a:cxn ang="0">
                    <a:pos x="3" y="8"/>
                  </a:cxn>
                  <a:cxn ang="0">
                    <a:pos x="5" y="5"/>
                  </a:cxn>
                  <a:cxn ang="0">
                    <a:pos x="8" y="3"/>
                  </a:cxn>
                  <a:cxn ang="0">
                    <a:pos x="13" y="1"/>
                  </a:cxn>
                  <a:cxn ang="0">
                    <a:pos x="17" y="0"/>
                  </a:cxn>
                  <a:cxn ang="0">
                    <a:pos x="21" y="1"/>
                  </a:cxn>
                  <a:cxn ang="0">
                    <a:pos x="26" y="3"/>
                  </a:cxn>
                  <a:cxn ang="0">
                    <a:pos x="28" y="5"/>
                  </a:cxn>
                  <a:cxn ang="0">
                    <a:pos x="32" y="8"/>
                  </a:cxn>
                  <a:cxn ang="0">
                    <a:pos x="33" y="13"/>
                  </a:cxn>
                  <a:cxn ang="0">
                    <a:pos x="33" y="17"/>
                  </a:cxn>
                  <a:cxn ang="0">
                    <a:pos x="33" y="21"/>
                  </a:cxn>
                  <a:cxn ang="0">
                    <a:pos x="32" y="26"/>
                  </a:cxn>
                  <a:cxn ang="0">
                    <a:pos x="28" y="28"/>
                  </a:cxn>
                  <a:cxn ang="0">
                    <a:pos x="26" y="32"/>
                  </a:cxn>
                  <a:cxn ang="0">
                    <a:pos x="21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8" y="32"/>
                  </a:cxn>
                  <a:cxn ang="0">
                    <a:pos x="5" y="29"/>
                  </a:cxn>
                  <a:cxn ang="0">
                    <a:pos x="3" y="26"/>
                  </a:cxn>
                  <a:cxn ang="0">
                    <a:pos x="1" y="21"/>
                  </a:cxn>
                  <a:cxn ang="0">
                    <a:pos x="0" y="17"/>
                  </a:cxn>
                  <a:cxn ang="0">
                    <a:pos x="8" y="17"/>
                  </a:cxn>
                  <a:cxn ang="0">
                    <a:pos x="10" y="21"/>
                  </a:cxn>
                  <a:cxn ang="0">
                    <a:pos x="11" y="25"/>
                  </a:cxn>
                  <a:cxn ang="0">
                    <a:pos x="14" y="27"/>
                  </a:cxn>
                  <a:cxn ang="0">
                    <a:pos x="17" y="27"/>
                  </a:cxn>
                  <a:cxn ang="0">
                    <a:pos x="20" y="27"/>
                  </a:cxn>
                  <a:cxn ang="0">
                    <a:pos x="22" y="25"/>
                  </a:cxn>
                  <a:cxn ang="0">
                    <a:pos x="23" y="22"/>
                  </a:cxn>
                  <a:cxn ang="0">
                    <a:pos x="25" y="20"/>
                  </a:cxn>
                  <a:cxn ang="0">
                    <a:pos x="25" y="17"/>
                  </a:cxn>
                  <a:cxn ang="0">
                    <a:pos x="25" y="13"/>
                  </a:cxn>
                  <a:cxn ang="0">
                    <a:pos x="22" y="10"/>
                  </a:cxn>
                  <a:cxn ang="0">
                    <a:pos x="20" y="7"/>
                  </a:cxn>
                  <a:cxn ang="0">
                    <a:pos x="17" y="7"/>
                  </a:cxn>
                  <a:cxn ang="0">
                    <a:pos x="14" y="7"/>
                  </a:cxn>
                  <a:cxn ang="0">
                    <a:pos x="11" y="10"/>
                  </a:cxn>
                  <a:cxn ang="0">
                    <a:pos x="10" y="13"/>
                  </a:cxn>
                  <a:cxn ang="0">
                    <a:pos x="8" y="17"/>
                  </a:cxn>
                </a:cxnLst>
                <a:rect l="0" t="0" r="r" b="b"/>
                <a:pathLst>
                  <a:path w="33" h="33">
                    <a:moveTo>
                      <a:pt x="0" y="17"/>
                    </a:moveTo>
                    <a:lnTo>
                      <a:pt x="1" y="13"/>
                    </a:lnTo>
                    <a:lnTo>
                      <a:pt x="3" y="8"/>
                    </a:lnTo>
                    <a:lnTo>
                      <a:pt x="5" y="5"/>
                    </a:lnTo>
                    <a:lnTo>
                      <a:pt x="8" y="3"/>
                    </a:lnTo>
                    <a:lnTo>
                      <a:pt x="13" y="1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6" y="3"/>
                    </a:lnTo>
                    <a:lnTo>
                      <a:pt x="28" y="5"/>
                    </a:lnTo>
                    <a:lnTo>
                      <a:pt x="32" y="8"/>
                    </a:lnTo>
                    <a:lnTo>
                      <a:pt x="33" y="13"/>
                    </a:lnTo>
                    <a:lnTo>
                      <a:pt x="33" y="17"/>
                    </a:lnTo>
                    <a:lnTo>
                      <a:pt x="33" y="21"/>
                    </a:lnTo>
                    <a:lnTo>
                      <a:pt x="32" y="26"/>
                    </a:lnTo>
                    <a:lnTo>
                      <a:pt x="28" y="28"/>
                    </a:lnTo>
                    <a:lnTo>
                      <a:pt x="26" y="32"/>
                    </a:lnTo>
                    <a:lnTo>
                      <a:pt x="21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8" y="32"/>
                    </a:lnTo>
                    <a:lnTo>
                      <a:pt x="5" y="29"/>
                    </a:lnTo>
                    <a:lnTo>
                      <a:pt x="3" y="26"/>
                    </a:lnTo>
                    <a:lnTo>
                      <a:pt x="1" y="21"/>
                    </a:lnTo>
                    <a:lnTo>
                      <a:pt x="0" y="17"/>
                    </a:lnTo>
                    <a:close/>
                    <a:moveTo>
                      <a:pt x="8" y="17"/>
                    </a:moveTo>
                    <a:lnTo>
                      <a:pt x="10" y="21"/>
                    </a:lnTo>
                    <a:lnTo>
                      <a:pt x="11" y="25"/>
                    </a:lnTo>
                    <a:lnTo>
                      <a:pt x="14" y="27"/>
                    </a:lnTo>
                    <a:lnTo>
                      <a:pt x="17" y="27"/>
                    </a:lnTo>
                    <a:lnTo>
                      <a:pt x="20" y="27"/>
                    </a:lnTo>
                    <a:lnTo>
                      <a:pt x="22" y="25"/>
                    </a:lnTo>
                    <a:lnTo>
                      <a:pt x="23" y="22"/>
                    </a:lnTo>
                    <a:lnTo>
                      <a:pt x="25" y="20"/>
                    </a:lnTo>
                    <a:lnTo>
                      <a:pt x="25" y="17"/>
                    </a:lnTo>
                    <a:lnTo>
                      <a:pt x="25" y="13"/>
                    </a:lnTo>
                    <a:lnTo>
                      <a:pt x="22" y="10"/>
                    </a:lnTo>
                    <a:lnTo>
                      <a:pt x="20" y="7"/>
                    </a:lnTo>
                    <a:lnTo>
                      <a:pt x="17" y="7"/>
                    </a:lnTo>
                    <a:lnTo>
                      <a:pt x="14" y="7"/>
                    </a:lnTo>
                    <a:lnTo>
                      <a:pt x="11" y="10"/>
                    </a:lnTo>
                    <a:lnTo>
                      <a:pt x="10" y="13"/>
                    </a:lnTo>
                    <a:lnTo>
                      <a:pt x="8" y="1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40" name="Freeform 132"/>
              <p:cNvSpPr>
                <a:spLocks/>
              </p:cNvSpPr>
              <p:nvPr/>
            </p:nvSpPr>
            <p:spPr bwMode="auto">
              <a:xfrm>
                <a:off x="4689" y="4199"/>
                <a:ext cx="29" cy="32"/>
              </a:xfrm>
              <a:custGeom>
                <a:avLst/>
                <a:gdLst/>
                <a:ahLst/>
                <a:cxnLst>
                  <a:cxn ang="0">
                    <a:pos x="21" y="32"/>
                  </a:cxn>
                  <a:cxn ang="0">
                    <a:pos x="21" y="27"/>
                  </a:cxn>
                  <a:cxn ang="0">
                    <a:pos x="18" y="29"/>
                  </a:cxn>
                  <a:cxn ang="0">
                    <a:pos x="16" y="31"/>
                  </a:cxn>
                  <a:cxn ang="0">
                    <a:pos x="12" y="32"/>
                  </a:cxn>
                  <a:cxn ang="0">
                    <a:pos x="10" y="32"/>
                  </a:cxn>
                  <a:cxn ang="0">
                    <a:pos x="7" y="32"/>
                  </a:cxn>
                  <a:cxn ang="0">
                    <a:pos x="4" y="31"/>
                  </a:cxn>
                  <a:cxn ang="0">
                    <a:pos x="2" y="29"/>
                  </a:cxn>
                  <a:cxn ang="0">
                    <a:pos x="1" y="27"/>
                  </a:cxn>
                  <a:cxn ang="0">
                    <a:pos x="0" y="24"/>
                  </a:cxn>
                  <a:cxn ang="0">
                    <a:pos x="0" y="20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14"/>
                  </a:cxn>
                  <a:cxn ang="0">
                    <a:pos x="8" y="19"/>
                  </a:cxn>
                  <a:cxn ang="0">
                    <a:pos x="8" y="21"/>
                  </a:cxn>
                  <a:cxn ang="0">
                    <a:pos x="8" y="23"/>
                  </a:cxn>
                  <a:cxn ang="0">
                    <a:pos x="9" y="24"/>
                  </a:cxn>
                  <a:cxn ang="0">
                    <a:pos x="10" y="25"/>
                  </a:cxn>
                  <a:cxn ang="0">
                    <a:pos x="11" y="26"/>
                  </a:cxn>
                  <a:cxn ang="0">
                    <a:pos x="14" y="26"/>
                  </a:cxn>
                  <a:cxn ang="0">
                    <a:pos x="15" y="26"/>
                  </a:cxn>
                  <a:cxn ang="0">
                    <a:pos x="17" y="25"/>
                  </a:cxn>
                  <a:cxn ang="0">
                    <a:pos x="18" y="24"/>
                  </a:cxn>
                  <a:cxn ang="0">
                    <a:pos x="19" y="23"/>
                  </a:cxn>
                  <a:cxn ang="0">
                    <a:pos x="19" y="20"/>
                  </a:cxn>
                  <a:cxn ang="0">
                    <a:pos x="21" y="18"/>
                  </a:cxn>
                  <a:cxn ang="0">
                    <a:pos x="21" y="13"/>
                  </a:cxn>
                  <a:cxn ang="0">
                    <a:pos x="21" y="0"/>
                  </a:cxn>
                  <a:cxn ang="0">
                    <a:pos x="29" y="0"/>
                  </a:cxn>
                  <a:cxn ang="0">
                    <a:pos x="29" y="32"/>
                  </a:cxn>
                  <a:cxn ang="0">
                    <a:pos x="21" y="32"/>
                  </a:cxn>
                </a:cxnLst>
                <a:rect l="0" t="0" r="r" b="b"/>
                <a:pathLst>
                  <a:path w="29" h="32">
                    <a:moveTo>
                      <a:pt x="21" y="32"/>
                    </a:moveTo>
                    <a:lnTo>
                      <a:pt x="21" y="27"/>
                    </a:lnTo>
                    <a:lnTo>
                      <a:pt x="18" y="29"/>
                    </a:lnTo>
                    <a:lnTo>
                      <a:pt x="16" y="31"/>
                    </a:lnTo>
                    <a:lnTo>
                      <a:pt x="12" y="32"/>
                    </a:lnTo>
                    <a:lnTo>
                      <a:pt x="10" y="32"/>
                    </a:lnTo>
                    <a:lnTo>
                      <a:pt x="7" y="32"/>
                    </a:lnTo>
                    <a:lnTo>
                      <a:pt x="4" y="31"/>
                    </a:lnTo>
                    <a:lnTo>
                      <a:pt x="2" y="29"/>
                    </a:lnTo>
                    <a:lnTo>
                      <a:pt x="1" y="27"/>
                    </a:lnTo>
                    <a:lnTo>
                      <a:pt x="0" y="24"/>
                    </a:lnTo>
                    <a:lnTo>
                      <a:pt x="0" y="20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14"/>
                    </a:lnTo>
                    <a:lnTo>
                      <a:pt x="8" y="19"/>
                    </a:lnTo>
                    <a:lnTo>
                      <a:pt x="8" y="21"/>
                    </a:lnTo>
                    <a:lnTo>
                      <a:pt x="8" y="23"/>
                    </a:lnTo>
                    <a:lnTo>
                      <a:pt x="9" y="24"/>
                    </a:lnTo>
                    <a:lnTo>
                      <a:pt x="10" y="25"/>
                    </a:lnTo>
                    <a:lnTo>
                      <a:pt x="11" y="26"/>
                    </a:lnTo>
                    <a:lnTo>
                      <a:pt x="14" y="26"/>
                    </a:lnTo>
                    <a:lnTo>
                      <a:pt x="15" y="26"/>
                    </a:lnTo>
                    <a:lnTo>
                      <a:pt x="17" y="25"/>
                    </a:lnTo>
                    <a:lnTo>
                      <a:pt x="18" y="24"/>
                    </a:lnTo>
                    <a:lnTo>
                      <a:pt x="19" y="23"/>
                    </a:lnTo>
                    <a:lnTo>
                      <a:pt x="19" y="20"/>
                    </a:lnTo>
                    <a:lnTo>
                      <a:pt x="21" y="18"/>
                    </a:lnTo>
                    <a:lnTo>
                      <a:pt x="21" y="13"/>
                    </a:lnTo>
                    <a:lnTo>
                      <a:pt x="21" y="0"/>
                    </a:lnTo>
                    <a:lnTo>
                      <a:pt x="29" y="0"/>
                    </a:lnTo>
                    <a:lnTo>
                      <a:pt x="29" y="32"/>
                    </a:lnTo>
                    <a:lnTo>
                      <a:pt x="21" y="3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41" name="Freeform 133"/>
              <p:cNvSpPr>
                <a:spLocks/>
              </p:cNvSpPr>
              <p:nvPr/>
            </p:nvSpPr>
            <p:spPr bwMode="auto">
              <a:xfrm>
                <a:off x="4726" y="4198"/>
                <a:ext cx="18" cy="33"/>
              </a:xfrm>
              <a:custGeom>
                <a:avLst/>
                <a:gdLst/>
                <a:ahLst/>
                <a:cxnLst>
                  <a:cxn ang="0">
                    <a:pos x="8" y="33"/>
                  </a:cxn>
                  <a:cxn ang="0">
                    <a:pos x="0" y="33"/>
                  </a:cxn>
                  <a:cxn ang="0">
                    <a:pos x="0" y="1"/>
                  </a:cxn>
                  <a:cxn ang="0">
                    <a:pos x="8" y="1"/>
                  </a:cxn>
                  <a:cxn ang="0">
                    <a:pos x="8" y="6"/>
                  </a:cxn>
                  <a:cxn ang="0">
                    <a:pos x="9" y="4"/>
                  </a:cxn>
                  <a:cxn ang="0">
                    <a:pos x="10" y="1"/>
                  </a:cxn>
                  <a:cxn ang="0">
                    <a:pos x="13" y="1"/>
                  </a:cxn>
                  <a:cxn ang="0">
                    <a:pos x="14" y="0"/>
                  </a:cxn>
                  <a:cxn ang="0">
                    <a:pos x="16" y="1"/>
                  </a:cxn>
                  <a:cxn ang="0">
                    <a:pos x="18" y="3"/>
                  </a:cxn>
                  <a:cxn ang="0">
                    <a:pos x="16" y="11"/>
                  </a:cxn>
                  <a:cxn ang="0">
                    <a:pos x="15" y="10"/>
                  </a:cxn>
                  <a:cxn ang="0">
                    <a:pos x="13" y="8"/>
                  </a:cxn>
                  <a:cxn ang="0">
                    <a:pos x="11" y="10"/>
                  </a:cxn>
                  <a:cxn ang="0">
                    <a:pos x="10" y="10"/>
                  </a:cxn>
                  <a:cxn ang="0">
                    <a:pos x="9" y="11"/>
                  </a:cxn>
                  <a:cxn ang="0">
                    <a:pos x="8" y="13"/>
                  </a:cxn>
                  <a:cxn ang="0">
                    <a:pos x="8" y="15"/>
                  </a:cxn>
                  <a:cxn ang="0">
                    <a:pos x="8" y="19"/>
                  </a:cxn>
                  <a:cxn ang="0">
                    <a:pos x="8" y="24"/>
                  </a:cxn>
                  <a:cxn ang="0">
                    <a:pos x="8" y="33"/>
                  </a:cxn>
                </a:cxnLst>
                <a:rect l="0" t="0" r="r" b="b"/>
                <a:pathLst>
                  <a:path w="18" h="33">
                    <a:moveTo>
                      <a:pt x="8" y="33"/>
                    </a:moveTo>
                    <a:lnTo>
                      <a:pt x="0" y="33"/>
                    </a:lnTo>
                    <a:lnTo>
                      <a:pt x="0" y="1"/>
                    </a:lnTo>
                    <a:lnTo>
                      <a:pt x="8" y="1"/>
                    </a:lnTo>
                    <a:lnTo>
                      <a:pt x="8" y="6"/>
                    </a:lnTo>
                    <a:lnTo>
                      <a:pt x="9" y="4"/>
                    </a:lnTo>
                    <a:lnTo>
                      <a:pt x="10" y="1"/>
                    </a:lnTo>
                    <a:lnTo>
                      <a:pt x="13" y="1"/>
                    </a:lnTo>
                    <a:lnTo>
                      <a:pt x="14" y="0"/>
                    </a:lnTo>
                    <a:lnTo>
                      <a:pt x="16" y="1"/>
                    </a:lnTo>
                    <a:lnTo>
                      <a:pt x="18" y="3"/>
                    </a:lnTo>
                    <a:lnTo>
                      <a:pt x="16" y="11"/>
                    </a:lnTo>
                    <a:lnTo>
                      <a:pt x="15" y="10"/>
                    </a:lnTo>
                    <a:lnTo>
                      <a:pt x="13" y="8"/>
                    </a:lnTo>
                    <a:lnTo>
                      <a:pt x="11" y="10"/>
                    </a:lnTo>
                    <a:lnTo>
                      <a:pt x="10" y="10"/>
                    </a:lnTo>
                    <a:lnTo>
                      <a:pt x="9" y="11"/>
                    </a:lnTo>
                    <a:lnTo>
                      <a:pt x="8" y="13"/>
                    </a:lnTo>
                    <a:lnTo>
                      <a:pt x="8" y="15"/>
                    </a:lnTo>
                    <a:lnTo>
                      <a:pt x="8" y="19"/>
                    </a:lnTo>
                    <a:lnTo>
                      <a:pt x="8" y="24"/>
                    </a:lnTo>
                    <a:lnTo>
                      <a:pt x="8" y="3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42" name="Freeform 134"/>
              <p:cNvSpPr>
                <a:spLocks/>
              </p:cNvSpPr>
              <p:nvPr/>
            </p:nvSpPr>
            <p:spPr bwMode="auto">
              <a:xfrm>
                <a:off x="4762" y="4187"/>
                <a:ext cx="21" cy="44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4" y="12"/>
                  </a:cxn>
                  <a:cxn ang="0">
                    <a:pos x="4" y="10"/>
                  </a:cxn>
                  <a:cxn ang="0">
                    <a:pos x="4" y="7"/>
                  </a:cxn>
                  <a:cxn ang="0">
                    <a:pos x="6" y="4"/>
                  </a:cxn>
                  <a:cxn ang="0">
                    <a:pos x="7" y="2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4" y="0"/>
                  </a:cxn>
                  <a:cxn ang="0">
                    <a:pos x="17" y="0"/>
                  </a:cxn>
                  <a:cxn ang="0">
                    <a:pos x="21" y="1"/>
                  </a:cxn>
                  <a:cxn ang="0">
                    <a:pos x="21" y="7"/>
                  </a:cxn>
                  <a:cxn ang="0">
                    <a:pos x="18" y="7"/>
                  </a:cxn>
                  <a:cxn ang="0">
                    <a:pos x="16" y="7"/>
                  </a:cxn>
                  <a:cxn ang="0">
                    <a:pos x="15" y="7"/>
                  </a:cxn>
                  <a:cxn ang="0">
                    <a:pos x="14" y="7"/>
                  </a:cxn>
                  <a:cxn ang="0">
                    <a:pos x="13" y="8"/>
                  </a:cxn>
                  <a:cxn ang="0">
                    <a:pos x="13" y="10"/>
                  </a:cxn>
                  <a:cxn ang="0">
                    <a:pos x="13" y="12"/>
                  </a:cxn>
                  <a:cxn ang="0">
                    <a:pos x="20" y="12"/>
                  </a:cxn>
                  <a:cxn ang="0">
                    <a:pos x="20" y="18"/>
                  </a:cxn>
                  <a:cxn ang="0">
                    <a:pos x="13" y="18"/>
                  </a:cxn>
                  <a:cxn ang="0">
                    <a:pos x="13" y="44"/>
                  </a:cxn>
                  <a:cxn ang="0">
                    <a:pos x="4" y="44"/>
                  </a:cxn>
                  <a:cxn ang="0">
                    <a:pos x="4" y="18"/>
                  </a:cxn>
                  <a:cxn ang="0">
                    <a:pos x="0" y="18"/>
                  </a:cxn>
                  <a:cxn ang="0">
                    <a:pos x="0" y="12"/>
                  </a:cxn>
                </a:cxnLst>
                <a:rect l="0" t="0" r="r" b="b"/>
                <a:pathLst>
                  <a:path w="21" h="44">
                    <a:moveTo>
                      <a:pt x="0" y="12"/>
                    </a:moveTo>
                    <a:lnTo>
                      <a:pt x="4" y="12"/>
                    </a:lnTo>
                    <a:lnTo>
                      <a:pt x="4" y="10"/>
                    </a:lnTo>
                    <a:lnTo>
                      <a:pt x="4" y="7"/>
                    </a:lnTo>
                    <a:lnTo>
                      <a:pt x="6" y="4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4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1" y="7"/>
                    </a:lnTo>
                    <a:lnTo>
                      <a:pt x="18" y="7"/>
                    </a:lnTo>
                    <a:lnTo>
                      <a:pt x="16" y="7"/>
                    </a:lnTo>
                    <a:lnTo>
                      <a:pt x="15" y="7"/>
                    </a:lnTo>
                    <a:lnTo>
                      <a:pt x="14" y="7"/>
                    </a:lnTo>
                    <a:lnTo>
                      <a:pt x="13" y="8"/>
                    </a:lnTo>
                    <a:lnTo>
                      <a:pt x="13" y="10"/>
                    </a:lnTo>
                    <a:lnTo>
                      <a:pt x="13" y="12"/>
                    </a:lnTo>
                    <a:lnTo>
                      <a:pt x="20" y="12"/>
                    </a:lnTo>
                    <a:lnTo>
                      <a:pt x="20" y="18"/>
                    </a:lnTo>
                    <a:lnTo>
                      <a:pt x="13" y="18"/>
                    </a:lnTo>
                    <a:lnTo>
                      <a:pt x="13" y="44"/>
                    </a:lnTo>
                    <a:lnTo>
                      <a:pt x="4" y="44"/>
                    </a:lnTo>
                    <a:lnTo>
                      <a:pt x="4" y="18"/>
                    </a:lnTo>
                    <a:lnTo>
                      <a:pt x="0" y="1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43" name="Rectangle 135"/>
              <p:cNvSpPr>
                <a:spLocks noChangeArrowheads="1"/>
              </p:cNvSpPr>
              <p:nvPr/>
            </p:nvSpPr>
            <p:spPr bwMode="auto">
              <a:xfrm>
                <a:off x="4785" y="4188"/>
                <a:ext cx="8" cy="4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44" name="Freeform 136"/>
              <p:cNvSpPr>
                <a:spLocks/>
              </p:cNvSpPr>
              <p:nvPr/>
            </p:nvSpPr>
            <p:spPr bwMode="auto">
              <a:xfrm>
                <a:off x="4802" y="4199"/>
                <a:ext cx="29" cy="32"/>
              </a:xfrm>
              <a:custGeom>
                <a:avLst/>
                <a:gdLst/>
                <a:ahLst/>
                <a:cxnLst>
                  <a:cxn ang="0">
                    <a:pos x="21" y="32"/>
                  </a:cxn>
                  <a:cxn ang="0">
                    <a:pos x="21" y="27"/>
                  </a:cxn>
                  <a:cxn ang="0">
                    <a:pos x="19" y="29"/>
                  </a:cxn>
                  <a:cxn ang="0">
                    <a:pos x="17" y="31"/>
                  </a:cxn>
                  <a:cxn ang="0">
                    <a:pos x="14" y="32"/>
                  </a:cxn>
                  <a:cxn ang="0">
                    <a:pos x="11" y="32"/>
                  </a:cxn>
                  <a:cxn ang="0">
                    <a:pos x="7" y="32"/>
                  </a:cxn>
                  <a:cxn ang="0">
                    <a:pos x="5" y="31"/>
                  </a:cxn>
                  <a:cxn ang="0">
                    <a:pos x="3" y="29"/>
                  </a:cxn>
                  <a:cxn ang="0">
                    <a:pos x="2" y="27"/>
                  </a:cxn>
                  <a:cxn ang="0">
                    <a:pos x="0" y="24"/>
                  </a:cxn>
                  <a:cxn ang="0">
                    <a:pos x="0" y="2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14"/>
                  </a:cxn>
                  <a:cxn ang="0">
                    <a:pos x="9" y="19"/>
                  </a:cxn>
                  <a:cxn ang="0">
                    <a:pos x="9" y="21"/>
                  </a:cxn>
                  <a:cxn ang="0">
                    <a:pos x="9" y="23"/>
                  </a:cxn>
                  <a:cxn ang="0">
                    <a:pos x="10" y="24"/>
                  </a:cxn>
                  <a:cxn ang="0">
                    <a:pos x="11" y="25"/>
                  </a:cxn>
                  <a:cxn ang="0">
                    <a:pos x="12" y="26"/>
                  </a:cxn>
                  <a:cxn ang="0">
                    <a:pos x="14" y="26"/>
                  </a:cxn>
                  <a:cxn ang="0">
                    <a:pos x="17" y="26"/>
                  </a:cxn>
                  <a:cxn ang="0">
                    <a:pos x="18" y="25"/>
                  </a:cxn>
                  <a:cxn ang="0">
                    <a:pos x="20" y="24"/>
                  </a:cxn>
                  <a:cxn ang="0">
                    <a:pos x="20" y="23"/>
                  </a:cxn>
                  <a:cxn ang="0">
                    <a:pos x="21" y="20"/>
                  </a:cxn>
                  <a:cxn ang="0">
                    <a:pos x="21" y="18"/>
                  </a:cxn>
                  <a:cxn ang="0">
                    <a:pos x="21" y="13"/>
                  </a:cxn>
                  <a:cxn ang="0">
                    <a:pos x="21" y="0"/>
                  </a:cxn>
                  <a:cxn ang="0">
                    <a:pos x="29" y="0"/>
                  </a:cxn>
                  <a:cxn ang="0">
                    <a:pos x="29" y="32"/>
                  </a:cxn>
                  <a:cxn ang="0">
                    <a:pos x="21" y="32"/>
                  </a:cxn>
                </a:cxnLst>
                <a:rect l="0" t="0" r="r" b="b"/>
                <a:pathLst>
                  <a:path w="29" h="32">
                    <a:moveTo>
                      <a:pt x="21" y="32"/>
                    </a:moveTo>
                    <a:lnTo>
                      <a:pt x="21" y="27"/>
                    </a:lnTo>
                    <a:lnTo>
                      <a:pt x="19" y="29"/>
                    </a:lnTo>
                    <a:lnTo>
                      <a:pt x="17" y="31"/>
                    </a:lnTo>
                    <a:lnTo>
                      <a:pt x="14" y="32"/>
                    </a:lnTo>
                    <a:lnTo>
                      <a:pt x="11" y="32"/>
                    </a:lnTo>
                    <a:lnTo>
                      <a:pt x="7" y="32"/>
                    </a:lnTo>
                    <a:lnTo>
                      <a:pt x="5" y="31"/>
                    </a:lnTo>
                    <a:lnTo>
                      <a:pt x="3" y="29"/>
                    </a:lnTo>
                    <a:lnTo>
                      <a:pt x="2" y="27"/>
                    </a:lnTo>
                    <a:lnTo>
                      <a:pt x="0" y="24"/>
                    </a:lnTo>
                    <a:lnTo>
                      <a:pt x="0" y="2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14"/>
                    </a:lnTo>
                    <a:lnTo>
                      <a:pt x="9" y="19"/>
                    </a:lnTo>
                    <a:lnTo>
                      <a:pt x="9" y="21"/>
                    </a:lnTo>
                    <a:lnTo>
                      <a:pt x="9" y="23"/>
                    </a:lnTo>
                    <a:lnTo>
                      <a:pt x="10" y="24"/>
                    </a:lnTo>
                    <a:lnTo>
                      <a:pt x="11" y="25"/>
                    </a:lnTo>
                    <a:lnTo>
                      <a:pt x="12" y="26"/>
                    </a:lnTo>
                    <a:lnTo>
                      <a:pt x="14" y="26"/>
                    </a:lnTo>
                    <a:lnTo>
                      <a:pt x="17" y="26"/>
                    </a:lnTo>
                    <a:lnTo>
                      <a:pt x="18" y="25"/>
                    </a:lnTo>
                    <a:lnTo>
                      <a:pt x="20" y="24"/>
                    </a:lnTo>
                    <a:lnTo>
                      <a:pt x="20" y="23"/>
                    </a:lnTo>
                    <a:lnTo>
                      <a:pt x="21" y="20"/>
                    </a:lnTo>
                    <a:lnTo>
                      <a:pt x="21" y="18"/>
                    </a:lnTo>
                    <a:lnTo>
                      <a:pt x="21" y="13"/>
                    </a:lnTo>
                    <a:lnTo>
                      <a:pt x="21" y="0"/>
                    </a:lnTo>
                    <a:lnTo>
                      <a:pt x="29" y="0"/>
                    </a:lnTo>
                    <a:lnTo>
                      <a:pt x="29" y="32"/>
                    </a:lnTo>
                    <a:lnTo>
                      <a:pt x="21" y="3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45" name="Freeform 137"/>
              <p:cNvSpPr>
                <a:spLocks/>
              </p:cNvSpPr>
              <p:nvPr/>
            </p:nvSpPr>
            <p:spPr bwMode="auto">
              <a:xfrm>
                <a:off x="4835" y="4199"/>
                <a:ext cx="32" cy="32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12" y="16"/>
                  </a:cxn>
                  <a:cxn ang="0">
                    <a:pos x="1" y="0"/>
                  </a:cxn>
                  <a:cxn ang="0">
                    <a:pos x="12" y="0"/>
                  </a:cxn>
                  <a:cxn ang="0">
                    <a:pos x="16" y="9"/>
                  </a:cxn>
                  <a:cxn ang="0">
                    <a:pos x="22" y="0"/>
                  </a:cxn>
                  <a:cxn ang="0">
                    <a:pos x="31" y="0"/>
                  </a:cxn>
                  <a:cxn ang="0">
                    <a:pos x="22" y="16"/>
                  </a:cxn>
                  <a:cxn ang="0">
                    <a:pos x="32" y="32"/>
                  </a:cxn>
                  <a:cxn ang="0">
                    <a:pos x="23" y="32"/>
                  </a:cxn>
                  <a:cxn ang="0">
                    <a:pos x="16" y="23"/>
                  </a:cxn>
                  <a:cxn ang="0">
                    <a:pos x="10" y="32"/>
                  </a:cxn>
                  <a:cxn ang="0">
                    <a:pos x="0" y="32"/>
                  </a:cxn>
                </a:cxnLst>
                <a:rect l="0" t="0" r="r" b="b"/>
                <a:pathLst>
                  <a:path w="32" h="32">
                    <a:moveTo>
                      <a:pt x="0" y="32"/>
                    </a:moveTo>
                    <a:lnTo>
                      <a:pt x="12" y="16"/>
                    </a:lnTo>
                    <a:lnTo>
                      <a:pt x="1" y="0"/>
                    </a:lnTo>
                    <a:lnTo>
                      <a:pt x="12" y="0"/>
                    </a:lnTo>
                    <a:lnTo>
                      <a:pt x="16" y="9"/>
                    </a:lnTo>
                    <a:lnTo>
                      <a:pt x="22" y="0"/>
                    </a:lnTo>
                    <a:lnTo>
                      <a:pt x="31" y="0"/>
                    </a:lnTo>
                    <a:lnTo>
                      <a:pt x="22" y="16"/>
                    </a:lnTo>
                    <a:lnTo>
                      <a:pt x="32" y="32"/>
                    </a:lnTo>
                    <a:lnTo>
                      <a:pt x="23" y="32"/>
                    </a:lnTo>
                    <a:lnTo>
                      <a:pt x="16" y="23"/>
                    </a:lnTo>
                    <a:lnTo>
                      <a:pt x="10" y="32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46" name="Freeform 138"/>
              <p:cNvSpPr>
                <a:spLocks noEditPoints="1"/>
              </p:cNvSpPr>
              <p:nvPr/>
            </p:nvSpPr>
            <p:spPr bwMode="auto">
              <a:xfrm>
                <a:off x="4887" y="4199"/>
                <a:ext cx="30" cy="21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0"/>
                  </a:cxn>
                  <a:cxn ang="0">
                    <a:pos x="30" y="0"/>
                  </a:cxn>
                  <a:cxn ang="0">
                    <a:pos x="30" y="7"/>
                  </a:cxn>
                  <a:cxn ang="0">
                    <a:pos x="0" y="7"/>
                  </a:cxn>
                  <a:cxn ang="0">
                    <a:pos x="0" y="21"/>
                  </a:cxn>
                  <a:cxn ang="0">
                    <a:pos x="0" y="13"/>
                  </a:cxn>
                  <a:cxn ang="0">
                    <a:pos x="30" y="13"/>
                  </a:cxn>
                  <a:cxn ang="0">
                    <a:pos x="30" y="21"/>
                  </a:cxn>
                  <a:cxn ang="0">
                    <a:pos x="0" y="21"/>
                  </a:cxn>
                </a:cxnLst>
                <a:rect l="0" t="0" r="r" b="b"/>
                <a:pathLst>
                  <a:path w="30" h="21">
                    <a:moveTo>
                      <a:pt x="0" y="7"/>
                    </a:moveTo>
                    <a:lnTo>
                      <a:pt x="0" y="0"/>
                    </a:lnTo>
                    <a:lnTo>
                      <a:pt x="30" y="0"/>
                    </a:lnTo>
                    <a:lnTo>
                      <a:pt x="30" y="7"/>
                    </a:lnTo>
                    <a:lnTo>
                      <a:pt x="0" y="7"/>
                    </a:lnTo>
                    <a:close/>
                    <a:moveTo>
                      <a:pt x="0" y="21"/>
                    </a:moveTo>
                    <a:lnTo>
                      <a:pt x="0" y="13"/>
                    </a:lnTo>
                    <a:lnTo>
                      <a:pt x="30" y="13"/>
                    </a:lnTo>
                    <a:lnTo>
                      <a:pt x="3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47" name="Freeform 139"/>
              <p:cNvSpPr>
                <a:spLocks/>
              </p:cNvSpPr>
              <p:nvPr/>
            </p:nvSpPr>
            <p:spPr bwMode="auto">
              <a:xfrm>
                <a:off x="4957" y="4188"/>
                <a:ext cx="28" cy="43"/>
              </a:xfrm>
              <a:custGeom>
                <a:avLst/>
                <a:gdLst/>
                <a:ahLst/>
                <a:cxnLst>
                  <a:cxn ang="0">
                    <a:pos x="28" y="35"/>
                  </a:cxn>
                  <a:cxn ang="0">
                    <a:pos x="28" y="43"/>
                  </a:cxn>
                  <a:cxn ang="0">
                    <a:pos x="0" y="43"/>
                  </a:cxn>
                  <a:cxn ang="0">
                    <a:pos x="1" y="38"/>
                  </a:cxn>
                  <a:cxn ang="0">
                    <a:pos x="2" y="35"/>
                  </a:cxn>
                  <a:cxn ang="0">
                    <a:pos x="4" y="32"/>
                  </a:cxn>
                  <a:cxn ang="0">
                    <a:pos x="8" y="29"/>
                  </a:cxn>
                  <a:cxn ang="0">
                    <a:pos x="11" y="24"/>
                  </a:cxn>
                  <a:cxn ang="0">
                    <a:pos x="15" y="22"/>
                  </a:cxn>
                  <a:cxn ang="0">
                    <a:pos x="17" y="20"/>
                  </a:cxn>
                  <a:cxn ang="0">
                    <a:pos x="18" y="17"/>
                  </a:cxn>
                  <a:cxn ang="0">
                    <a:pos x="19" y="15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8" y="8"/>
                  </a:cxn>
                  <a:cxn ang="0">
                    <a:pos x="16" y="7"/>
                  </a:cxn>
                  <a:cxn ang="0">
                    <a:pos x="14" y="7"/>
                  </a:cxn>
                  <a:cxn ang="0">
                    <a:pos x="11" y="7"/>
                  </a:cxn>
                  <a:cxn ang="0">
                    <a:pos x="10" y="8"/>
                  </a:cxn>
                  <a:cxn ang="0">
                    <a:pos x="9" y="10"/>
                  </a:cxn>
                  <a:cxn ang="0">
                    <a:pos x="8" y="14"/>
                  </a:cxn>
                  <a:cxn ang="0">
                    <a:pos x="0" y="13"/>
                  </a:cxn>
                  <a:cxn ang="0">
                    <a:pos x="1" y="8"/>
                  </a:cxn>
                  <a:cxn ang="0">
                    <a:pos x="2" y="5"/>
                  </a:cxn>
                  <a:cxn ang="0">
                    <a:pos x="4" y="2"/>
                  </a:cxn>
                  <a:cxn ang="0">
                    <a:pos x="8" y="1"/>
                  </a:cxn>
                  <a:cxn ang="0">
                    <a:pos x="10" y="0"/>
                  </a:cxn>
                  <a:cxn ang="0">
                    <a:pos x="15" y="0"/>
                  </a:cxn>
                  <a:cxn ang="0">
                    <a:pos x="18" y="0"/>
                  </a:cxn>
                  <a:cxn ang="0">
                    <a:pos x="22" y="1"/>
                  </a:cxn>
                  <a:cxn ang="0">
                    <a:pos x="24" y="3"/>
                  </a:cxn>
                  <a:cxn ang="0">
                    <a:pos x="26" y="6"/>
                  </a:cxn>
                  <a:cxn ang="0">
                    <a:pos x="28" y="8"/>
                  </a:cxn>
                  <a:cxn ang="0">
                    <a:pos x="28" y="11"/>
                  </a:cxn>
                  <a:cxn ang="0">
                    <a:pos x="28" y="14"/>
                  </a:cxn>
                  <a:cxn ang="0">
                    <a:pos x="26" y="17"/>
                  </a:cxn>
                  <a:cxn ang="0">
                    <a:pos x="25" y="20"/>
                  </a:cxn>
                  <a:cxn ang="0">
                    <a:pos x="24" y="22"/>
                  </a:cxn>
                  <a:cxn ang="0">
                    <a:pos x="22" y="24"/>
                  </a:cxn>
                  <a:cxn ang="0">
                    <a:pos x="18" y="28"/>
                  </a:cxn>
                  <a:cxn ang="0">
                    <a:pos x="16" y="30"/>
                  </a:cxn>
                  <a:cxn ang="0">
                    <a:pos x="15" y="31"/>
                  </a:cxn>
                  <a:cxn ang="0">
                    <a:pos x="14" y="32"/>
                  </a:cxn>
                  <a:cxn ang="0">
                    <a:pos x="13" y="34"/>
                  </a:cxn>
                  <a:cxn ang="0">
                    <a:pos x="11" y="35"/>
                  </a:cxn>
                  <a:cxn ang="0">
                    <a:pos x="28" y="35"/>
                  </a:cxn>
                </a:cxnLst>
                <a:rect l="0" t="0" r="r" b="b"/>
                <a:pathLst>
                  <a:path w="28" h="43">
                    <a:moveTo>
                      <a:pt x="28" y="35"/>
                    </a:moveTo>
                    <a:lnTo>
                      <a:pt x="28" y="43"/>
                    </a:lnTo>
                    <a:lnTo>
                      <a:pt x="0" y="43"/>
                    </a:lnTo>
                    <a:lnTo>
                      <a:pt x="1" y="38"/>
                    </a:lnTo>
                    <a:lnTo>
                      <a:pt x="2" y="35"/>
                    </a:lnTo>
                    <a:lnTo>
                      <a:pt x="4" y="32"/>
                    </a:lnTo>
                    <a:lnTo>
                      <a:pt x="8" y="29"/>
                    </a:lnTo>
                    <a:lnTo>
                      <a:pt x="11" y="24"/>
                    </a:lnTo>
                    <a:lnTo>
                      <a:pt x="15" y="22"/>
                    </a:lnTo>
                    <a:lnTo>
                      <a:pt x="17" y="20"/>
                    </a:lnTo>
                    <a:lnTo>
                      <a:pt x="18" y="17"/>
                    </a:lnTo>
                    <a:lnTo>
                      <a:pt x="19" y="15"/>
                    </a:lnTo>
                    <a:lnTo>
                      <a:pt x="19" y="13"/>
                    </a:lnTo>
                    <a:lnTo>
                      <a:pt x="19" y="10"/>
                    </a:lnTo>
                    <a:lnTo>
                      <a:pt x="18" y="8"/>
                    </a:lnTo>
                    <a:lnTo>
                      <a:pt x="16" y="7"/>
                    </a:lnTo>
                    <a:lnTo>
                      <a:pt x="14" y="7"/>
                    </a:lnTo>
                    <a:lnTo>
                      <a:pt x="11" y="7"/>
                    </a:lnTo>
                    <a:lnTo>
                      <a:pt x="10" y="8"/>
                    </a:lnTo>
                    <a:lnTo>
                      <a:pt x="9" y="10"/>
                    </a:lnTo>
                    <a:lnTo>
                      <a:pt x="8" y="14"/>
                    </a:lnTo>
                    <a:lnTo>
                      <a:pt x="0" y="13"/>
                    </a:lnTo>
                    <a:lnTo>
                      <a:pt x="1" y="8"/>
                    </a:lnTo>
                    <a:lnTo>
                      <a:pt x="2" y="5"/>
                    </a:lnTo>
                    <a:lnTo>
                      <a:pt x="4" y="2"/>
                    </a:lnTo>
                    <a:lnTo>
                      <a:pt x="8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2" y="1"/>
                    </a:lnTo>
                    <a:lnTo>
                      <a:pt x="24" y="3"/>
                    </a:lnTo>
                    <a:lnTo>
                      <a:pt x="26" y="6"/>
                    </a:lnTo>
                    <a:lnTo>
                      <a:pt x="28" y="8"/>
                    </a:lnTo>
                    <a:lnTo>
                      <a:pt x="28" y="11"/>
                    </a:lnTo>
                    <a:lnTo>
                      <a:pt x="28" y="14"/>
                    </a:lnTo>
                    <a:lnTo>
                      <a:pt x="26" y="17"/>
                    </a:lnTo>
                    <a:lnTo>
                      <a:pt x="25" y="20"/>
                    </a:lnTo>
                    <a:lnTo>
                      <a:pt x="24" y="22"/>
                    </a:lnTo>
                    <a:lnTo>
                      <a:pt x="22" y="24"/>
                    </a:lnTo>
                    <a:lnTo>
                      <a:pt x="18" y="28"/>
                    </a:lnTo>
                    <a:lnTo>
                      <a:pt x="16" y="30"/>
                    </a:lnTo>
                    <a:lnTo>
                      <a:pt x="15" y="31"/>
                    </a:lnTo>
                    <a:lnTo>
                      <a:pt x="14" y="32"/>
                    </a:lnTo>
                    <a:lnTo>
                      <a:pt x="13" y="34"/>
                    </a:lnTo>
                    <a:lnTo>
                      <a:pt x="11" y="35"/>
                    </a:lnTo>
                    <a:lnTo>
                      <a:pt x="28" y="3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48" name="Rectangle 140"/>
              <p:cNvSpPr>
                <a:spLocks noChangeArrowheads="1"/>
              </p:cNvSpPr>
              <p:nvPr/>
            </p:nvSpPr>
            <p:spPr bwMode="auto">
              <a:xfrm>
                <a:off x="4992" y="4223"/>
                <a:ext cx="8" cy="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49" name="Freeform 141"/>
              <p:cNvSpPr>
                <a:spLocks noEditPoints="1"/>
              </p:cNvSpPr>
              <p:nvPr/>
            </p:nvSpPr>
            <p:spPr bwMode="auto">
              <a:xfrm>
                <a:off x="5005" y="4188"/>
                <a:ext cx="31" cy="43"/>
              </a:xfrm>
              <a:custGeom>
                <a:avLst/>
                <a:gdLst/>
                <a:ahLst/>
                <a:cxnLst>
                  <a:cxn ang="0">
                    <a:pos x="18" y="43"/>
                  </a:cxn>
                  <a:cxn ang="0">
                    <a:pos x="18" y="34"/>
                  </a:cxn>
                  <a:cxn ang="0">
                    <a:pos x="0" y="34"/>
                  </a:cxn>
                  <a:cxn ang="0">
                    <a:pos x="0" y="27"/>
                  </a:cxn>
                  <a:cxn ang="0">
                    <a:pos x="19" y="0"/>
                  </a:cxn>
                  <a:cxn ang="0">
                    <a:pos x="26" y="0"/>
                  </a:cxn>
                  <a:cxn ang="0">
                    <a:pos x="26" y="27"/>
                  </a:cxn>
                  <a:cxn ang="0">
                    <a:pos x="31" y="27"/>
                  </a:cxn>
                  <a:cxn ang="0">
                    <a:pos x="31" y="34"/>
                  </a:cxn>
                  <a:cxn ang="0">
                    <a:pos x="26" y="34"/>
                  </a:cxn>
                  <a:cxn ang="0">
                    <a:pos x="26" y="43"/>
                  </a:cxn>
                  <a:cxn ang="0">
                    <a:pos x="18" y="43"/>
                  </a:cxn>
                  <a:cxn ang="0">
                    <a:pos x="18" y="27"/>
                  </a:cxn>
                  <a:cxn ang="0">
                    <a:pos x="18" y="13"/>
                  </a:cxn>
                  <a:cxn ang="0">
                    <a:pos x="7" y="27"/>
                  </a:cxn>
                  <a:cxn ang="0">
                    <a:pos x="18" y="27"/>
                  </a:cxn>
                </a:cxnLst>
                <a:rect l="0" t="0" r="r" b="b"/>
                <a:pathLst>
                  <a:path w="31" h="43">
                    <a:moveTo>
                      <a:pt x="18" y="43"/>
                    </a:moveTo>
                    <a:lnTo>
                      <a:pt x="18" y="34"/>
                    </a:lnTo>
                    <a:lnTo>
                      <a:pt x="0" y="34"/>
                    </a:lnTo>
                    <a:lnTo>
                      <a:pt x="0" y="27"/>
                    </a:lnTo>
                    <a:lnTo>
                      <a:pt x="19" y="0"/>
                    </a:lnTo>
                    <a:lnTo>
                      <a:pt x="26" y="0"/>
                    </a:lnTo>
                    <a:lnTo>
                      <a:pt x="26" y="27"/>
                    </a:lnTo>
                    <a:lnTo>
                      <a:pt x="31" y="27"/>
                    </a:lnTo>
                    <a:lnTo>
                      <a:pt x="31" y="34"/>
                    </a:lnTo>
                    <a:lnTo>
                      <a:pt x="26" y="34"/>
                    </a:lnTo>
                    <a:lnTo>
                      <a:pt x="26" y="43"/>
                    </a:lnTo>
                    <a:lnTo>
                      <a:pt x="18" y="43"/>
                    </a:lnTo>
                    <a:close/>
                    <a:moveTo>
                      <a:pt x="18" y="27"/>
                    </a:moveTo>
                    <a:lnTo>
                      <a:pt x="18" y="13"/>
                    </a:lnTo>
                    <a:lnTo>
                      <a:pt x="7" y="27"/>
                    </a:lnTo>
                    <a:lnTo>
                      <a:pt x="18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50" name="Freeform 142"/>
              <p:cNvSpPr>
                <a:spLocks/>
              </p:cNvSpPr>
              <p:nvPr/>
            </p:nvSpPr>
            <p:spPr bwMode="auto">
              <a:xfrm>
                <a:off x="5040" y="4188"/>
                <a:ext cx="28" cy="43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7"/>
                  </a:cxn>
                  <a:cxn ang="0">
                    <a:pos x="25" y="10"/>
                  </a:cxn>
                  <a:cxn ang="0">
                    <a:pos x="21" y="16"/>
                  </a:cxn>
                  <a:cxn ang="0">
                    <a:pos x="18" y="23"/>
                  </a:cxn>
                  <a:cxn ang="0">
                    <a:pos x="15" y="30"/>
                  </a:cxn>
                  <a:cxn ang="0">
                    <a:pos x="14" y="37"/>
                  </a:cxn>
                  <a:cxn ang="0">
                    <a:pos x="14" y="43"/>
                  </a:cxn>
                  <a:cxn ang="0">
                    <a:pos x="6" y="43"/>
                  </a:cxn>
                  <a:cxn ang="0">
                    <a:pos x="6" y="34"/>
                  </a:cxn>
                  <a:cxn ang="0">
                    <a:pos x="10" y="24"/>
                  </a:cxn>
                  <a:cxn ang="0">
                    <a:pos x="13" y="16"/>
                  </a:cxn>
                  <a:cxn ang="0">
                    <a:pos x="19" y="8"/>
                  </a:cxn>
                  <a:cxn ang="0">
                    <a:pos x="0" y="8"/>
                  </a:cxn>
                </a:cxnLst>
                <a:rect l="0" t="0" r="r" b="b"/>
                <a:pathLst>
                  <a:path w="28" h="43">
                    <a:moveTo>
                      <a:pt x="0" y="8"/>
                    </a:moveTo>
                    <a:lnTo>
                      <a:pt x="0" y="0"/>
                    </a:lnTo>
                    <a:lnTo>
                      <a:pt x="28" y="0"/>
                    </a:lnTo>
                    <a:lnTo>
                      <a:pt x="28" y="7"/>
                    </a:lnTo>
                    <a:lnTo>
                      <a:pt x="25" y="10"/>
                    </a:lnTo>
                    <a:lnTo>
                      <a:pt x="21" y="16"/>
                    </a:lnTo>
                    <a:lnTo>
                      <a:pt x="18" y="23"/>
                    </a:lnTo>
                    <a:lnTo>
                      <a:pt x="15" y="30"/>
                    </a:lnTo>
                    <a:lnTo>
                      <a:pt x="14" y="37"/>
                    </a:lnTo>
                    <a:lnTo>
                      <a:pt x="14" y="43"/>
                    </a:lnTo>
                    <a:lnTo>
                      <a:pt x="6" y="43"/>
                    </a:lnTo>
                    <a:lnTo>
                      <a:pt x="6" y="34"/>
                    </a:lnTo>
                    <a:lnTo>
                      <a:pt x="10" y="24"/>
                    </a:lnTo>
                    <a:lnTo>
                      <a:pt x="13" y="16"/>
                    </a:lnTo>
                    <a:lnTo>
                      <a:pt x="19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51" name="Freeform 143"/>
              <p:cNvSpPr>
                <a:spLocks/>
              </p:cNvSpPr>
              <p:nvPr/>
            </p:nvSpPr>
            <p:spPr bwMode="auto">
              <a:xfrm>
                <a:off x="5075" y="4188"/>
                <a:ext cx="19" cy="43"/>
              </a:xfrm>
              <a:custGeom>
                <a:avLst/>
                <a:gdLst/>
                <a:ahLst/>
                <a:cxnLst>
                  <a:cxn ang="0">
                    <a:pos x="19" y="43"/>
                  </a:cxn>
                  <a:cxn ang="0">
                    <a:pos x="11" y="43"/>
                  </a:cxn>
                  <a:cxn ang="0">
                    <a:pos x="11" y="11"/>
                  </a:cxn>
                  <a:cxn ang="0">
                    <a:pos x="6" y="15"/>
                  </a:cxn>
                  <a:cxn ang="0">
                    <a:pos x="0" y="18"/>
                  </a:cxn>
                  <a:cxn ang="0">
                    <a:pos x="0" y="10"/>
                  </a:cxn>
                  <a:cxn ang="0">
                    <a:pos x="4" y="9"/>
                  </a:cxn>
                  <a:cxn ang="0">
                    <a:pos x="7" y="7"/>
                  </a:cxn>
                  <a:cxn ang="0">
                    <a:pos x="11" y="3"/>
                  </a:cxn>
                  <a:cxn ang="0">
                    <a:pos x="12" y="0"/>
                  </a:cxn>
                  <a:cxn ang="0">
                    <a:pos x="19" y="0"/>
                  </a:cxn>
                  <a:cxn ang="0">
                    <a:pos x="19" y="43"/>
                  </a:cxn>
                </a:cxnLst>
                <a:rect l="0" t="0" r="r" b="b"/>
                <a:pathLst>
                  <a:path w="19" h="43">
                    <a:moveTo>
                      <a:pt x="19" y="43"/>
                    </a:moveTo>
                    <a:lnTo>
                      <a:pt x="11" y="43"/>
                    </a:lnTo>
                    <a:lnTo>
                      <a:pt x="11" y="11"/>
                    </a:lnTo>
                    <a:lnTo>
                      <a:pt x="6" y="15"/>
                    </a:lnTo>
                    <a:lnTo>
                      <a:pt x="0" y="18"/>
                    </a:lnTo>
                    <a:lnTo>
                      <a:pt x="0" y="10"/>
                    </a:lnTo>
                    <a:lnTo>
                      <a:pt x="4" y="9"/>
                    </a:lnTo>
                    <a:lnTo>
                      <a:pt x="7" y="7"/>
                    </a:lnTo>
                    <a:lnTo>
                      <a:pt x="11" y="3"/>
                    </a:lnTo>
                    <a:lnTo>
                      <a:pt x="12" y="0"/>
                    </a:lnTo>
                    <a:lnTo>
                      <a:pt x="19" y="0"/>
                    </a:lnTo>
                    <a:lnTo>
                      <a:pt x="19" y="4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52" name="Freeform 144"/>
              <p:cNvSpPr>
                <a:spLocks noEditPoints="1"/>
              </p:cNvSpPr>
              <p:nvPr/>
            </p:nvSpPr>
            <p:spPr bwMode="auto">
              <a:xfrm>
                <a:off x="5106" y="4188"/>
                <a:ext cx="28" cy="43"/>
              </a:xfrm>
              <a:custGeom>
                <a:avLst/>
                <a:gdLst/>
                <a:ahLst/>
                <a:cxnLst>
                  <a:cxn ang="0">
                    <a:pos x="28" y="11"/>
                  </a:cxn>
                  <a:cxn ang="0">
                    <a:pos x="20" y="11"/>
                  </a:cxn>
                  <a:cxn ang="0">
                    <a:pos x="19" y="10"/>
                  </a:cxn>
                  <a:cxn ang="0">
                    <a:pos x="18" y="8"/>
                  </a:cxn>
                  <a:cxn ang="0">
                    <a:pos x="17" y="7"/>
                  </a:cxn>
                  <a:cxn ang="0">
                    <a:pos x="14" y="7"/>
                  </a:cxn>
                  <a:cxn ang="0">
                    <a:pos x="12" y="8"/>
                  </a:cxn>
                  <a:cxn ang="0">
                    <a:pos x="10" y="9"/>
                  </a:cxn>
                  <a:cxn ang="0">
                    <a:pos x="10" y="11"/>
                  </a:cxn>
                  <a:cxn ang="0">
                    <a:pos x="9" y="15"/>
                  </a:cxn>
                  <a:cxn ang="0">
                    <a:pos x="7" y="20"/>
                  </a:cxn>
                  <a:cxn ang="0">
                    <a:pos x="10" y="17"/>
                  </a:cxn>
                  <a:cxn ang="0">
                    <a:pos x="13" y="16"/>
                  </a:cxn>
                  <a:cxn ang="0">
                    <a:pos x="16" y="16"/>
                  </a:cxn>
                  <a:cxn ang="0">
                    <a:pos x="19" y="16"/>
                  </a:cxn>
                  <a:cxn ang="0">
                    <a:pos x="22" y="17"/>
                  </a:cxn>
                  <a:cxn ang="0">
                    <a:pos x="25" y="20"/>
                  </a:cxn>
                  <a:cxn ang="0">
                    <a:pos x="27" y="22"/>
                  </a:cxn>
                  <a:cxn ang="0">
                    <a:pos x="28" y="25"/>
                  </a:cxn>
                  <a:cxn ang="0">
                    <a:pos x="28" y="29"/>
                  </a:cxn>
                  <a:cxn ang="0">
                    <a:pos x="28" y="34"/>
                  </a:cxn>
                  <a:cxn ang="0">
                    <a:pos x="27" y="37"/>
                  </a:cxn>
                  <a:cxn ang="0">
                    <a:pos x="25" y="39"/>
                  </a:cxn>
                  <a:cxn ang="0">
                    <a:pos x="22" y="42"/>
                  </a:cxn>
                  <a:cxn ang="0">
                    <a:pos x="19" y="43"/>
                  </a:cxn>
                  <a:cxn ang="0">
                    <a:pos x="16" y="43"/>
                  </a:cxn>
                  <a:cxn ang="0">
                    <a:pos x="11" y="43"/>
                  </a:cxn>
                  <a:cxn ang="0">
                    <a:pos x="7" y="42"/>
                  </a:cxn>
                  <a:cxn ang="0">
                    <a:pos x="5" y="38"/>
                  </a:cxn>
                  <a:cxn ang="0">
                    <a:pos x="3" y="36"/>
                  </a:cxn>
                  <a:cxn ang="0">
                    <a:pos x="2" y="31"/>
                  </a:cxn>
                  <a:cxn ang="0">
                    <a:pos x="0" y="27"/>
                  </a:cxn>
                  <a:cxn ang="0">
                    <a:pos x="0" y="22"/>
                  </a:cxn>
                  <a:cxn ang="0">
                    <a:pos x="0" y="16"/>
                  </a:cxn>
                  <a:cxn ang="0">
                    <a:pos x="2" y="11"/>
                  </a:cxn>
                  <a:cxn ang="0">
                    <a:pos x="3" y="8"/>
                  </a:cxn>
                  <a:cxn ang="0">
                    <a:pos x="5" y="5"/>
                  </a:cxn>
                  <a:cxn ang="0">
                    <a:pos x="7" y="2"/>
                  </a:cxn>
                  <a:cxn ang="0">
                    <a:pos x="12" y="0"/>
                  </a:cxn>
                  <a:cxn ang="0">
                    <a:pos x="16" y="0"/>
                  </a:cxn>
                  <a:cxn ang="0">
                    <a:pos x="20" y="0"/>
                  </a:cxn>
                  <a:cxn ang="0">
                    <a:pos x="24" y="2"/>
                  </a:cxn>
                  <a:cxn ang="0">
                    <a:pos x="26" y="5"/>
                  </a:cxn>
                  <a:cxn ang="0">
                    <a:pos x="27" y="8"/>
                  </a:cxn>
                  <a:cxn ang="0">
                    <a:pos x="28" y="11"/>
                  </a:cxn>
                  <a:cxn ang="0">
                    <a:pos x="9" y="29"/>
                  </a:cxn>
                  <a:cxn ang="0">
                    <a:pos x="9" y="32"/>
                  </a:cxn>
                  <a:cxn ang="0">
                    <a:pos x="11" y="35"/>
                  </a:cxn>
                  <a:cxn ang="0">
                    <a:pos x="12" y="36"/>
                  </a:cxn>
                  <a:cxn ang="0">
                    <a:pos x="14" y="36"/>
                  </a:cxn>
                  <a:cxn ang="0">
                    <a:pos x="17" y="36"/>
                  </a:cxn>
                  <a:cxn ang="0">
                    <a:pos x="19" y="35"/>
                  </a:cxn>
                  <a:cxn ang="0">
                    <a:pos x="20" y="32"/>
                  </a:cxn>
                  <a:cxn ang="0">
                    <a:pos x="20" y="30"/>
                  </a:cxn>
                  <a:cxn ang="0">
                    <a:pos x="20" y="27"/>
                  </a:cxn>
                  <a:cxn ang="0">
                    <a:pos x="19" y="25"/>
                  </a:cxn>
                  <a:cxn ang="0">
                    <a:pos x="17" y="24"/>
                  </a:cxn>
                  <a:cxn ang="0">
                    <a:pos x="14" y="23"/>
                  </a:cxn>
                  <a:cxn ang="0">
                    <a:pos x="12" y="24"/>
                  </a:cxn>
                  <a:cxn ang="0">
                    <a:pos x="10" y="24"/>
                  </a:cxn>
                  <a:cxn ang="0">
                    <a:pos x="9" y="27"/>
                  </a:cxn>
                  <a:cxn ang="0">
                    <a:pos x="9" y="29"/>
                  </a:cxn>
                </a:cxnLst>
                <a:rect l="0" t="0" r="r" b="b"/>
                <a:pathLst>
                  <a:path w="28" h="43">
                    <a:moveTo>
                      <a:pt x="28" y="11"/>
                    </a:moveTo>
                    <a:lnTo>
                      <a:pt x="20" y="11"/>
                    </a:lnTo>
                    <a:lnTo>
                      <a:pt x="19" y="10"/>
                    </a:lnTo>
                    <a:lnTo>
                      <a:pt x="18" y="8"/>
                    </a:lnTo>
                    <a:lnTo>
                      <a:pt x="17" y="7"/>
                    </a:lnTo>
                    <a:lnTo>
                      <a:pt x="14" y="7"/>
                    </a:lnTo>
                    <a:lnTo>
                      <a:pt x="12" y="8"/>
                    </a:lnTo>
                    <a:lnTo>
                      <a:pt x="10" y="9"/>
                    </a:lnTo>
                    <a:lnTo>
                      <a:pt x="10" y="11"/>
                    </a:lnTo>
                    <a:lnTo>
                      <a:pt x="9" y="15"/>
                    </a:lnTo>
                    <a:lnTo>
                      <a:pt x="7" y="20"/>
                    </a:lnTo>
                    <a:lnTo>
                      <a:pt x="10" y="17"/>
                    </a:lnTo>
                    <a:lnTo>
                      <a:pt x="13" y="16"/>
                    </a:lnTo>
                    <a:lnTo>
                      <a:pt x="16" y="16"/>
                    </a:lnTo>
                    <a:lnTo>
                      <a:pt x="19" y="16"/>
                    </a:lnTo>
                    <a:lnTo>
                      <a:pt x="22" y="17"/>
                    </a:lnTo>
                    <a:lnTo>
                      <a:pt x="25" y="20"/>
                    </a:lnTo>
                    <a:lnTo>
                      <a:pt x="27" y="22"/>
                    </a:lnTo>
                    <a:lnTo>
                      <a:pt x="28" y="25"/>
                    </a:lnTo>
                    <a:lnTo>
                      <a:pt x="28" y="29"/>
                    </a:lnTo>
                    <a:lnTo>
                      <a:pt x="28" y="34"/>
                    </a:lnTo>
                    <a:lnTo>
                      <a:pt x="27" y="37"/>
                    </a:lnTo>
                    <a:lnTo>
                      <a:pt x="25" y="39"/>
                    </a:lnTo>
                    <a:lnTo>
                      <a:pt x="22" y="42"/>
                    </a:lnTo>
                    <a:lnTo>
                      <a:pt x="19" y="43"/>
                    </a:lnTo>
                    <a:lnTo>
                      <a:pt x="16" y="43"/>
                    </a:lnTo>
                    <a:lnTo>
                      <a:pt x="11" y="43"/>
                    </a:lnTo>
                    <a:lnTo>
                      <a:pt x="7" y="42"/>
                    </a:lnTo>
                    <a:lnTo>
                      <a:pt x="5" y="38"/>
                    </a:lnTo>
                    <a:lnTo>
                      <a:pt x="3" y="36"/>
                    </a:lnTo>
                    <a:lnTo>
                      <a:pt x="2" y="31"/>
                    </a:lnTo>
                    <a:lnTo>
                      <a:pt x="0" y="27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2" y="11"/>
                    </a:lnTo>
                    <a:lnTo>
                      <a:pt x="3" y="8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20" y="0"/>
                    </a:lnTo>
                    <a:lnTo>
                      <a:pt x="24" y="2"/>
                    </a:lnTo>
                    <a:lnTo>
                      <a:pt x="26" y="5"/>
                    </a:lnTo>
                    <a:lnTo>
                      <a:pt x="27" y="8"/>
                    </a:lnTo>
                    <a:lnTo>
                      <a:pt x="28" y="11"/>
                    </a:lnTo>
                    <a:close/>
                    <a:moveTo>
                      <a:pt x="9" y="29"/>
                    </a:moveTo>
                    <a:lnTo>
                      <a:pt x="9" y="32"/>
                    </a:lnTo>
                    <a:lnTo>
                      <a:pt x="11" y="35"/>
                    </a:lnTo>
                    <a:lnTo>
                      <a:pt x="12" y="36"/>
                    </a:lnTo>
                    <a:lnTo>
                      <a:pt x="14" y="36"/>
                    </a:lnTo>
                    <a:lnTo>
                      <a:pt x="17" y="36"/>
                    </a:lnTo>
                    <a:lnTo>
                      <a:pt x="19" y="35"/>
                    </a:lnTo>
                    <a:lnTo>
                      <a:pt x="20" y="32"/>
                    </a:lnTo>
                    <a:lnTo>
                      <a:pt x="20" y="30"/>
                    </a:lnTo>
                    <a:lnTo>
                      <a:pt x="20" y="27"/>
                    </a:lnTo>
                    <a:lnTo>
                      <a:pt x="19" y="25"/>
                    </a:lnTo>
                    <a:lnTo>
                      <a:pt x="17" y="24"/>
                    </a:lnTo>
                    <a:lnTo>
                      <a:pt x="14" y="23"/>
                    </a:lnTo>
                    <a:lnTo>
                      <a:pt x="12" y="24"/>
                    </a:lnTo>
                    <a:lnTo>
                      <a:pt x="10" y="24"/>
                    </a:lnTo>
                    <a:lnTo>
                      <a:pt x="9" y="27"/>
                    </a:lnTo>
                    <a:lnTo>
                      <a:pt x="9" y="2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53" name="Freeform 145"/>
              <p:cNvSpPr>
                <a:spLocks/>
              </p:cNvSpPr>
              <p:nvPr/>
            </p:nvSpPr>
            <p:spPr bwMode="auto">
              <a:xfrm>
                <a:off x="5141" y="4188"/>
                <a:ext cx="33" cy="43"/>
              </a:xfrm>
              <a:custGeom>
                <a:avLst/>
                <a:gdLst/>
                <a:ahLst/>
                <a:cxnLst>
                  <a:cxn ang="0">
                    <a:pos x="0" y="43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7"/>
                  </a:cxn>
                  <a:cxn ang="0">
                    <a:pos x="8" y="7"/>
                  </a:cxn>
                  <a:cxn ang="0">
                    <a:pos x="8" y="16"/>
                  </a:cxn>
                  <a:cxn ang="0">
                    <a:pos x="30" y="16"/>
                  </a:cxn>
                  <a:cxn ang="0">
                    <a:pos x="30" y="24"/>
                  </a:cxn>
                  <a:cxn ang="0">
                    <a:pos x="8" y="24"/>
                  </a:cxn>
                  <a:cxn ang="0">
                    <a:pos x="8" y="35"/>
                  </a:cxn>
                  <a:cxn ang="0">
                    <a:pos x="33" y="35"/>
                  </a:cxn>
                  <a:cxn ang="0">
                    <a:pos x="33" y="43"/>
                  </a:cxn>
                  <a:cxn ang="0">
                    <a:pos x="0" y="43"/>
                  </a:cxn>
                </a:cxnLst>
                <a:rect l="0" t="0" r="r" b="b"/>
                <a:pathLst>
                  <a:path w="33" h="43">
                    <a:moveTo>
                      <a:pt x="0" y="43"/>
                    </a:moveTo>
                    <a:lnTo>
                      <a:pt x="0" y="0"/>
                    </a:lnTo>
                    <a:lnTo>
                      <a:pt x="33" y="0"/>
                    </a:lnTo>
                    <a:lnTo>
                      <a:pt x="33" y="7"/>
                    </a:lnTo>
                    <a:lnTo>
                      <a:pt x="8" y="7"/>
                    </a:lnTo>
                    <a:lnTo>
                      <a:pt x="8" y="16"/>
                    </a:lnTo>
                    <a:lnTo>
                      <a:pt x="30" y="16"/>
                    </a:lnTo>
                    <a:lnTo>
                      <a:pt x="30" y="24"/>
                    </a:lnTo>
                    <a:lnTo>
                      <a:pt x="8" y="24"/>
                    </a:lnTo>
                    <a:lnTo>
                      <a:pt x="8" y="35"/>
                    </a:lnTo>
                    <a:lnTo>
                      <a:pt x="33" y="35"/>
                    </a:lnTo>
                    <a:lnTo>
                      <a:pt x="33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54" name="Freeform 146"/>
              <p:cNvSpPr>
                <a:spLocks/>
              </p:cNvSpPr>
              <p:nvPr/>
            </p:nvSpPr>
            <p:spPr bwMode="auto">
              <a:xfrm>
                <a:off x="5180" y="4195"/>
                <a:ext cx="30" cy="30"/>
              </a:xfrm>
              <a:custGeom>
                <a:avLst/>
                <a:gdLst/>
                <a:ahLst/>
                <a:cxnLst>
                  <a:cxn ang="0">
                    <a:pos x="11" y="30"/>
                  </a:cxn>
                  <a:cxn ang="0">
                    <a:pos x="11" y="18"/>
                  </a:cxn>
                  <a:cxn ang="0">
                    <a:pos x="0" y="18"/>
                  </a:cxn>
                  <a:cxn ang="0">
                    <a:pos x="0" y="10"/>
                  </a:cxn>
                  <a:cxn ang="0">
                    <a:pos x="11" y="10"/>
                  </a:cxn>
                  <a:cxn ang="0">
                    <a:pos x="11" y="0"/>
                  </a:cxn>
                  <a:cxn ang="0">
                    <a:pos x="18" y="0"/>
                  </a:cxn>
                  <a:cxn ang="0">
                    <a:pos x="18" y="10"/>
                  </a:cxn>
                  <a:cxn ang="0">
                    <a:pos x="30" y="10"/>
                  </a:cxn>
                  <a:cxn ang="0">
                    <a:pos x="30" y="18"/>
                  </a:cxn>
                  <a:cxn ang="0">
                    <a:pos x="18" y="18"/>
                  </a:cxn>
                  <a:cxn ang="0">
                    <a:pos x="18" y="30"/>
                  </a:cxn>
                  <a:cxn ang="0">
                    <a:pos x="11" y="30"/>
                  </a:cxn>
                </a:cxnLst>
                <a:rect l="0" t="0" r="r" b="b"/>
                <a:pathLst>
                  <a:path w="30" h="30">
                    <a:moveTo>
                      <a:pt x="11" y="30"/>
                    </a:moveTo>
                    <a:lnTo>
                      <a:pt x="11" y="18"/>
                    </a:lnTo>
                    <a:lnTo>
                      <a:pt x="0" y="18"/>
                    </a:lnTo>
                    <a:lnTo>
                      <a:pt x="0" y="10"/>
                    </a:lnTo>
                    <a:lnTo>
                      <a:pt x="11" y="10"/>
                    </a:lnTo>
                    <a:lnTo>
                      <a:pt x="11" y="0"/>
                    </a:lnTo>
                    <a:lnTo>
                      <a:pt x="18" y="0"/>
                    </a:lnTo>
                    <a:lnTo>
                      <a:pt x="18" y="10"/>
                    </a:lnTo>
                    <a:lnTo>
                      <a:pt x="30" y="10"/>
                    </a:lnTo>
                    <a:lnTo>
                      <a:pt x="30" y="18"/>
                    </a:lnTo>
                    <a:lnTo>
                      <a:pt x="18" y="18"/>
                    </a:lnTo>
                    <a:lnTo>
                      <a:pt x="18" y="30"/>
                    </a:lnTo>
                    <a:lnTo>
                      <a:pt x="11" y="3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55" name="Freeform 147"/>
              <p:cNvSpPr>
                <a:spLocks noEditPoints="1"/>
              </p:cNvSpPr>
              <p:nvPr/>
            </p:nvSpPr>
            <p:spPr bwMode="auto">
              <a:xfrm>
                <a:off x="5214" y="4188"/>
                <a:ext cx="29" cy="43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9" y="0"/>
                  </a:cxn>
                  <a:cxn ang="0">
                    <a:pos x="22" y="1"/>
                  </a:cxn>
                  <a:cxn ang="0">
                    <a:pos x="25" y="5"/>
                  </a:cxn>
                  <a:cxn ang="0">
                    <a:pos x="27" y="7"/>
                  </a:cxn>
                  <a:cxn ang="0">
                    <a:pos x="28" y="11"/>
                  </a:cxn>
                  <a:cxn ang="0">
                    <a:pos x="28" y="16"/>
                  </a:cxn>
                  <a:cxn ang="0">
                    <a:pos x="29" y="22"/>
                  </a:cxn>
                  <a:cxn ang="0">
                    <a:pos x="28" y="27"/>
                  </a:cxn>
                  <a:cxn ang="0">
                    <a:pos x="28" y="32"/>
                  </a:cxn>
                  <a:cxn ang="0">
                    <a:pos x="27" y="36"/>
                  </a:cxn>
                  <a:cxn ang="0">
                    <a:pos x="25" y="39"/>
                  </a:cxn>
                  <a:cxn ang="0">
                    <a:pos x="22" y="42"/>
                  </a:cxn>
                  <a:cxn ang="0">
                    <a:pos x="19" y="43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7" y="42"/>
                  </a:cxn>
                  <a:cxn ang="0">
                    <a:pos x="5" y="38"/>
                  </a:cxn>
                  <a:cxn ang="0">
                    <a:pos x="3" y="36"/>
                  </a:cxn>
                  <a:cxn ang="0">
                    <a:pos x="1" y="32"/>
                  </a:cxn>
                  <a:cxn ang="0">
                    <a:pos x="1" y="27"/>
                  </a:cxn>
                  <a:cxn ang="0">
                    <a:pos x="0" y="22"/>
                  </a:cxn>
                  <a:cxn ang="0">
                    <a:pos x="1" y="16"/>
                  </a:cxn>
                  <a:cxn ang="0">
                    <a:pos x="1" y="11"/>
                  </a:cxn>
                  <a:cxn ang="0">
                    <a:pos x="3" y="7"/>
                  </a:cxn>
                  <a:cxn ang="0">
                    <a:pos x="5" y="3"/>
                  </a:cxn>
                  <a:cxn ang="0">
                    <a:pos x="7" y="1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5" y="7"/>
                  </a:cxn>
                  <a:cxn ang="0">
                    <a:pos x="13" y="7"/>
                  </a:cxn>
                  <a:cxn ang="0">
                    <a:pos x="12" y="8"/>
                  </a:cxn>
                  <a:cxn ang="0">
                    <a:pos x="11" y="9"/>
                  </a:cxn>
                  <a:cxn ang="0">
                    <a:pos x="10" y="11"/>
                  </a:cxn>
                  <a:cxn ang="0">
                    <a:pos x="10" y="14"/>
                  </a:cxn>
                  <a:cxn ang="0">
                    <a:pos x="8" y="17"/>
                  </a:cxn>
                  <a:cxn ang="0">
                    <a:pos x="8" y="22"/>
                  </a:cxn>
                  <a:cxn ang="0">
                    <a:pos x="8" y="25"/>
                  </a:cxn>
                  <a:cxn ang="0">
                    <a:pos x="10" y="29"/>
                  </a:cxn>
                  <a:cxn ang="0">
                    <a:pos x="10" y="31"/>
                  </a:cxn>
                  <a:cxn ang="0">
                    <a:pos x="11" y="34"/>
                  </a:cxn>
                  <a:cxn ang="0">
                    <a:pos x="12" y="35"/>
                  </a:cxn>
                  <a:cxn ang="0">
                    <a:pos x="13" y="36"/>
                  </a:cxn>
                  <a:cxn ang="0">
                    <a:pos x="15" y="36"/>
                  </a:cxn>
                  <a:cxn ang="0">
                    <a:pos x="17" y="36"/>
                  </a:cxn>
                  <a:cxn ang="0">
                    <a:pos x="18" y="35"/>
                  </a:cxn>
                  <a:cxn ang="0">
                    <a:pos x="19" y="34"/>
                  </a:cxn>
                  <a:cxn ang="0">
                    <a:pos x="20" y="31"/>
                  </a:cxn>
                  <a:cxn ang="0">
                    <a:pos x="20" y="29"/>
                  </a:cxn>
                  <a:cxn ang="0">
                    <a:pos x="21" y="25"/>
                  </a:cxn>
                  <a:cxn ang="0">
                    <a:pos x="21" y="22"/>
                  </a:cxn>
                  <a:cxn ang="0">
                    <a:pos x="21" y="17"/>
                  </a:cxn>
                  <a:cxn ang="0">
                    <a:pos x="20" y="14"/>
                  </a:cxn>
                  <a:cxn ang="0">
                    <a:pos x="20" y="11"/>
                  </a:cxn>
                  <a:cxn ang="0">
                    <a:pos x="19" y="9"/>
                  </a:cxn>
                  <a:cxn ang="0">
                    <a:pos x="18" y="8"/>
                  </a:cxn>
                  <a:cxn ang="0">
                    <a:pos x="17" y="7"/>
                  </a:cxn>
                  <a:cxn ang="0">
                    <a:pos x="15" y="7"/>
                  </a:cxn>
                </a:cxnLst>
                <a:rect l="0" t="0" r="r" b="b"/>
                <a:pathLst>
                  <a:path w="29" h="43">
                    <a:moveTo>
                      <a:pt x="15" y="0"/>
                    </a:moveTo>
                    <a:lnTo>
                      <a:pt x="19" y="0"/>
                    </a:lnTo>
                    <a:lnTo>
                      <a:pt x="22" y="1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8" y="11"/>
                    </a:lnTo>
                    <a:lnTo>
                      <a:pt x="28" y="16"/>
                    </a:lnTo>
                    <a:lnTo>
                      <a:pt x="29" y="22"/>
                    </a:lnTo>
                    <a:lnTo>
                      <a:pt x="28" y="27"/>
                    </a:lnTo>
                    <a:lnTo>
                      <a:pt x="28" y="32"/>
                    </a:lnTo>
                    <a:lnTo>
                      <a:pt x="27" y="36"/>
                    </a:lnTo>
                    <a:lnTo>
                      <a:pt x="25" y="39"/>
                    </a:lnTo>
                    <a:lnTo>
                      <a:pt x="22" y="42"/>
                    </a:lnTo>
                    <a:lnTo>
                      <a:pt x="19" y="43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7" y="42"/>
                    </a:lnTo>
                    <a:lnTo>
                      <a:pt x="5" y="38"/>
                    </a:lnTo>
                    <a:lnTo>
                      <a:pt x="3" y="36"/>
                    </a:lnTo>
                    <a:lnTo>
                      <a:pt x="1" y="32"/>
                    </a:lnTo>
                    <a:lnTo>
                      <a:pt x="1" y="27"/>
                    </a:lnTo>
                    <a:lnTo>
                      <a:pt x="0" y="22"/>
                    </a:lnTo>
                    <a:lnTo>
                      <a:pt x="1" y="16"/>
                    </a:lnTo>
                    <a:lnTo>
                      <a:pt x="1" y="11"/>
                    </a:lnTo>
                    <a:lnTo>
                      <a:pt x="3" y="7"/>
                    </a:lnTo>
                    <a:lnTo>
                      <a:pt x="5" y="3"/>
                    </a:lnTo>
                    <a:lnTo>
                      <a:pt x="7" y="1"/>
                    </a:lnTo>
                    <a:lnTo>
                      <a:pt x="11" y="0"/>
                    </a:lnTo>
                    <a:lnTo>
                      <a:pt x="15" y="0"/>
                    </a:lnTo>
                    <a:close/>
                    <a:moveTo>
                      <a:pt x="15" y="7"/>
                    </a:moveTo>
                    <a:lnTo>
                      <a:pt x="13" y="7"/>
                    </a:lnTo>
                    <a:lnTo>
                      <a:pt x="12" y="8"/>
                    </a:lnTo>
                    <a:lnTo>
                      <a:pt x="11" y="9"/>
                    </a:lnTo>
                    <a:lnTo>
                      <a:pt x="10" y="11"/>
                    </a:lnTo>
                    <a:lnTo>
                      <a:pt x="10" y="14"/>
                    </a:lnTo>
                    <a:lnTo>
                      <a:pt x="8" y="17"/>
                    </a:lnTo>
                    <a:lnTo>
                      <a:pt x="8" y="22"/>
                    </a:lnTo>
                    <a:lnTo>
                      <a:pt x="8" y="25"/>
                    </a:lnTo>
                    <a:lnTo>
                      <a:pt x="10" y="29"/>
                    </a:lnTo>
                    <a:lnTo>
                      <a:pt x="10" y="31"/>
                    </a:lnTo>
                    <a:lnTo>
                      <a:pt x="11" y="34"/>
                    </a:lnTo>
                    <a:lnTo>
                      <a:pt x="12" y="35"/>
                    </a:lnTo>
                    <a:lnTo>
                      <a:pt x="13" y="36"/>
                    </a:lnTo>
                    <a:lnTo>
                      <a:pt x="15" y="36"/>
                    </a:lnTo>
                    <a:lnTo>
                      <a:pt x="17" y="36"/>
                    </a:lnTo>
                    <a:lnTo>
                      <a:pt x="18" y="35"/>
                    </a:lnTo>
                    <a:lnTo>
                      <a:pt x="19" y="34"/>
                    </a:lnTo>
                    <a:lnTo>
                      <a:pt x="20" y="31"/>
                    </a:lnTo>
                    <a:lnTo>
                      <a:pt x="20" y="29"/>
                    </a:lnTo>
                    <a:lnTo>
                      <a:pt x="21" y="25"/>
                    </a:lnTo>
                    <a:lnTo>
                      <a:pt x="21" y="22"/>
                    </a:lnTo>
                    <a:lnTo>
                      <a:pt x="21" y="17"/>
                    </a:lnTo>
                    <a:lnTo>
                      <a:pt x="20" y="14"/>
                    </a:lnTo>
                    <a:lnTo>
                      <a:pt x="20" y="11"/>
                    </a:lnTo>
                    <a:lnTo>
                      <a:pt x="19" y="9"/>
                    </a:lnTo>
                    <a:lnTo>
                      <a:pt x="18" y="8"/>
                    </a:lnTo>
                    <a:lnTo>
                      <a:pt x="17" y="7"/>
                    </a:lnTo>
                    <a:lnTo>
                      <a:pt x="15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56" name="Freeform 148"/>
              <p:cNvSpPr>
                <a:spLocks noEditPoints="1"/>
              </p:cNvSpPr>
              <p:nvPr/>
            </p:nvSpPr>
            <p:spPr bwMode="auto">
              <a:xfrm>
                <a:off x="5248" y="4188"/>
                <a:ext cx="28" cy="43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9" y="0"/>
                  </a:cxn>
                  <a:cxn ang="0">
                    <a:pos x="21" y="1"/>
                  </a:cxn>
                  <a:cxn ang="0">
                    <a:pos x="24" y="5"/>
                  </a:cxn>
                  <a:cxn ang="0">
                    <a:pos x="25" y="7"/>
                  </a:cxn>
                  <a:cxn ang="0">
                    <a:pos x="27" y="11"/>
                  </a:cxn>
                  <a:cxn ang="0">
                    <a:pos x="28" y="16"/>
                  </a:cxn>
                  <a:cxn ang="0">
                    <a:pos x="28" y="22"/>
                  </a:cxn>
                  <a:cxn ang="0">
                    <a:pos x="28" y="27"/>
                  </a:cxn>
                  <a:cxn ang="0">
                    <a:pos x="27" y="32"/>
                  </a:cxn>
                  <a:cxn ang="0">
                    <a:pos x="25" y="36"/>
                  </a:cxn>
                  <a:cxn ang="0">
                    <a:pos x="24" y="39"/>
                  </a:cxn>
                  <a:cxn ang="0">
                    <a:pos x="21" y="42"/>
                  </a:cxn>
                  <a:cxn ang="0">
                    <a:pos x="19" y="43"/>
                  </a:cxn>
                  <a:cxn ang="0">
                    <a:pos x="14" y="43"/>
                  </a:cxn>
                  <a:cxn ang="0">
                    <a:pos x="10" y="43"/>
                  </a:cxn>
                  <a:cxn ang="0">
                    <a:pos x="7" y="42"/>
                  </a:cxn>
                  <a:cxn ang="0">
                    <a:pos x="3" y="38"/>
                  </a:cxn>
                  <a:cxn ang="0">
                    <a:pos x="2" y="36"/>
                  </a:cxn>
                  <a:cxn ang="0">
                    <a:pos x="1" y="32"/>
                  </a:cxn>
                  <a:cxn ang="0">
                    <a:pos x="0" y="27"/>
                  </a:cxn>
                  <a:cxn ang="0">
                    <a:pos x="0" y="22"/>
                  </a:cxn>
                  <a:cxn ang="0">
                    <a:pos x="0" y="16"/>
                  </a:cxn>
                  <a:cxn ang="0">
                    <a:pos x="1" y="11"/>
                  </a:cxn>
                  <a:cxn ang="0">
                    <a:pos x="2" y="7"/>
                  </a:cxn>
                  <a:cxn ang="0">
                    <a:pos x="5" y="3"/>
                  </a:cxn>
                  <a:cxn ang="0">
                    <a:pos x="7" y="1"/>
                  </a:cxn>
                  <a:cxn ang="0">
                    <a:pos x="10" y="0"/>
                  </a:cxn>
                  <a:cxn ang="0">
                    <a:pos x="14" y="0"/>
                  </a:cxn>
                  <a:cxn ang="0">
                    <a:pos x="14" y="7"/>
                  </a:cxn>
                  <a:cxn ang="0">
                    <a:pos x="13" y="7"/>
                  </a:cxn>
                  <a:cxn ang="0">
                    <a:pos x="12" y="8"/>
                  </a:cxn>
                  <a:cxn ang="0">
                    <a:pos x="10" y="9"/>
                  </a:cxn>
                  <a:cxn ang="0">
                    <a:pos x="9" y="11"/>
                  </a:cxn>
                  <a:cxn ang="0">
                    <a:pos x="8" y="14"/>
                  </a:cxn>
                  <a:cxn ang="0">
                    <a:pos x="8" y="17"/>
                  </a:cxn>
                  <a:cxn ang="0">
                    <a:pos x="8" y="22"/>
                  </a:cxn>
                  <a:cxn ang="0">
                    <a:pos x="8" y="25"/>
                  </a:cxn>
                  <a:cxn ang="0">
                    <a:pos x="8" y="29"/>
                  </a:cxn>
                  <a:cxn ang="0">
                    <a:pos x="9" y="31"/>
                  </a:cxn>
                  <a:cxn ang="0">
                    <a:pos x="10" y="34"/>
                  </a:cxn>
                  <a:cxn ang="0">
                    <a:pos x="12" y="35"/>
                  </a:cxn>
                  <a:cxn ang="0">
                    <a:pos x="13" y="36"/>
                  </a:cxn>
                  <a:cxn ang="0">
                    <a:pos x="14" y="36"/>
                  </a:cxn>
                  <a:cxn ang="0">
                    <a:pos x="16" y="36"/>
                  </a:cxn>
                  <a:cxn ang="0">
                    <a:pos x="17" y="35"/>
                  </a:cxn>
                  <a:cxn ang="0">
                    <a:pos x="19" y="34"/>
                  </a:cxn>
                  <a:cxn ang="0">
                    <a:pos x="19" y="31"/>
                  </a:cxn>
                  <a:cxn ang="0">
                    <a:pos x="20" y="29"/>
                  </a:cxn>
                  <a:cxn ang="0">
                    <a:pos x="20" y="25"/>
                  </a:cxn>
                  <a:cxn ang="0">
                    <a:pos x="20" y="22"/>
                  </a:cxn>
                  <a:cxn ang="0">
                    <a:pos x="20" y="17"/>
                  </a:cxn>
                  <a:cxn ang="0">
                    <a:pos x="20" y="14"/>
                  </a:cxn>
                  <a:cxn ang="0">
                    <a:pos x="20" y="11"/>
                  </a:cxn>
                  <a:cxn ang="0">
                    <a:pos x="19" y="9"/>
                  </a:cxn>
                  <a:cxn ang="0">
                    <a:pos x="17" y="8"/>
                  </a:cxn>
                  <a:cxn ang="0">
                    <a:pos x="16" y="7"/>
                  </a:cxn>
                  <a:cxn ang="0">
                    <a:pos x="14" y="7"/>
                  </a:cxn>
                </a:cxnLst>
                <a:rect l="0" t="0" r="r" b="b"/>
                <a:pathLst>
                  <a:path w="28" h="43">
                    <a:moveTo>
                      <a:pt x="14" y="0"/>
                    </a:moveTo>
                    <a:lnTo>
                      <a:pt x="19" y="0"/>
                    </a:lnTo>
                    <a:lnTo>
                      <a:pt x="21" y="1"/>
                    </a:lnTo>
                    <a:lnTo>
                      <a:pt x="24" y="5"/>
                    </a:lnTo>
                    <a:lnTo>
                      <a:pt x="25" y="7"/>
                    </a:lnTo>
                    <a:lnTo>
                      <a:pt x="27" y="11"/>
                    </a:lnTo>
                    <a:lnTo>
                      <a:pt x="28" y="16"/>
                    </a:lnTo>
                    <a:lnTo>
                      <a:pt x="28" y="22"/>
                    </a:lnTo>
                    <a:lnTo>
                      <a:pt x="28" y="27"/>
                    </a:lnTo>
                    <a:lnTo>
                      <a:pt x="27" y="32"/>
                    </a:lnTo>
                    <a:lnTo>
                      <a:pt x="25" y="36"/>
                    </a:lnTo>
                    <a:lnTo>
                      <a:pt x="24" y="39"/>
                    </a:lnTo>
                    <a:lnTo>
                      <a:pt x="21" y="42"/>
                    </a:lnTo>
                    <a:lnTo>
                      <a:pt x="19" y="43"/>
                    </a:lnTo>
                    <a:lnTo>
                      <a:pt x="14" y="43"/>
                    </a:lnTo>
                    <a:lnTo>
                      <a:pt x="10" y="43"/>
                    </a:lnTo>
                    <a:lnTo>
                      <a:pt x="7" y="42"/>
                    </a:lnTo>
                    <a:lnTo>
                      <a:pt x="3" y="38"/>
                    </a:lnTo>
                    <a:lnTo>
                      <a:pt x="2" y="36"/>
                    </a:lnTo>
                    <a:lnTo>
                      <a:pt x="1" y="32"/>
                    </a:lnTo>
                    <a:lnTo>
                      <a:pt x="0" y="27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1" y="11"/>
                    </a:lnTo>
                    <a:lnTo>
                      <a:pt x="2" y="7"/>
                    </a:lnTo>
                    <a:lnTo>
                      <a:pt x="5" y="3"/>
                    </a:lnTo>
                    <a:lnTo>
                      <a:pt x="7" y="1"/>
                    </a:lnTo>
                    <a:lnTo>
                      <a:pt x="10" y="0"/>
                    </a:lnTo>
                    <a:lnTo>
                      <a:pt x="14" y="0"/>
                    </a:lnTo>
                    <a:close/>
                    <a:moveTo>
                      <a:pt x="14" y="7"/>
                    </a:moveTo>
                    <a:lnTo>
                      <a:pt x="13" y="7"/>
                    </a:lnTo>
                    <a:lnTo>
                      <a:pt x="12" y="8"/>
                    </a:lnTo>
                    <a:lnTo>
                      <a:pt x="10" y="9"/>
                    </a:lnTo>
                    <a:lnTo>
                      <a:pt x="9" y="11"/>
                    </a:lnTo>
                    <a:lnTo>
                      <a:pt x="8" y="14"/>
                    </a:lnTo>
                    <a:lnTo>
                      <a:pt x="8" y="17"/>
                    </a:lnTo>
                    <a:lnTo>
                      <a:pt x="8" y="22"/>
                    </a:lnTo>
                    <a:lnTo>
                      <a:pt x="8" y="25"/>
                    </a:lnTo>
                    <a:lnTo>
                      <a:pt x="8" y="29"/>
                    </a:lnTo>
                    <a:lnTo>
                      <a:pt x="9" y="31"/>
                    </a:lnTo>
                    <a:lnTo>
                      <a:pt x="10" y="34"/>
                    </a:lnTo>
                    <a:lnTo>
                      <a:pt x="12" y="35"/>
                    </a:lnTo>
                    <a:lnTo>
                      <a:pt x="13" y="36"/>
                    </a:lnTo>
                    <a:lnTo>
                      <a:pt x="14" y="36"/>
                    </a:lnTo>
                    <a:lnTo>
                      <a:pt x="16" y="36"/>
                    </a:lnTo>
                    <a:lnTo>
                      <a:pt x="17" y="35"/>
                    </a:lnTo>
                    <a:lnTo>
                      <a:pt x="19" y="34"/>
                    </a:lnTo>
                    <a:lnTo>
                      <a:pt x="19" y="31"/>
                    </a:lnTo>
                    <a:lnTo>
                      <a:pt x="20" y="29"/>
                    </a:lnTo>
                    <a:lnTo>
                      <a:pt x="20" y="25"/>
                    </a:lnTo>
                    <a:lnTo>
                      <a:pt x="20" y="22"/>
                    </a:lnTo>
                    <a:lnTo>
                      <a:pt x="20" y="17"/>
                    </a:lnTo>
                    <a:lnTo>
                      <a:pt x="20" y="14"/>
                    </a:lnTo>
                    <a:lnTo>
                      <a:pt x="20" y="11"/>
                    </a:lnTo>
                    <a:lnTo>
                      <a:pt x="19" y="9"/>
                    </a:lnTo>
                    <a:lnTo>
                      <a:pt x="17" y="8"/>
                    </a:lnTo>
                    <a:lnTo>
                      <a:pt x="16" y="7"/>
                    </a:lnTo>
                    <a:lnTo>
                      <a:pt x="14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57" name="Freeform 149"/>
              <p:cNvSpPr>
                <a:spLocks/>
              </p:cNvSpPr>
              <p:nvPr/>
            </p:nvSpPr>
            <p:spPr bwMode="auto">
              <a:xfrm>
                <a:off x="4367" y="4249"/>
                <a:ext cx="32" cy="43"/>
              </a:xfrm>
              <a:custGeom>
                <a:avLst/>
                <a:gdLst/>
                <a:ahLst/>
                <a:cxnLst>
                  <a:cxn ang="0">
                    <a:pos x="0" y="43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35"/>
                  </a:cxn>
                  <a:cxn ang="0">
                    <a:pos x="32" y="35"/>
                  </a:cxn>
                  <a:cxn ang="0">
                    <a:pos x="32" y="43"/>
                  </a:cxn>
                  <a:cxn ang="0">
                    <a:pos x="0" y="43"/>
                  </a:cxn>
                </a:cxnLst>
                <a:rect l="0" t="0" r="r" b="b"/>
                <a:pathLst>
                  <a:path w="32" h="43">
                    <a:moveTo>
                      <a:pt x="0" y="43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35"/>
                    </a:lnTo>
                    <a:lnTo>
                      <a:pt x="32" y="35"/>
                    </a:lnTo>
                    <a:lnTo>
                      <a:pt x="3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58" name="Freeform 150"/>
              <p:cNvSpPr>
                <a:spLocks noEditPoints="1"/>
              </p:cNvSpPr>
              <p:nvPr/>
            </p:nvSpPr>
            <p:spPr bwMode="auto">
              <a:xfrm>
                <a:off x="4402" y="4260"/>
                <a:ext cx="29" cy="32"/>
              </a:xfrm>
              <a:custGeom>
                <a:avLst/>
                <a:gdLst/>
                <a:ahLst/>
                <a:cxnLst>
                  <a:cxn ang="0">
                    <a:pos x="21" y="22"/>
                  </a:cxn>
                  <a:cxn ang="0">
                    <a:pos x="29" y="23"/>
                  </a:cxn>
                  <a:cxn ang="0">
                    <a:pos x="27" y="28"/>
                  </a:cxn>
                  <a:cxn ang="0">
                    <a:pos x="25" y="30"/>
                  </a:cxn>
                  <a:cxn ang="0">
                    <a:pos x="20" y="32"/>
                  </a:cxn>
                  <a:cxn ang="0">
                    <a:pos x="15" y="32"/>
                  </a:cxn>
                  <a:cxn ang="0">
                    <a:pos x="11" y="32"/>
                  </a:cxn>
                  <a:cxn ang="0">
                    <a:pos x="6" y="30"/>
                  </a:cxn>
                  <a:cxn ang="0">
                    <a:pos x="4" y="28"/>
                  </a:cxn>
                  <a:cxn ang="0">
                    <a:pos x="1" y="24"/>
                  </a:cxn>
                  <a:cxn ang="0">
                    <a:pos x="0" y="21"/>
                  </a:cxn>
                  <a:cxn ang="0">
                    <a:pos x="0" y="16"/>
                  </a:cxn>
                  <a:cxn ang="0">
                    <a:pos x="0" y="11"/>
                  </a:cxn>
                  <a:cxn ang="0">
                    <a:pos x="2" y="8"/>
                  </a:cxn>
                  <a:cxn ang="0">
                    <a:pos x="5" y="4"/>
                  </a:cxn>
                  <a:cxn ang="0">
                    <a:pos x="7" y="2"/>
                  </a:cxn>
                  <a:cxn ang="0">
                    <a:pos x="11" y="1"/>
                  </a:cxn>
                  <a:cxn ang="0">
                    <a:pos x="14" y="0"/>
                  </a:cxn>
                  <a:cxn ang="0">
                    <a:pos x="19" y="1"/>
                  </a:cxn>
                  <a:cxn ang="0">
                    <a:pos x="22" y="2"/>
                  </a:cxn>
                  <a:cxn ang="0">
                    <a:pos x="26" y="4"/>
                  </a:cxn>
                  <a:cxn ang="0">
                    <a:pos x="28" y="8"/>
                  </a:cxn>
                  <a:cxn ang="0">
                    <a:pos x="29" y="13"/>
                  </a:cxn>
                  <a:cxn ang="0">
                    <a:pos x="29" y="18"/>
                  </a:cxn>
                  <a:cxn ang="0">
                    <a:pos x="8" y="18"/>
                  </a:cxn>
                  <a:cxn ang="0">
                    <a:pos x="9" y="22"/>
                  </a:cxn>
                  <a:cxn ang="0">
                    <a:pos x="11" y="24"/>
                  </a:cxn>
                  <a:cxn ang="0">
                    <a:pos x="13" y="25"/>
                  </a:cxn>
                  <a:cxn ang="0">
                    <a:pos x="15" y="26"/>
                  </a:cxn>
                  <a:cxn ang="0">
                    <a:pos x="18" y="26"/>
                  </a:cxn>
                  <a:cxn ang="0">
                    <a:pos x="19" y="25"/>
                  </a:cxn>
                  <a:cxn ang="0">
                    <a:pos x="20" y="24"/>
                  </a:cxn>
                  <a:cxn ang="0">
                    <a:pos x="21" y="22"/>
                  </a:cxn>
                  <a:cxn ang="0">
                    <a:pos x="21" y="14"/>
                  </a:cxn>
                  <a:cxn ang="0">
                    <a:pos x="21" y="10"/>
                  </a:cxn>
                  <a:cxn ang="0">
                    <a:pos x="20" y="8"/>
                  </a:cxn>
                  <a:cxn ang="0">
                    <a:pos x="18" y="7"/>
                  </a:cxn>
                  <a:cxn ang="0">
                    <a:pos x="15" y="7"/>
                  </a:cxn>
                  <a:cxn ang="0">
                    <a:pos x="13" y="7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8" y="14"/>
                  </a:cxn>
                  <a:cxn ang="0">
                    <a:pos x="21" y="14"/>
                  </a:cxn>
                </a:cxnLst>
                <a:rect l="0" t="0" r="r" b="b"/>
                <a:pathLst>
                  <a:path w="29" h="32">
                    <a:moveTo>
                      <a:pt x="21" y="22"/>
                    </a:moveTo>
                    <a:lnTo>
                      <a:pt x="29" y="23"/>
                    </a:lnTo>
                    <a:lnTo>
                      <a:pt x="27" y="28"/>
                    </a:lnTo>
                    <a:lnTo>
                      <a:pt x="25" y="30"/>
                    </a:lnTo>
                    <a:lnTo>
                      <a:pt x="20" y="32"/>
                    </a:lnTo>
                    <a:lnTo>
                      <a:pt x="15" y="32"/>
                    </a:lnTo>
                    <a:lnTo>
                      <a:pt x="11" y="32"/>
                    </a:lnTo>
                    <a:lnTo>
                      <a:pt x="6" y="30"/>
                    </a:lnTo>
                    <a:lnTo>
                      <a:pt x="4" y="28"/>
                    </a:lnTo>
                    <a:lnTo>
                      <a:pt x="1" y="24"/>
                    </a:lnTo>
                    <a:lnTo>
                      <a:pt x="0" y="21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2" y="8"/>
                    </a:lnTo>
                    <a:lnTo>
                      <a:pt x="5" y="4"/>
                    </a:lnTo>
                    <a:lnTo>
                      <a:pt x="7" y="2"/>
                    </a:lnTo>
                    <a:lnTo>
                      <a:pt x="11" y="1"/>
                    </a:lnTo>
                    <a:lnTo>
                      <a:pt x="14" y="0"/>
                    </a:lnTo>
                    <a:lnTo>
                      <a:pt x="19" y="1"/>
                    </a:lnTo>
                    <a:lnTo>
                      <a:pt x="22" y="2"/>
                    </a:lnTo>
                    <a:lnTo>
                      <a:pt x="26" y="4"/>
                    </a:lnTo>
                    <a:lnTo>
                      <a:pt x="28" y="8"/>
                    </a:lnTo>
                    <a:lnTo>
                      <a:pt x="29" y="13"/>
                    </a:lnTo>
                    <a:lnTo>
                      <a:pt x="29" y="18"/>
                    </a:lnTo>
                    <a:lnTo>
                      <a:pt x="8" y="18"/>
                    </a:lnTo>
                    <a:lnTo>
                      <a:pt x="9" y="22"/>
                    </a:lnTo>
                    <a:lnTo>
                      <a:pt x="11" y="24"/>
                    </a:lnTo>
                    <a:lnTo>
                      <a:pt x="13" y="25"/>
                    </a:lnTo>
                    <a:lnTo>
                      <a:pt x="15" y="26"/>
                    </a:lnTo>
                    <a:lnTo>
                      <a:pt x="18" y="26"/>
                    </a:lnTo>
                    <a:lnTo>
                      <a:pt x="19" y="25"/>
                    </a:lnTo>
                    <a:lnTo>
                      <a:pt x="20" y="24"/>
                    </a:lnTo>
                    <a:lnTo>
                      <a:pt x="21" y="22"/>
                    </a:lnTo>
                    <a:close/>
                    <a:moveTo>
                      <a:pt x="21" y="14"/>
                    </a:moveTo>
                    <a:lnTo>
                      <a:pt x="21" y="10"/>
                    </a:lnTo>
                    <a:lnTo>
                      <a:pt x="20" y="8"/>
                    </a:lnTo>
                    <a:lnTo>
                      <a:pt x="18" y="7"/>
                    </a:lnTo>
                    <a:lnTo>
                      <a:pt x="15" y="7"/>
                    </a:lnTo>
                    <a:lnTo>
                      <a:pt x="13" y="7"/>
                    </a:lnTo>
                    <a:lnTo>
                      <a:pt x="11" y="8"/>
                    </a:lnTo>
                    <a:lnTo>
                      <a:pt x="9" y="10"/>
                    </a:lnTo>
                    <a:lnTo>
                      <a:pt x="8" y="14"/>
                    </a:lnTo>
                    <a:lnTo>
                      <a:pt x="21" y="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59" name="Freeform 151"/>
              <p:cNvSpPr>
                <a:spLocks/>
              </p:cNvSpPr>
              <p:nvPr/>
            </p:nvSpPr>
            <p:spPr bwMode="auto">
              <a:xfrm>
                <a:off x="4433" y="4261"/>
                <a:ext cx="32" cy="31"/>
              </a:xfrm>
              <a:custGeom>
                <a:avLst/>
                <a:gdLst/>
                <a:ahLst/>
                <a:cxnLst>
                  <a:cxn ang="0">
                    <a:pos x="13" y="31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4" y="16"/>
                  </a:cxn>
                  <a:cxn ang="0">
                    <a:pos x="17" y="21"/>
                  </a:cxn>
                  <a:cxn ang="0">
                    <a:pos x="17" y="20"/>
                  </a:cxn>
                  <a:cxn ang="0">
                    <a:pos x="17" y="19"/>
                  </a:cxn>
                  <a:cxn ang="0">
                    <a:pos x="18" y="17"/>
                  </a:cxn>
                  <a:cxn ang="0">
                    <a:pos x="18" y="16"/>
                  </a:cxn>
                  <a:cxn ang="0">
                    <a:pos x="24" y="0"/>
                  </a:cxn>
                  <a:cxn ang="0">
                    <a:pos x="32" y="0"/>
                  </a:cxn>
                  <a:cxn ang="0">
                    <a:pos x="20" y="31"/>
                  </a:cxn>
                  <a:cxn ang="0">
                    <a:pos x="13" y="31"/>
                  </a:cxn>
                </a:cxnLst>
                <a:rect l="0" t="0" r="r" b="b"/>
                <a:pathLst>
                  <a:path w="32" h="31">
                    <a:moveTo>
                      <a:pt x="13" y="31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14" y="16"/>
                    </a:lnTo>
                    <a:lnTo>
                      <a:pt x="17" y="21"/>
                    </a:lnTo>
                    <a:lnTo>
                      <a:pt x="17" y="20"/>
                    </a:lnTo>
                    <a:lnTo>
                      <a:pt x="17" y="19"/>
                    </a:lnTo>
                    <a:lnTo>
                      <a:pt x="18" y="17"/>
                    </a:lnTo>
                    <a:lnTo>
                      <a:pt x="18" y="16"/>
                    </a:lnTo>
                    <a:lnTo>
                      <a:pt x="24" y="0"/>
                    </a:lnTo>
                    <a:lnTo>
                      <a:pt x="32" y="0"/>
                    </a:lnTo>
                    <a:lnTo>
                      <a:pt x="20" y="31"/>
                    </a:lnTo>
                    <a:lnTo>
                      <a:pt x="13" y="3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60" name="Freeform 152"/>
              <p:cNvSpPr>
                <a:spLocks/>
              </p:cNvSpPr>
              <p:nvPr/>
            </p:nvSpPr>
            <p:spPr bwMode="auto">
              <a:xfrm>
                <a:off x="4467" y="4260"/>
                <a:ext cx="29" cy="3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8" y="22"/>
                  </a:cxn>
                  <a:cxn ang="0">
                    <a:pos x="8" y="23"/>
                  </a:cxn>
                  <a:cxn ang="0">
                    <a:pos x="11" y="25"/>
                  </a:cxn>
                  <a:cxn ang="0">
                    <a:pos x="12" y="26"/>
                  </a:cxn>
                  <a:cxn ang="0">
                    <a:pos x="15" y="26"/>
                  </a:cxn>
                  <a:cxn ang="0">
                    <a:pos x="18" y="26"/>
                  </a:cxn>
                  <a:cxn ang="0">
                    <a:pos x="20" y="25"/>
                  </a:cxn>
                  <a:cxn ang="0">
                    <a:pos x="21" y="24"/>
                  </a:cxn>
                  <a:cxn ang="0">
                    <a:pos x="21" y="23"/>
                  </a:cxn>
                  <a:cxn ang="0">
                    <a:pos x="21" y="22"/>
                  </a:cxn>
                  <a:cxn ang="0">
                    <a:pos x="20" y="22"/>
                  </a:cxn>
                  <a:cxn ang="0">
                    <a:pos x="20" y="21"/>
                  </a:cxn>
                  <a:cxn ang="0">
                    <a:pos x="18" y="21"/>
                  </a:cxn>
                  <a:cxn ang="0">
                    <a:pos x="12" y="20"/>
                  </a:cxn>
                  <a:cxn ang="0">
                    <a:pos x="7" y="18"/>
                  </a:cxn>
                  <a:cxn ang="0">
                    <a:pos x="5" y="16"/>
                  </a:cxn>
                  <a:cxn ang="0">
                    <a:pos x="2" y="15"/>
                  </a:cxn>
                  <a:cxn ang="0">
                    <a:pos x="1" y="13"/>
                  </a:cxn>
                  <a:cxn ang="0">
                    <a:pos x="1" y="9"/>
                  </a:cxn>
                  <a:cxn ang="0">
                    <a:pos x="1" y="6"/>
                  </a:cxn>
                  <a:cxn ang="0">
                    <a:pos x="4" y="3"/>
                  </a:cxn>
                  <a:cxn ang="0">
                    <a:pos x="7" y="1"/>
                  </a:cxn>
                  <a:cxn ang="0">
                    <a:pos x="9" y="0"/>
                  </a:cxn>
                  <a:cxn ang="0">
                    <a:pos x="14" y="0"/>
                  </a:cxn>
                  <a:cxn ang="0">
                    <a:pos x="18" y="0"/>
                  </a:cxn>
                  <a:cxn ang="0">
                    <a:pos x="21" y="1"/>
                  </a:cxn>
                  <a:cxn ang="0">
                    <a:pos x="23" y="2"/>
                  </a:cxn>
                  <a:cxn ang="0">
                    <a:pos x="26" y="4"/>
                  </a:cxn>
                  <a:cxn ang="0">
                    <a:pos x="28" y="9"/>
                  </a:cxn>
                  <a:cxn ang="0">
                    <a:pos x="20" y="10"/>
                  </a:cxn>
                  <a:cxn ang="0">
                    <a:pos x="19" y="8"/>
                  </a:cxn>
                  <a:cxn ang="0">
                    <a:pos x="18" y="7"/>
                  </a:cxn>
                  <a:cxn ang="0">
                    <a:pos x="16" y="7"/>
                  </a:cxn>
                  <a:cxn ang="0">
                    <a:pos x="14" y="7"/>
                  </a:cxn>
                  <a:cxn ang="0">
                    <a:pos x="12" y="7"/>
                  </a:cxn>
                  <a:cxn ang="0">
                    <a:pos x="9" y="7"/>
                  </a:cxn>
                  <a:cxn ang="0">
                    <a:pos x="9" y="8"/>
                  </a:cxn>
                  <a:cxn ang="0">
                    <a:pos x="9" y="9"/>
                  </a:cxn>
                  <a:cxn ang="0">
                    <a:pos x="9" y="9"/>
                  </a:cxn>
                  <a:cxn ang="0">
                    <a:pos x="9" y="10"/>
                  </a:cxn>
                  <a:cxn ang="0">
                    <a:pos x="12" y="11"/>
                  </a:cxn>
                  <a:cxn ang="0">
                    <a:pos x="14" y="11"/>
                  </a:cxn>
                  <a:cxn ang="0">
                    <a:pos x="18" y="13"/>
                  </a:cxn>
                  <a:cxn ang="0">
                    <a:pos x="23" y="14"/>
                  </a:cxn>
                  <a:cxn ang="0">
                    <a:pos x="27" y="16"/>
                  </a:cxn>
                  <a:cxn ang="0">
                    <a:pos x="28" y="18"/>
                  </a:cxn>
                  <a:cxn ang="0">
                    <a:pos x="29" y="22"/>
                  </a:cxn>
                  <a:cxn ang="0">
                    <a:pos x="29" y="25"/>
                  </a:cxn>
                  <a:cxn ang="0">
                    <a:pos x="28" y="28"/>
                  </a:cxn>
                  <a:cxn ang="0">
                    <a:pos x="26" y="30"/>
                  </a:cxn>
                  <a:cxn ang="0">
                    <a:pos x="22" y="31"/>
                  </a:cxn>
                  <a:cxn ang="0">
                    <a:pos x="19" y="32"/>
                  </a:cxn>
                  <a:cxn ang="0">
                    <a:pos x="15" y="32"/>
                  </a:cxn>
                  <a:cxn ang="0">
                    <a:pos x="11" y="32"/>
                  </a:cxn>
                  <a:cxn ang="0">
                    <a:pos x="7" y="31"/>
                  </a:cxn>
                  <a:cxn ang="0">
                    <a:pos x="5" y="30"/>
                  </a:cxn>
                  <a:cxn ang="0">
                    <a:pos x="1" y="26"/>
                  </a:cxn>
                  <a:cxn ang="0">
                    <a:pos x="0" y="23"/>
                  </a:cxn>
                </a:cxnLst>
                <a:rect l="0" t="0" r="r" b="b"/>
                <a:pathLst>
                  <a:path w="29" h="32">
                    <a:moveTo>
                      <a:pt x="0" y="23"/>
                    </a:moveTo>
                    <a:lnTo>
                      <a:pt x="8" y="22"/>
                    </a:lnTo>
                    <a:lnTo>
                      <a:pt x="8" y="23"/>
                    </a:lnTo>
                    <a:lnTo>
                      <a:pt x="11" y="25"/>
                    </a:lnTo>
                    <a:lnTo>
                      <a:pt x="12" y="26"/>
                    </a:lnTo>
                    <a:lnTo>
                      <a:pt x="15" y="26"/>
                    </a:lnTo>
                    <a:lnTo>
                      <a:pt x="18" y="26"/>
                    </a:lnTo>
                    <a:lnTo>
                      <a:pt x="20" y="25"/>
                    </a:lnTo>
                    <a:lnTo>
                      <a:pt x="21" y="24"/>
                    </a:lnTo>
                    <a:lnTo>
                      <a:pt x="21" y="23"/>
                    </a:lnTo>
                    <a:lnTo>
                      <a:pt x="21" y="22"/>
                    </a:lnTo>
                    <a:lnTo>
                      <a:pt x="20" y="22"/>
                    </a:lnTo>
                    <a:lnTo>
                      <a:pt x="20" y="21"/>
                    </a:lnTo>
                    <a:lnTo>
                      <a:pt x="18" y="21"/>
                    </a:lnTo>
                    <a:lnTo>
                      <a:pt x="12" y="20"/>
                    </a:lnTo>
                    <a:lnTo>
                      <a:pt x="7" y="18"/>
                    </a:lnTo>
                    <a:lnTo>
                      <a:pt x="5" y="16"/>
                    </a:lnTo>
                    <a:lnTo>
                      <a:pt x="2" y="15"/>
                    </a:lnTo>
                    <a:lnTo>
                      <a:pt x="1" y="13"/>
                    </a:lnTo>
                    <a:lnTo>
                      <a:pt x="1" y="9"/>
                    </a:lnTo>
                    <a:lnTo>
                      <a:pt x="1" y="6"/>
                    </a:lnTo>
                    <a:lnTo>
                      <a:pt x="4" y="3"/>
                    </a:lnTo>
                    <a:lnTo>
                      <a:pt x="7" y="1"/>
                    </a:lnTo>
                    <a:lnTo>
                      <a:pt x="9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4"/>
                    </a:lnTo>
                    <a:lnTo>
                      <a:pt x="28" y="9"/>
                    </a:lnTo>
                    <a:lnTo>
                      <a:pt x="20" y="10"/>
                    </a:lnTo>
                    <a:lnTo>
                      <a:pt x="19" y="8"/>
                    </a:lnTo>
                    <a:lnTo>
                      <a:pt x="18" y="7"/>
                    </a:lnTo>
                    <a:lnTo>
                      <a:pt x="16" y="7"/>
                    </a:lnTo>
                    <a:lnTo>
                      <a:pt x="14" y="7"/>
                    </a:lnTo>
                    <a:lnTo>
                      <a:pt x="12" y="7"/>
                    </a:lnTo>
                    <a:lnTo>
                      <a:pt x="9" y="7"/>
                    </a:lnTo>
                    <a:lnTo>
                      <a:pt x="9" y="8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10"/>
                    </a:lnTo>
                    <a:lnTo>
                      <a:pt x="12" y="11"/>
                    </a:lnTo>
                    <a:lnTo>
                      <a:pt x="14" y="11"/>
                    </a:lnTo>
                    <a:lnTo>
                      <a:pt x="18" y="13"/>
                    </a:lnTo>
                    <a:lnTo>
                      <a:pt x="23" y="14"/>
                    </a:lnTo>
                    <a:lnTo>
                      <a:pt x="27" y="16"/>
                    </a:lnTo>
                    <a:lnTo>
                      <a:pt x="28" y="18"/>
                    </a:lnTo>
                    <a:lnTo>
                      <a:pt x="29" y="22"/>
                    </a:lnTo>
                    <a:lnTo>
                      <a:pt x="29" y="25"/>
                    </a:lnTo>
                    <a:lnTo>
                      <a:pt x="28" y="28"/>
                    </a:lnTo>
                    <a:lnTo>
                      <a:pt x="26" y="30"/>
                    </a:lnTo>
                    <a:lnTo>
                      <a:pt x="22" y="31"/>
                    </a:lnTo>
                    <a:lnTo>
                      <a:pt x="19" y="32"/>
                    </a:lnTo>
                    <a:lnTo>
                      <a:pt x="15" y="32"/>
                    </a:lnTo>
                    <a:lnTo>
                      <a:pt x="11" y="32"/>
                    </a:lnTo>
                    <a:lnTo>
                      <a:pt x="7" y="31"/>
                    </a:lnTo>
                    <a:lnTo>
                      <a:pt x="5" y="30"/>
                    </a:lnTo>
                    <a:lnTo>
                      <a:pt x="1" y="26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61" name="Freeform 153"/>
              <p:cNvSpPr>
                <a:spLocks noEditPoints="1"/>
              </p:cNvSpPr>
              <p:nvPr/>
            </p:nvSpPr>
            <p:spPr bwMode="auto">
              <a:xfrm>
                <a:off x="4518" y="4261"/>
                <a:ext cx="30" cy="21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0"/>
                  </a:cxn>
                  <a:cxn ang="0">
                    <a:pos x="30" y="0"/>
                  </a:cxn>
                  <a:cxn ang="0">
                    <a:pos x="30" y="7"/>
                  </a:cxn>
                  <a:cxn ang="0">
                    <a:pos x="0" y="7"/>
                  </a:cxn>
                  <a:cxn ang="0">
                    <a:pos x="0" y="21"/>
                  </a:cxn>
                  <a:cxn ang="0">
                    <a:pos x="0" y="13"/>
                  </a:cxn>
                  <a:cxn ang="0">
                    <a:pos x="30" y="13"/>
                  </a:cxn>
                  <a:cxn ang="0">
                    <a:pos x="30" y="21"/>
                  </a:cxn>
                  <a:cxn ang="0">
                    <a:pos x="0" y="21"/>
                  </a:cxn>
                </a:cxnLst>
                <a:rect l="0" t="0" r="r" b="b"/>
                <a:pathLst>
                  <a:path w="30" h="21">
                    <a:moveTo>
                      <a:pt x="0" y="7"/>
                    </a:moveTo>
                    <a:lnTo>
                      <a:pt x="0" y="0"/>
                    </a:lnTo>
                    <a:lnTo>
                      <a:pt x="30" y="0"/>
                    </a:lnTo>
                    <a:lnTo>
                      <a:pt x="30" y="7"/>
                    </a:lnTo>
                    <a:lnTo>
                      <a:pt x="0" y="7"/>
                    </a:lnTo>
                    <a:close/>
                    <a:moveTo>
                      <a:pt x="0" y="21"/>
                    </a:moveTo>
                    <a:lnTo>
                      <a:pt x="0" y="13"/>
                    </a:lnTo>
                    <a:lnTo>
                      <a:pt x="30" y="13"/>
                    </a:lnTo>
                    <a:lnTo>
                      <a:pt x="3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62" name="Freeform 154"/>
              <p:cNvSpPr>
                <a:spLocks/>
              </p:cNvSpPr>
              <p:nvPr/>
            </p:nvSpPr>
            <p:spPr bwMode="auto">
              <a:xfrm>
                <a:off x="4573" y="4249"/>
                <a:ext cx="18" cy="43"/>
              </a:xfrm>
              <a:custGeom>
                <a:avLst/>
                <a:gdLst/>
                <a:ahLst/>
                <a:cxnLst>
                  <a:cxn ang="0">
                    <a:pos x="18" y="43"/>
                  </a:cxn>
                  <a:cxn ang="0">
                    <a:pos x="10" y="43"/>
                  </a:cxn>
                  <a:cxn ang="0">
                    <a:pos x="10" y="12"/>
                  </a:cxn>
                  <a:cxn ang="0">
                    <a:pos x="6" y="15"/>
                  </a:cxn>
                  <a:cxn ang="0">
                    <a:pos x="0" y="19"/>
                  </a:cxn>
                  <a:cxn ang="0">
                    <a:pos x="0" y="11"/>
                  </a:cxn>
                  <a:cxn ang="0">
                    <a:pos x="3" y="8"/>
                  </a:cxn>
                  <a:cxn ang="0">
                    <a:pos x="7" y="6"/>
                  </a:cxn>
                  <a:cxn ang="0">
                    <a:pos x="10" y="4"/>
                  </a:cxn>
                  <a:cxn ang="0">
                    <a:pos x="11" y="0"/>
                  </a:cxn>
                  <a:cxn ang="0">
                    <a:pos x="18" y="0"/>
                  </a:cxn>
                  <a:cxn ang="0">
                    <a:pos x="18" y="43"/>
                  </a:cxn>
                </a:cxnLst>
                <a:rect l="0" t="0" r="r" b="b"/>
                <a:pathLst>
                  <a:path w="18" h="43">
                    <a:moveTo>
                      <a:pt x="18" y="43"/>
                    </a:moveTo>
                    <a:lnTo>
                      <a:pt x="10" y="43"/>
                    </a:lnTo>
                    <a:lnTo>
                      <a:pt x="10" y="12"/>
                    </a:lnTo>
                    <a:lnTo>
                      <a:pt x="6" y="15"/>
                    </a:lnTo>
                    <a:lnTo>
                      <a:pt x="0" y="19"/>
                    </a:lnTo>
                    <a:lnTo>
                      <a:pt x="0" y="11"/>
                    </a:lnTo>
                    <a:lnTo>
                      <a:pt x="3" y="8"/>
                    </a:lnTo>
                    <a:lnTo>
                      <a:pt x="7" y="6"/>
                    </a:lnTo>
                    <a:lnTo>
                      <a:pt x="10" y="4"/>
                    </a:lnTo>
                    <a:lnTo>
                      <a:pt x="11" y="0"/>
                    </a:lnTo>
                    <a:lnTo>
                      <a:pt x="18" y="0"/>
                    </a:lnTo>
                    <a:lnTo>
                      <a:pt x="18" y="4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63" name="Rectangle 155"/>
              <p:cNvSpPr>
                <a:spLocks noChangeArrowheads="1"/>
              </p:cNvSpPr>
              <p:nvPr/>
            </p:nvSpPr>
            <p:spPr bwMode="auto">
              <a:xfrm>
                <a:off x="4606" y="4284"/>
                <a:ext cx="8" cy="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64" name="Freeform 156"/>
              <p:cNvSpPr>
                <a:spLocks/>
              </p:cNvSpPr>
              <p:nvPr/>
            </p:nvSpPr>
            <p:spPr bwMode="auto">
              <a:xfrm>
                <a:off x="4620" y="4249"/>
                <a:ext cx="29" cy="43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8" y="29"/>
                  </a:cxn>
                  <a:cxn ang="0">
                    <a:pos x="10" y="33"/>
                  </a:cxn>
                  <a:cxn ang="0">
                    <a:pos x="11" y="34"/>
                  </a:cxn>
                  <a:cxn ang="0">
                    <a:pos x="13" y="35"/>
                  </a:cxn>
                  <a:cxn ang="0">
                    <a:pos x="15" y="36"/>
                  </a:cxn>
                  <a:cxn ang="0">
                    <a:pos x="18" y="35"/>
                  </a:cxn>
                  <a:cxn ang="0">
                    <a:pos x="20" y="34"/>
                  </a:cxn>
                  <a:cxn ang="0">
                    <a:pos x="21" y="32"/>
                  </a:cxn>
                  <a:cxn ang="0">
                    <a:pos x="21" y="28"/>
                  </a:cxn>
                  <a:cxn ang="0">
                    <a:pos x="21" y="26"/>
                  </a:cxn>
                  <a:cxn ang="0">
                    <a:pos x="20" y="24"/>
                  </a:cxn>
                  <a:cxn ang="0">
                    <a:pos x="18" y="22"/>
                  </a:cxn>
                  <a:cxn ang="0">
                    <a:pos x="15" y="21"/>
                  </a:cxn>
                  <a:cxn ang="0">
                    <a:pos x="12" y="22"/>
                  </a:cxn>
                  <a:cxn ang="0">
                    <a:pos x="8" y="25"/>
                  </a:cxn>
                  <a:cxn ang="0">
                    <a:pos x="1" y="24"/>
                  </a:cxn>
                  <a:cxn ang="0">
                    <a:pos x="6" y="0"/>
                  </a:cxn>
                  <a:cxn ang="0">
                    <a:pos x="28" y="0"/>
                  </a:cxn>
                  <a:cxn ang="0">
                    <a:pos x="28" y="8"/>
                  </a:cxn>
                  <a:cxn ang="0">
                    <a:pos x="13" y="8"/>
                  </a:cxn>
                  <a:cxn ang="0">
                    <a:pos x="12" y="15"/>
                  </a:cxn>
                  <a:cxn ang="0">
                    <a:pos x="14" y="14"/>
                  </a:cxn>
                  <a:cxn ang="0">
                    <a:pos x="17" y="14"/>
                  </a:cxn>
                  <a:cxn ang="0">
                    <a:pos x="20" y="14"/>
                  </a:cxn>
                  <a:cxn ang="0">
                    <a:pos x="23" y="15"/>
                  </a:cxn>
                  <a:cxn ang="0">
                    <a:pos x="26" y="18"/>
                  </a:cxn>
                  <a:cxn ang="0">
                    <a:pos x="28" y="21"/>
                  </a:cxn>
                  <a:cxn ang="0">
                    <a:pos x="29" y="25"/>
                  </a:cxn>
                  <a:cxn ang="0">
                    <a:pos x="29" y="28"/>
                  </a:cxn>
                  <a:cxn ang="0">
                    <a:pos x="29" y="34"/>
                  </a:cxn>
                  <a:cxn ang="0">
                    <a:pos x="27" y="37"/>
                  </a:cxn>
                  <a:cxn ang="0">
                    <a:pos x="23" y="41"/>
                  </a:cxn>
                  <a:cxn ang="0">
                    <a:pos x="20" y="43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8" y="42"/>
                  </a:cxn>
                  <a:cxn ang="0">
                    <a:pos x="5" y="40"/>
                  </a:cxn>
                  <a:cxn ang="0">
                    <a:pos x="3" y="37"/>
                  </a:cxn>
                  <a:cxn ang="0">
                    <a:pos x="1" y="34"/>
                  </a:cxn>
                  <a:cxn ang="0">
                    <a:pos x="0" y="31"/>
                  </a:cxn>
                </a:cxnLst>
                <a:rect l="0" t="0" r="r" b="b"/>
                <a:pathLst>
                  <a:path w="29" h="43">
                    <a:moveTo>
                      <a:pt x="0" y="31"/>
                    </a:moveTo>
                    <a:lnTo>
                      <a:pt x="8" y="29"/>
                    </a:lnTo>
                    <a:lnTo>
                      <a:pt x="10" y="33"/>
                    </a:lnTo>
                    <a:lnTo>
                      <a:pt x="11" y="34"/>
                    </a:lnTo>
                    <a:lnTo>
                      <a:pt x="13" y="35"/>
                    </a:lnTo>
                    <a:lnTo>
                      <a:pt x="15" y="36"/>
                    </a:lnTo>
                    <a:lnTo>
                      <a:pt x="18" y="35"/>
                    </a:lnTo>
                    <a:lnTo>
                      <a:pt x="20" y="34"/>
                    </a:lnTo>
                    <a:lnTo>
                      <a:pt x="21" y="32"/>
                    </a:lnTo>
                    <a:lnTo>
                      <a:pt x="21" y="28"/>
                    </a:lnTo>
                    <a:lnTo>
                      <a:pt x="21" y="26"/>
                    </a:lnTo>
                    <a:lnTo>
                      <a:pt x="20" y="24"/>
                    </a:lnTo>
                    <a:lnTo>
                      <a:pt x="18" y="22"/>
                    </a:lnTo>
                    <a:lnTo>
                      <a:pt x="15" y="21"/>
                    </a:lnTo>
                    <a:lnTo>
                      <a:pt x="12" y="22"/>
                    </a:lnTo>
                    <a:lnTo>
                      <a:pt x="8" y="25"/>
                    </a:lnTo>
                    <a:lnTo>
                      <a:pt x="1" y="24"/>
                    </a:lnTo>
                    <a:lnTo>
                      <a:pt x="6" y="0"/>
                    </a:lnTo>
                    <a:lnTo>
                      <a:pt x="28" y="0"/>
                    </a:lnTo>
                    <a:lnTo>
                      <a:pt x="28" y="8"/>
                    </a:lnTo>
                    <a:lnTo>
                      <a:pt x="13" y="8"/>
                    </a:lnTo>
                    <a:lnTo>
                      <a:pt x="12" y="15"/>
                    </a:lnTo>
                    <a:lnTo>
                      <a:pt x="14" y="14"/>
                    </a:lnTo>
                    <a:lnTo>
                      <a:pt x="17" y="14"/>
                    </a:lnTo>
                    <a:lnTo>
                      <a:pt x="20" y="14"/>
                    </a:lnTo>
                    <a:lnTo>
                      <a:pt x="23" y="15"/>
                    </a:lnTo>
                    <a:lnTo>
                      <a:pt x="26" y="18"/>
                    </a:lnTo>
                    <a:lnTo>
                      <a:pt x="28" y="21"/>
                    </a:lnTo>
                    <a:lnTo>
                      <a:pt x="29" y="25"/>
                    </a:lnTo>
                    <a:lnTo>
                      <a:pt x="29" y="28"/>
                    </a:lnTo>
                    <a:lnTo>
                      <a:pt x="29" y="34"/>
                    </a:lnTo>
                    <a:lnTo>
                      <a:pt x="27" y="37"/>
                    </a:lnTo>
                    <a:lnTo>
                      <a:pt x="23" y="41"/>
                    </a:lnTo>
                    <a:lnTo>
                      <a:pt x="20" y="43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8" y="42"/>
                    </a:lnTo>
                    <a:lnTo>
                      <a:pt x="5" y="40"/>
                    </a:lnTo>
                    <a:lnTo>
                      <a:pt x="3" y="37"/>
                    </a:lnTo>
                    <a:lnTo>
                      <a:pt x="1" y="34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65" name="Freeform 157"/>
              <p:cNvSpPr>
                <a:spLocks noEditPoints="1"/>
              </p:cNvSpPr>
              <p:nvPr/>
            </p:nvSpPr>
            <p:spPr bwMode="auto">
              <a:xfrm>
                <a:off x="4654" y="4249"/>
                <a:ext cx="28" cy="43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8" y="0"/>
                  </a:cxn>
                  <a:cxn ang="0">
                    <a:pos x="21" y="2"/>
                  </a:cxn>
                  <a:cxn ang="0">
                    <a:pos x="24" y="4"/>
                  </a:cxn>
                  <a:cxn ang="0">
                    <a:pos x="25" y="7"/>
                  </a:cxn>
                  <a:cxn ang="0">
                    <a:pos x="27" y="11"/>
                  </a:cxn>
                  <a:cxn ang="0">
                    <a:pos x="28" y="17"/>
                  </a:cxn>
                  <a:cxn ang="0">
                    <a:pos x="28" y="21"/>
                  </a:cxn>
                  <a:cxn ang="0">
                    <a:pos x="28" y="27"/>
                  </a:cxn>
                  <a:cxn ang="0">
                    <a:pos x="27" y="32"/>
                  </a:cxn>
                  <a:cxn ang="0">
                    <a:pos x="25" y="36"/>
                  </a:cxn>
                  <a:cxn ang="0">
                    <a:pos x="24" y="40"/>
                  </a:cxn>
                  <a:cxn ang="0">
                    <a:pos x="21" y="42"/>
                  </a:cxn>
                  <a:cxn ang="0">
                    <a:pos x="18" y="43"/>
                  </a:cxn>
                  <a:cxn ang="0">
                    <a:pos x="14" y="43"/>
                  </a:cxn>
                  <a:cxn ang="0">
                    <a:pos x="10" y="43"/>
                  </a:cxn>
                  <a:cxn ang="0">
                    <a:pos x="7" y="41"/>
                  </a:cxn>
                  <a:cxn ang="0">
                    <a:pos x="3" y="39"/>
                  </a:cxn>
                  <a:cxn ang="0">
                    <a:pos x="2" y="36"/>
                  </a:cxn>
                  <a:cxn ang="0">
                    <a:pos x="1" y="32"/>
                  </a:cxn>
                  <a:cxn ang="0">
                    <a:pos x="0" y="27"/>
                  </a:cxn>
                  <a:cxn ang="0">
                    <a:pos x="0" y="21"/>
                  </a:cxn>
                  <a:cxn ang="0">
                    <a:pos x="0" y="15"/>
                  </a:cxn>
                  <a:cxn ang="0">
                    <a:pos x="1" y="11"/>
                  </a:cxn>
                  <a:cxn ang="0">
                    <a:pos x="2" y="7"/>
                  </a:cxn>
                  <a:cxn ang="0">
                    <a:pos x="5" y="4"/>
                  </a:cxn>
                  <a:cxn ang="0">
                    <a:pos x="7" y="2"/>
                  </a:cxn>
                  <a:cxn ang="0">
                    <a:pos x="10" y="0"/>
                  </a:cxn>
                  <a:cxn ang="0">
                    <a:pos x="14" y="0"/>
                  </a:cxn>
                  <a:cxn ang="0">
                    <a:pos x="14" y="7"/>
                  </a:cxn>
                  <a:cxn ang="0">
                    <a:pos x="13" y="7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9" y="12"/>
                  </a:cxn>
                  <a:cxn ang="0">
                    <a:pos x="8" y="14"/>
                  </a:cxn>
                  <a:cxn ang="0">
                    <a:pos x="8" y="18"/>
                  </a:cxn>
                  <a:cxn ang="0">
                    <a:pos x="8" y="21"/>
                  </a:cxn>
                  <a:cxn ang="0">
                    <a:pos x="8" y="26"/>
                  </a:cxn>
                  <a:cxn ang="0">
                    <a:pos x="8" y="29"/>
                  </a:cxn>
                  <a:cxn ang="0">
                    <a:pos x="9" y="32"/>
                  </a:cxn>
                  <a:cxn ang="0">
                    <a:pos x="10" y="34"/>
                  </a:cxn>
                  <a:cxn ang="0">
                    <a:pos x="12" y="35"/>
                  </a:cxn>
                  <a:cxn ang="0">
                    <a:pos x="13" y="36"/>
                  </a:cxn>
                  <a:cxn ang="0">
                    <a:pos x="14" y="36"/>
                  </a:cxn>
                  <a:cxn ang="0">
                    <a:pos x="16" y="36"/>
                  </a:cxn>
                  <a:cxn ang="0">
                    <a:pos x="17" y="35"/>
                  </a:cxn>
                  <a:cxn ang="0">
                    <a:pos x="18" y="34"/>
                  </a:cxn>
                  <a:cxn ang="0">
                    <a:pos x="20" y="32"/>
                  </a:cxn>
                  <a:cxn ang="0">
                    <a:pos x="20" y="29"/>
                  </a:cxn>
                  <a:cxn ang="0">
                    <a:pos x="20" y="26"/>
                  </a:cxn>
                  <a:cxn ang="0">
                    <a:pos x="20" y="21"/>
                  </a:cxn>
                  <a:cxn ang="0">
                    <a:pos x="20" y="18"/>
                  </a:cxn>
                  <a:cxn ang="0">
                    <a:pos x="20" y="14"/>
                  </a:cxn>
                  <a:cxn ang="0">
                    <a:pos x="20" y="12"/>
                  </a:cxn>
                  <a:cxn ang="0">
                    <a:pos x="18" y="10"/>
                  </a:cxn>
                  <a:cxn ang="0">
                    <a:pos x="17" y="8"/>
                  </a:cxn>
                  <a:cxn ang="0">
                    <a:pos x="16" y="7"/>
                  </a:cxn>
                  <a:cxn ang="0">
                    <a:pos x="14" y="7"/>
                  </a:cxn>
                </a:cxnLst>
                <a:rect l="0" t="0" r="r" b="b"/>
                <a:pathLst>
                  <a:path w="28" h="43">
                    <a:moveTo>
                      <a:pt x="14" y="0"/>
                    </a:moveTo>
                    <a:lnTo>
                      <a:pt x="18" y="0"/>
                    </a:lnTo>
                    <a:lnTo>
                      <a:pt x="21" y="2"/>
                    </a:lnTo>
                    <a:lnTo>
                      <a:pt x="24" y="4"/>
                    </a:lnTo>
                    <a:lnTo>
                      <a:pt x="25" y="7"/>
                    </a:lnTo>
                    <a:lnTo>
                      <a:pt x="27" y="11"/>
                    </a:lnTo>
                    <a:lnTo>
                      <a:pt x="28" y="17"/>
                    </a:lnTo>
                    <a:lnTo>
                      <a:pt x="28" y="21"/>
                    </a:lnTo>
                    <a:lnTo>
                      <a:pt x="28" y="27"/>
                    </a:lnTo>
                    <a:lnTo>
                      <a:pt x="27" y="32"/>
                    </a:lnTo>
                    <a:lnTo>
                      <a:pt x="25" y="36"/>
                    </a:lnTo>
                    <a:lnTo>
                      <a:pt x="24" y="40"/>
                    </a:lnTo>
                    <a:lnTo>
                      <a:pt x="21" y="42"/>
                    </a:lnTo>
                    <a:lnTo>
                      <a:pt x="18" y="43"/>
                    </a:lnTo>
                    <a:lnTo>
                      <a:pt x="14" y="43"/>
                    </a:lnTo>
                    <a:lnTo>
                      <a:pt x="10" y="43"/>
                    </a:lnTo>
                    <a:lnTo>
                      <a:pt x="7" y="41"/>
                    </a:lnTo>
                    <a:lnTo>
                      <a:pt x="3" y="39"/>
                    </a:lnTo>
                    <a:lnTo>
                      <a:pt x="2" y="36"/>
                    </a:lnTo>
                    <a:lnTo>
                      <a:pt x="1" y="32"/>
                    </a:lnTo>
                    <a:lnTo>
                      <a:pt x="0" y="27"/>
                    </a:lnTo>
                    <a:lnTo>
                      <a:pt x="0" y="21"/>
                    </a:lnTo>
                    <a:lnTo>
                      <a:pt x="0" y="15"/>
                    </a:lnTo>
                    <a:lnTo>
                      <a:pt x="1" y="11"/>
                    </a:lnTo>
                    <a:lnTo>
                      <a:pt x="2" y="7"/>
                    </a:lnTo>
                    <a:lnTo>
                      <a:pt x="5" y="4"/>
                    </a:lnTo>
                    <a:lnTo>
                      <a:pt x="7" y="2"/>
                    </a:lnTo>
                    <a:lnTo>
                      <a:pt x="10" y="0"/>
                    </a:lnTo>
                    <a:lnTo>
                      <a:pt x="14" y="0"/>
                    </a:lnTo>
                    <a:close/>
                    <a:moveTo>
                      <a:pt x="14" y="7"/>
                    </a:moveTo>
                    <a:lnTo>
                      <a:pt x="13" y="7"/>
                    </a:lnTo>
                    <a:lnTo>
                      <a:pt x="12" y="8"/>
                    </a:lnTo>
                    <a:lnTo>
                      <a:pt x="10" y="10"/>
                    </a:lnTo>
                    <a:lnTo>
                      <a:pt x="9" y="12"/>
                    </a:lnTo>
                    <a:lnTo>
                      <a:pt x="8" y="14"/>
                    </a:lnTo>
                    <a:lnTo>
                      <a:pt x="8" y="18"/>
                    </a:lnTo>
                    <a:lnTo>
                      <a:pt x="8" y="21"/>
                    </a:lnTo>
                    <a:lnTo>
                      <a:pt x="8" y="26"/>
                    </a:lnTo>
                    <a:lnTo>
                      <a:pt x="8" y="29"/>
                    </a:lnTo>
                    <a:lnTo>
                      <a:pt x="9" y="32"/>
                    </a:lnTo>
                    <a:lnTo>
                      <a:pt x="10" y="34"/>
                    </a:lnTo>
                    <a:lnTo>
                      <a:pt x="12" y="35"/>
                    </a:lnTo>
                    <a:lnTo>
                      <a:pt x="13" y="36"/>
                    </a:lnTo>
                    <a:lnTo>
                      <a:pt x="14" y="36"/>
                    </a:lnTo>
                    <a:lnTo>
                      <a:pt x="16" y="36"/>
                    </a:lnTo>
                    <a:lnTo>
                      <a:pt x="17" y="35"/>
                    </a:lnTo>
                    <a:lnTo>
                      <a:pt x="18" y="34"/>
                    </a:lnTo>
                    <a:lnTo>
                      <a:pt x="20" y="32"/>
                    </a:lnTo>
                    <a:lnTo>
                      <a:pt x="20" y="29"/>
                    </a:lnTo>
                    <a:lnTo>
                      <a:pt x="20" y="26"/>
                    </a:lnTo>
                    <a:lnTo>
                      <a:pt x="20" y="21"/>
                    </a:lnTo>
                    <a:lnTo>
                      <a:pt x="20" y="18"/>
                    </a:lnTo>
                    <a:lnTo>
                      <a:pt x="20" y="14"/>
                    </a:lnTo>
                    <a:lnTo>
                      <a:pt x="20" y="12"/>
                    </a:lnTo>
                    <a:lnTo>
                      <a:pt x="18" y="10"/>
                    </a:lnTo>
                    <a:lnTo>
                      <a:pt x="17" y="8"/>
                    </a:lnTo>
                    <a:lnTo>
                      <a:pt x="16" y="7"/>
                    </a:lnTo>
                    <a:lnTo>
                      <a:pt x="14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66" name="Freeform 158"/>
              <p:cNvSpPr>
                <a:spLocks noEditPoints="1"/>
              </p:cNvSpPr>
              <p:nvPr/>
            </p:nvSpPr>
            <p:spPr bwMode="auto">
              <a:xfrm>
                <a:off x="4688" y="4249"/>
                <a:ext cx="27" cy="43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7" y="0"/>
                  </a:cxn>
                  <a:cxn ang="0">
                    <a:pos x="20" y="2"/>
                  </a:cxn>
                  <a:cxn ang="0">
                    <a:pos x="23" y="4"/>
                  </a:cxn>
                  <a:cxn ang="0">
                    <a:pos x="25" y="7"/>
                  </a:cxn>
                  <a:cxn ang="0">
                    <a:pos x="26" y="11"/>
                  </a:cxn>
                  <a:cxn ang="0">
                    <a:pos x="27" y="17"/>
                  </a:cxn>
                  <a:cxn ang="0">
                    <a:pos x="27" y="21"/>
                  </a:cxn>
                  <a:cxn ang="0">
                    <a:pos x="27" y="27"/>
                  </a:cxn>
                  <a:cxn ang="0">
                    <a:pos x="26" y="32"/>
                  </a:cxn>
                  <a:cxn ang="0">
                    <a:pos x="25" y="36"/>
                  </a:cxn>
                  <a:cxn ang="0">
                    <a:pos x="23" y="40"/>
                  </a:cxn>
                  <a:cxn ang="0">
                    <a:pos x="20" y="42"/>
                  </a:cxn>
                  <a:cxn ang="0">
                    <a:pos x="17" y="43"/>
                  </a:cxn>
                  <a:cxn ang="0">
                    <a:pos x="13" y="43"/>
                  </a:cxn>
                  <a:cxn ang="0">
                    <a:pos x="9" y="43"/>
                  </a:cxn>
                  <a:cxn ang="0">
                    <a:pos x="7" y="41"/>
                  </a:cxn>
                  <a:cxn ang="0">
                    <a:pos x="3" y="39"/>
                  </a:cxn>
                  <a:cxn ang="0">
                    <a:pos x="2" y="36"/>
                  </a:cxn>
                  <a:cxn ang="0">
                    <a:pos x="1" y="32"/>
                  </a:cxn>
                  <a:cxn ang="0">
                    <a:pos x="0" y="27"/>
                  </a:cxn>
                  <a:cxn ang="0">
                    <a:pos x="0" y="21"/>
                  </a:cxn>
                  <a:cxn ang="0">
                    <a:pos x="0" y="15"/>
                  </a:cxn>
                  <a:cxn ang="0">
                    <a:pos x="1" y="11"/>
                  </a:cxn>
                  <a:cxn ang="0">
                    <a:pos x="2" y="7"/>
                  </a:cxn>
                  <a:cxn ang="0">
                    <a:pos x="3" y="4"/>
                  </a:cxn>
                  <a:cxn ang="0">
                    <a:pos x="7" y="2"/>
                  </a:cxn>
                  <a:cxn ang="0">
                    <a:pos x="9" y="0"/>
                  </a:cxn>
                  <a:cxn ang="0">
                    <a:pos x="13" y="0"/>
                  </a:cxn>
                  <a:cxn ang="0">
                    <a:pos x="13" y="7"/>
                  </a:cxn>
                  <a:cxn ang="0">
                    <a:pos x="11" y="7"/>
                  </a:cxn>
                  <a:cxn ang="0">
                    <a:pos x="10" y="8"/>
                  </a:cxn>
                  <a:cxn ang="0">
                    <a:pos x="9" y="10"/>
                  </a:cxn>
                  <a:cxn ang="0">
                    <a:pos x="9" y="12"/>
                  </a:cxn>
                  <a:cxn ang="0">
                    <a:pos x="8" y="14"/>
                  </a:cxn>
                  <a:cxn ang="0">
                    <a:pos x="8" y="18"/>
                  </a:cxn>
                  <a:cxn ang="0">
                    <a:pos x="8" y="21"/>
                  </a:cxn>
                  <a:cxn ang="0">
                    <a:pos x="8" y="26"/>
                  </a:cxn>
                  <a:cxn ang="0">
                    <a:pos x="8" y="29"/>
                  </a:cxn>
                  <a:cxn ang="0">
                    <a:pos x="8" y="32"/>
                  </a:cxn>
                  <a:cxn ang="0">
                    <a:pos x="9" y="34"/>
                  </a:cxn>
                  <a:cxn ang="0">
                    <a:pos x="10" y="35"/>
                  </a:cxn>
                  <a:cxn ang="0">
                    <a:pos x="11" y="36"/>
                  </a:cxn>
                  <a:cxn ang="0">
                    <a:pos x="13" y="36"/>
                  </a:cxn>
                  <a:cxn ang="0">
                    <a:pos x="15" y="36"/>
                  </a:cxn>
                  <a:cxn ang="0">
                    <a:pos x="16" y="35"/>
                  </a:cxn>
                  <a:cxn ang="0">
                    <a:pos x="17" y="34"/>
                  </a:cxn>
                  <a:cxn ang="0">
                    <a:pos x="18" y="32"/>
                  </a:cxn>
                  <a:cxn ang="0">
                    <a:pos x="19" y="29"/>
                  </a:cxn>
                  <a:cxn ang="0">
                    <a:pos x="19" y="26"/>
                  </a:cxn>
                  <a:cxn ang="0">
                    <a:pos x="19" y="21"/>
                  </a:cxn>
                  <a:cxn ang="0">
                    <a:pos x="19" y="18"/>
                  </a:cxn>
                  <a:cxn ang="0">
                    <a:pos x="19" y="14"/>
                  </a:cxn>
                  <a:cxn ang="0">
                    <a:pos x="18" y="12"/>
                  </a:cxn>
                  <a:cxn ang="0">
                    <a:pos x="17" y="10"/>
                  </a:cxn>
                  <a:cxn ang="0">
                    <a:pos x="16" y="8"/>
                  </a:cxn>
                  <a:cxn ang="0">
                    <a:pos x="15" y="7"/>
                  </a:cxn>
                  <a:cxn ang="0">
                    <a:pos x="13" y="7"/>
                  </a:cxn>
                </a:cxnLst>
                <a:rect l="0" t="0" r="r" b="b"/>
                <a:pathLst>
                  <a:path w="27" h="43">
                    <a:moveTo>
                      <a:pt x="13" y="0"/>
                    </a:moveTo>
                    <a:lnTo>
                      <a:pt x="17" y="0"/>
                    </a:lnTo>
                    <a:lnTo>
                      <a:pt x="20" y="2"/>
                    </a:lnTo>
                    <a:lnTo>
                      <a:pt x="23" y="4"/>
                    </a:lnTo>
                    <a:lnTo>
                      <a:pt x="25" y="7"/>
                    </a:lnTo>
                    <a:lnTo>
                      <a:pt x="26" y="11"/>
                    </a:lnTo>
                    <a:lnTo>
                      <a:pt x="27" y="17"/>
                    </a:lnTo>
                    <a:lnTo>
                      <a:pt x="27" y="21"/>
                    </a:lnTo>
                    <a:lnTo>
                      <a:pt x="27" y="27"/>
                    </a:lnTo>
                    <a:lnTo>
                      <a:pt x="26" y="32"/>
                    </a:lnTo>
                    <a:lnTo>
                      <a:pt x="25" y="36"/>
                    </a:lnTo>
                    <a:lnTo>
                      <a:pt x="23" y="40"/>
                    </a:lnTo>
                    <a:lnTo>
                      <a:pt x="20" y="42"/>
                    </a:lnTo>
                    <a:lnTo>
                      <a:pt x="17" y="43"/>
                    </a:lnTo>
                    <a:lnTo>
                      <a:pt x="13" y="43"/>
                    </a:lnTo>
                    <a:lnTo>
                      <a:pt x="9" y="43"/>
                    </a:lnTo>
                    <a:lnTo>
                      <a:pt x="7" y="41"/>
                    </a:lnTo>
                    <a:lnTo>
                      <a:pt x="3" y="39"/>
                    </a:lnTo>
                    <a:lnTo>
                      <a:pt x="2" y="36"/>
                    </a:lnTo>
                    <a:lnTo>
                      <a:pt x="1" y="32"/>
                    </a:lnTo>
                    <a:lnTo>
                      <a:pt x="0" y="27"/>
                    </a:lnTo>
                    <a:lnTo>
                      <a:pt x="0" y="21"/>
                    </a:lnTo>
                    <a:lnTo>
                      <a:pt x="0" y="15"/>
                    </a:lnTo>
                    <a:lnTo>
                      <a:pt x="1" y="11"/>
                    </a:lnTo>
                    <a:lnTo>
                      <a:pt x="2" y="7"/>
                    </a:lnTo>
                    <a:lnTo>
                      <a:pt x="3" y="4"/>
                    </a:lnTo>
                    <a:lnTo>
                      <a:pt x="7" y="2"/>
                    </a:lnTo>
                    <a:lnTo>
                      <a:pt x="9" y="0"/>
                    </a:lnTo>
                    <a:lnTo>
                      <a:pt x="13" y="0"/>
                    </a:lnTo>
                    <a:close/>
                    <a:moveTo>
                      <a:pt x="13" y="7"/>
                    </a:moveTo>
                    <a:lnTo>
                      <a:pt x="11" y="7"/>
                    </a:lnTo>
                    <a:lnTo>
                      <a:pt x="10" y="8"/>
                    </a:lnTo>
                    <a:lnTo>
                      <a:pt x="9" y="10"/>
                    </a:lnTo>
                    <a:lnTo>
                      <a:pt x="9" y="12"/>
                    </a:lnTo>
                    <a:lnTo>
                      <a:pt x="8" y="14"/>
                    </a:lnTo>
                    <a:lnTo>
                      <a:pt x="8" y="18"/>
                    </a:lnTo>
                    <a:lnTo>
                      <a:pt x="8" y="21"/>
                    </a:lnTo>
                    <a:lnTo>
                      <a:pt x="8" y="26"/>
                    </a:lnTo>
                    <a:lnTo>
                      <a:pt x="8" y="29"/>
                    </a:lnTo>
                    <a:lnTo>
                      <a:pt x="8" y="32"/>
                    </a:lnTo>
                    <a:lnTo>
                      <a:pt x="9" y="34"/>
                    </a:lnTo>
                    <a:lnTo>
                      <a:pt x="10" y="35"/>
                    </a:lnTo>
                    <a:lnTo>
                      <a:pt x="11" y="36"/>
                    </a:lnTo>
                    <a:lnTo>
                      <a:pt x="13" y="36"/>
                    </a:lnTo>
                    <a:lnTo>
                      <a:pt x="15" y="36"/>
                    </a:lnTo>
                    <a:lnTo>
                      <a:pt x="16" y="35"/>
                    </a:lnTo>
                    <a:lnTo>
                      <a:pt x="17" y="34"/>
                    </a:lnTo>
                    <a:lnTo>
                      <a:pt x="18" y="32"/>
                    </a:lnTo>
                    <a:lnTo>
                      <a:pt x="19" y="29"/>
                    </a:lnTo>
                    <a:lnTo>
                      <a:pt x="19" y="26"/>
                    </a:lnTo>
                    <a:lnTo>
                      <a:pt x="19" y="21"/>
                    </a:lnTo>
                    <a:lnTo>
                      <a:pt x="19" y="18"/>
                    </a:lnTo>
                    <a:lnTo>
                      <a:pt x="19" y="14"/>
                    </a:lnTo>
                    <a:lnTo>
                      <a:pt x="18" y="12"/>
                    </a:lnTo>
                    <a:lnTo>
                      <a:pt x="17" y="10"/>
                    </a:lnTo>
                    <a:lnTo>
                      <a:pt x="16" y="8"/>
                    </a:lnTo>
                    <a:lnTo>
                      <a:pt x="15" y="7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67" name="Freeform 159"/>
              <p:cNvSpPr>
                <a:spLocks/>
              </p:cNvSpPr>
              <p:nvPr/>
            </p:nvSpPr>
            <p:spPr bwMode="auto">
              <a:xfrm>
                <a:off x="4722" y="4249"/>
                <a:ext cx="33" cy="43"/>
              </a:xfrm>
              <a:custGeom>
                <a:avLst/>
                <a:gdLst/>
                <a:ahLst/>
                <a:cxnLst>
                  <a:cxn ang="0">
                    <a:pos x="0" y="43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2" y="7"/>
                  </a:cxn>
                  <a:cxn ang="0">
                    <a:pos x="9" y="7"/>
                  </a:cxn>
                  <a:cxn ang="0">
                    <a:pos x="9" y="17"/>
                  </a:cxn>
                  <a:cxn ang="0">
                    <a:pos x="31" y="17"/>
                  </a:cxn>
                  <a:cxn ang="0">
                    <a:pos x="31" y="25"/>
                  </a:cxn>
                  <a:cxn ang="0">
                    <a:pos x="9" y="25"/>
                  </a:cxn>
                  <a:cxn ang="0">
                    <a:pos x="9" y="35"/>
                  </a:cxn>
                  <a:cxn ang="0">
                    <a:pos x="33" y="35"/>
                  </a:cxn>
                  <a:cxn ang="0">
                    <a:pos x="33" y="43"/>
                  </a:cxn>
                  <a:cxn ang="0">
                    <a:pos x="0" y="43"/>
                  </a:cxn>
                </a:cxnLst>
                <a:rect l="0" t="0" r="r" b="b"/>
                <a:pathLst>
                  <a:path w="33" h="43">
                    <a:moveTo>
                      <a:pt x="0" y="43"/>
                    </a:moveTo>
                    <a:lnTo>
                      <a:pt x="0" y="0"/>
                    </a:lnTo>
                    <a:lnTo>
                      <a:pt x="32" y="0"/>
                    </a:lnTo>
                    <a:lnTo>
                      <a:pt x="32" y="7"/>
                    </a:lnTo>
                    <a:lnTo>
                      <a:pt x="9" y="7"/>
                    </a:lnTo>
                    <a:lnTo>
                      <a:pt x="9" y="17"/>
                    </a:lnTo>
                    <a:lnTo>
                      <a:pt x="31" y="17"/>
                    </a:lnTo>
                    <a:lnTo>
                      <a:pt x="31" y="25"/>
                    </a:lnTo>
                    <a:lnTo>
                      <a:pt x="9" y="25"/>
                    </a:lnTo>
                    <a:lnTo>
                      <a:pt x="9" y="35"/>
                    </a:lnTo>
                    <a:lnTo>
                      <a:pt x="33" y="35"/>
                    </a:lnTo>
                    <a:lnTo>
                      <a:pt x="33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68" name="Freeform 160"/>
              <p:cNvSpPr>
                <a:spLocks/>
              </p:cNvSpPr>
              <p:nvPr/>
            </p:nvSpPr>
            <p:spPr bwMode="auto">
              <a:xfrm>
                <a:off x="4761" y="4255"/>
                <a:ext cx="30" cy="30"/>
              </a:xfrm>
              <a:custGeom>
                <a:avLst/>
                <a:gdLst/>
                <a:ahLst/>
                <a:cxnLst>
                  <a:cxn ang="0">
                    <a:pos x="11" y="30"/>
                  </a:cxn>
                  <a:cxn ang="0">
                    <a:pos x="11" y="20"/>
                  </a:cxn>
                  <a:cxn ang="0">
                    <a:pos x="0" y="20"/>
                  </a:cxn>
                  <a:cxn ang="0">
                    <a:pos x="0" y="12"/>
                  </a:cxn>
                  <a:cxn ang="0">
                    <a:pos x="11" y="12"/>
                  </a:cxn>
                  <a:cxn ang="0">
                    <a:pos x="11" y="0"/>
                  </a:cxn>
                  <a:cxn ang="0">
                    <a:pos x="18" y="0"/>
                  </a:cxn>
                  <a:cxn ang="0">
                    <a:pos x="18" y="12"/>
                  </a:cxn>
                  <a:cxn ang="0">
                    <a:pos x="30" y="12"/>
                  </a:cxn>
                  <a:cxn ang="0">
                    <a:pos x="30" y="20"/>
                  </a:cxn>
                  <a:cxn ang="0">
                    <a:pos x="18" y="20"/>
                  </a:cxn>
                  <a:cxn ang="0">
                    <a:pos x="18" y="30"/>
                  </a:cxn>
                  <a:cxn ang="0">
                    <a:pos x="11" y="30"/>
                  </a:cxn>
                </a:cxnLst>
                <a:rect l="0" t="0" r="r" b="b"/>
                <a:pathLst>
                  <a:path w="30" h="30">
                    <a:moveTo>
                      <a:pt x="11" y="30"/>
                    </a:moveTo>
                    <a:lnTo>
                      <a:pt x="11" y="20"/>
                    </a:lnTo>
                    <a:lnTo>
                      <a:pt x="0" y="2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11" y="0"/>
                    </a:lnTo>
                    <a:lnTo>
                      <a:pt x="18" y="0"/>
                    </a:lnTo>
                    <a:lnTo>
                      <a:pt x="18" y="12"/>
                    </a:lnTo>
                    <a:lnTo>
                      <a:pt x="30" y="12"/>
                    </a:lnTo>
                    <a:lnTo>
                      <a:pt x="30" y="20"/>
                    </a:lnTo>
                    <a:lnTo>
                      <a:pt x="18" y="20"/>
                    </a:lnTo>
                    <a:lnTo>
                      <a:pt x="18" y="30"/>
                    </a:lnTo>
                    <a:lnTo>
                      <a:pt x="11" y="3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69" name="Freeform 161"/>
              <p:cNvSpPr>
                <a:spLocks noEditPoints="1"/>
              </p:cNvSpPr>
              <p:nvPr/>
            </p:nvSpPr>
            <p:spPr bwMode="auto">
              <a:xfrm>
                <a:off x="4795" y="4249"/>
                <a:ext cx="28" cy="43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9" y="0"/>
                  </a:cxn>
                  <a:cxn ang="0">
                    <a:pos x="21" y="2"/>
                  </a:cxn>
                  <a:cxn ang="0">
                    <a:pos x="25" y="4"/>
                  </a:cxn>
                  <a:cxn ang="0">
                    <a:pos x="26" y="7"/>
                  </a:cxn>
                  <a:cxn ang="0">
                    <a:pos x="28" y="11"/>
                  </a:cxn>
                  <a:cxn ang="0">
                    <a:pos x="28" y="17"/>
                  </a:cxn>
                  <a:cxn ang="0">
                    <a:pos x="28" y="21"/>
                  </a:cxn>
                  <a:cxn ang="0">
                    <a:pos x="28" y="27"/>
                  </a:cxn>
                  <a:cxn ang="0">
                    <a:pos x="28" y="32"/>
                  </a:cxn>
                  <a:cxn ang="0">
                    <a:pos x="26" y="36"/>
                  </a:cxn>
                  <a:cxn ang="0">
                    <a:pos x="25" y="40"/>
                  </a:cxn>
                  <a:cxn ang="0">
                    <a:pos x="21" y="42"/>
                  </a:cxn>
                  <a:cxn ang="0">
                    <a:pos x="19" y="43"/>
                  </a:cxn>
                  <a:cxn ang="0">
                    <a:pos x="14" y="43"/>
                  </a:cxn>
                  <a:cxn ang="0">
                    <a:pos x="11" y="43"/>
                  </a:cxn>
                  <a:cxn ang="0">
                    <a:pos x="7" y="41"/>
                  </a:cxn>
                  <a:cxn ang="0">
                    <a:pos x="4" y="39"/>
                  </a:cxn>
                  <a:cxn ang="0">
                    <a:pos x="3" y="36"/>
                  </a:cxn>
                  <a:cxn ang="0">
                    <a:pos x="2" y="32"/>
                  </a:cxn>
                  <a:cxn ang="0">
                    <a:pos x="0" y="27"/>
                  </a:cxn>
                  <a:cxn ang="0">
                    <a:pos x="0" y="21"/>
                  </a:cxn>
                  <a:cxn ang="0">
                    <a:pos x="0" y="15"/>
                  </a:cxn>
                  <a:cxn ang="0">
                    <a:pos x="2" y="11"/>
                  </a:cxn>
                  <a:cxn ang="0">
                    <a:pos x="3" y="7"/>
                  </a:cxn>
                  <a:cxn ang="0">
                    <a:pos x="5" y="4"/>
                  </a:cxn>
                  <a:cxn ang="0">
                    <a:pos x="7" y="2"/>
                  </a:cxn>
                  <a:cxn ang="0">
                    <a:pos x="11" y="0"/>
                  </a:cxn>
                  <a:cxn ang="0">
                    <a:pos x="14" y="0"/>
                  </a:cxn>
                  <a:cxn ang="0">
                    <a:pos x="14" y="7"/>
                  </a:cxn>
                  <a:cxn ang="0">
                    <a:pos x="13" y="7"/>
                  </a:cxn>
                  <a:cxn ang="0">
                    <a:pos x="12" y="8"/>
                  </a:cxn>
                  <a:cxn ang="0">
                    <a:pos x="11" y="10"/>
                  </a:cxn>
                  <a:cxn ang="0">
                    <a:pos x="10" y="12"/>
                  </a:cxn>
                  <a:cxn ang="0">
                    <a:pos x="10" y="14"/>
                  </a:cxn>
                  <a:cxn ang="0">
                    <a:pos x="9" y="18"/>
                  </a:cxn>
                  <a:cxn ang="0">
                    <a:pos x="9" y="21"/>
                  </a:cxn>
                  <a:cxn ang="0">
                    <a:pos x="9" y="26"/>
                  </a:cxn>
                  <a:cxn ang="0">
                    <a:pos x="9" y="29"/>
                  </a:cxn>
                  <a:cxn ang="0">
                    <a:pos x="10" y="32"/>
                  </a:cxn>
                  <a:cxn ang="0">
                    <a:pos x="11" y="34"/>
                  </a:cxn>
                  <a:cxn ang="0">
                    <a:pos x="12" y="35"/>
                  </a:cxn>
                  <a:cxn ang="0">
                    <a:pos x="13" y="36"/>
                  </a:cxn>
                  <a:cxn ang="0">
                    <a:pos x="14" y="36"/>
                  </a:cxn>
                  <a:cxn ang="0">
                    <a:pos x="17" y="36"/>
                  </a:cxn>
                  <a:cxn ang="0">
                    <a:pos x="18" y="35"/>
                  </a:cxn>
                  <a:cxn ang="0">
                    <a:pos x="19" y="34"/>
                  </a:cxn>
                  <a:cxn ang="0">
                    <a:pos x="20" y="32"/>
                  </a:cxn>
                  <a:cxn ang="0">
                    <a:pos x="20" y="29"/>
                  </a:cxn>
                  <a:cxn ang="0">
                    <a:pos x="20" y="26"/>
                  </a:cxn>
                  <a:cxn ang="0">
                    <a:pos x="20" y="21"/>
                  </a:cxn>
                  <a:cxn ang="0">
                    <a:pos x="20" y="18"/>
                  </a:cxn>
                  <a:cxn ang="0">
                    <a:pos x="20" y="14"/>
                  </a:cxn>
                  <a:cxn ang="0">
                    <a:pos x="20" y="12"/>
                  </a:cxn>
                  <a:cxn ang="0">
                    <a:pos x="19" y="10"/>
                  </a:cxn>
                  <a:cxn ang="0">
                    <a:pos x="18" y="8"/>
                  </a:cxn>
                  <a:cxn ang="0">
                    <a:pos x="17" y="7"/>
                  </a:cxn>
                  <a:cxn ang="0">
                    <a:pos x="14" y="7"/>
                  </a:cxn>
                </a:cxnLst>
                <a:rect l="0" t="0" r="r" b="b"/>
                <a:pathLst>
                  <a:path w="28" h="43">
                    <a:moveTo>
                      <a:pt x="14" y="0"/>
                    </a:moveTo>
                    <a:lnTo>
                      <a:pt x="19" y="0"/>
                    </a:lnTo>
                    <a:lnTo>
                      <a:pt x="21" y="2"/>
                    </a:lnTo>
                    <a:lnTo>
                      <a:pt x="25" y="4"/>
                    </a:lnTo>
                    <a:lnTo>
                      <a:pt x="26" y="7"/>
                    </a:lnTo>
                    <a:lnTo>
                      <a:pt x="28" y="11"/>
                    </a:lnTo>
                    <a:lnTo>
                      <a:pt x="28" y="17"/>
                    </a:lnTo>
                    <a:lnTo>
                      <a:pt x="28" y="21"/>
                    </a:lnTo>
                    <a:lnTo>
                      <a:pt x="28" y="27"/>
                    </a:lnTo>
                    <a:lnTo>
                      <a:pt x="28" y="32"/>
                    </a:lnTo>
                    <a:lnTo>
                      <a:pt x="26" y="36"/>
                    </a:lnTo>
                    <a:lnTo>
                      <a:pt x="25" y="40"/>
                    </a:lnTo>
                    <a:lnTo>
                      <a:pt x="21" y="42"/>
                    </a:lnTo>
                    <a:lnTo>
                      <a:pt x="19" y="43"/>
                    </a:lnTo>
                    <a:lnTo>
                      <a:pt x="14" y="43"/>
                    </a:lnTo>
                    <a:lnTo>
                      <a:pt x="11" y="43"/>
                    </a:lnTo>
                    <a:lnTo>
                      <a:pt x="7" y="41"/>
                    </a:lnTo>
                    <a:lnTo>
                      <a:pt x="4" y="39"/>
                    </a:lnTo>
                    <a:lnTo>
                      <a:pt x="3" y="36"/>
                    </a:lnTo>
                    <a:lnTo>
                      <a:pt x="2" y="32"/>
                    </a:lnTo>
                    <a:lnTo>
                      <a:pt x="0" y="27"/>
                    </a:lnTo>
                    <a:lnTo>
                      <a:pt x="0" y="21"/>
                    </a:lnTo>
                    <a:lnTo>
                      <a:pt x="0" y="15"/>
                    </a:lnTo>
                    <a:lnTo>
                      <a:pt x="2" y="11"/>
                    </a:lnTo>
                    <a:lnTo>
                      <a:pt x="3" y="7"/>
                    </a:lnTo>
                    <a:lnTo>
                      <a:pt x="5" y="4"/>
                    </a:lnTo>
                    <a:lnTo>
                      <a:pt x="7" y="2"/>
                    </a:lnTo>
                    <a:lnTo>
                      <a:pt x="11" y="0"/>
                    </a:lnTo>
                    <a:lnTo>
                      <a:pt x="14" y="0"/>
                    </a:lnTo>
                    <a:close/>
                    <a:moveTo>
                      <a:pt x="14" y="7"/>
                    </a:moveTo>
                    <a:lnTo>
                      <a:pt x="13" y="7"/>
                    </a:lnTo>
                    <a:lnTo>
                      <a:pt x="12" y="8"/>
                    </a:lnTo>
                    <a:lnTo>
                      <a:pt x="11" y="10"/>
                    </a:lnTo>
                    <a:lnTo>
                      <a:pt x="10" y="12"/>
                    </a:lnTo>
                    <a:lnTo>
                      <a:pt x="10" y="14"/>
                    </a:lnTo>
                    <a:lnTo>
                      <a:pt x="9" y="18"/>
                    </a:lnTo>
                    <a:lnTo>
                      <a:pt x="9" y="21"/>
                    </a:lnTo>
                    <a:lnTo>
                      <a:pt x="9" y="26"/>
                    </a:lnTo>
                    <a:lnTo>
                      <a:pt x="9" y="29"/>
                    </a:lnTo>
                    <a:lnTo>
                      <a:pt x="10" y="32"/>
                    </a:lnTo>
                    <a:lnTo>
                      <a:pt x="11" y="34"/>
                    </a:lnTo>
                    <a:lnTo>
                      <a:pt x="12" y="35"/>
                    </a:lnTo>
                    <a:lnTo>
                      <a:pt x="13" y="36"/>
                    </a:lnTo>
                    <a:lnTo>
                      <a:pt x="14" y="36"/>
                    </a:lnTo>
                    <a:lnTo>
                      <a:pt x="17" y="36"/>
                    </a:lnTo>
                    <a:lnTo>
                      <a:pt x="18" y="35"/>
                    </a:lnTo>
                    <a:lnTo>
                      <a:pt x="19" y="34"/>
                    </a:lnTo>
                    <a:lnTo>
                      <a:pt x="20" y="32"/>
                    </a:lnTo>
                    <a:lnTo>
                      <a:pt x="20" y="29"/>
                    </a:lnTo>
                    <a:lnTo>
                      <a:pt x="20" y="26"/>
                    </a:lnTo>
                    <a:lnTo>
                      <a:pt x="20" y="21"/>
                    </a:lnTo>
                    <a:lnTo>
                      <a:pt x="20" y="18"/>
                    </a:lnTo>
                    <a:lnTo>
                      <a:pt x="20" y="14"/>
                    </a:lnTo>
                    <a:lnTo>
                      <a:pt x="20" y="12"/>
                    </a:lnTo>
                    <a:lnTo>
                      <a:pt x="19" y="10"/>
                    </a:lnTo>
                    <a:lnTo>
                      <a:pt x="18" y="8"/>
                    </a:lnTo>
                    <a:lnTo>
                      <a:pt x="17" y="7"/>
                    </a:lnTo>
                    <a:lnTo>
                      <a:pt x="14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70" name="Freeform 162"/>
              <p:cNvSpPr>
                <a:spLocks/>
              </p:cNvSpPr>
              <p:nvPr/>
            </p:nvSpPr>
            <p:spPr bwMode="auto">
              <a:xfrm>
                <a:off x="4829" y="4249"/>
                <a:ext cx="28" cy="43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8" y="29"/>
                  </a:cxn>
                  <a:cxn ang="0">
                    <a:pos x="8" y="33"/>
                  </a:cxn>
                  <a:cxn ang="0">
                    <a:pos x="9" y="34"/>
                  </a:cxn>
                  <a:cxn ang="0">
                    <a:pos x="12" y="35"/>
                  </a:cxn>
                  <a:cxn ang="0">
                    <a:pos x="14" y="36"/>
                  </a:cxn>
                  <a:cxn ang="0">
                    <a:pos x="16" y="35"/>
                  </a:cxn>
                  <a:cxn ang="0">
                    <a:pos x="19" y="34"/>
                  </a:cxn>
                  <a:cxn ang="0">
                    <a:pos x="20" y="33"/>
                  </a:cxn>
                  <a:cxn ang="0">
                    <a:pos x="20" y="29"/>
                  </a:cxn>
                  <a:cxn ang="0">
                    <a:pos x="20" y="27"/>
                  </a:cxn>
                  <a:cxn ang="0">
                    <a:pos x="19" y="25"/>
                  </a:cxn>
                  <a:cxn ang="0">
                    <a:pos x="16" y="24"/>
                  </a:cxn>
                  <a:cxn ang="0">
                    <a:pos x="14" y="24"/>
                  </a:cxn>
                  <a:cxn ang="0">
                    <a:pos x="13" y="24"/>
                  </a:cxn>
                  <a:cxn ang="0">
                    <a:pos x="11" y="25"/>
                  </a:cxn>
                  <a:cxn ang="0">
                    <a:pos x="12" y="18"/>
                  </a:cxn>
                  <a:cxn ang="0">
                    <a:pos x="14" y="17"/>
                  </a:cxn>
                  <a:cxn ang="0">
                    <a:pos x="16" y="15"/>
                  </a:cxn>
                  <a:cxn ang="0">
                    <a:pos x="18" y="14"/>
                  </a:cxn>
                  <a:cxn ang="0">
                    <a:pos x="18" y="12"/>
                  </a:cxn>
                  <a:cxn ang="0">
                    <a:pos x="18" y="10"/>
                  </a:cxn>
                  <a:cxn ang="0">
                    <a:pos x="16" y="8"/>
                  </a:cxn>
                  <a:cxn ang="0">
                    <a:pos x="15" y="7"/>
                  </a:cxn>
                  <a:cxn ang="0">
                    <a:pos x="14" y="7"/>
                  </a:cxn>
                  <a:cxn ang="0">
                    <a:pos x="12" y="7"/>
                  </a:cxn>
                  <a:cxn ang="0">
                    <a:pos x="11" y="8"/>
                  </a:cxn>
                  <a:cxn ang="0">
                    <a:pos x="9" y="11"/>
                  </a:cxn>
                  <a:cxn ang="0">
                    <a:pos x="8" y="13"/>
                  </a:cxn>
                  <a:cxn ang="0">
                    <a:pos x="0" y="12"/>
                  </a:cxn>
                  <a:cxn ang="0">
                    <a:pos x="1" y="8"/>
                  </a:cxn>
                  <a:cxn ang="0">
                    <a:pos x="2" y="5"/>
                  </a:cxn>
                  <a:cxn ang="0">
                    <a:pos x="5" y="3"/>
                  </a:cxn>
                  <a:cxn ang="0">
                    <a:pos x="7" y="2"/>
                  </a:cxn>
                  <a:cxn ang="0">
                    <a:pos x="11" y="0"/>
                  </a:cxn>
                  <a:cxn ang="0">
                    <a:pos x="14" y="0"/>
                  </a:cxn>
                  <a:cxn ang="0">
                    <a:pos x="18" y="0"/>
                  </a:cxn>
                  <a:cxn ang="0">
                    <a:pos x="21" y="2"/>
                  </a:cxn>
                  <a:cxn ang="0">
                    <a:pos x="23" y="4"/>
                  </a:cxn>
                  <a:cxn ang="0">
                    <a:pos x="26" y="7"/>
                  </a:cxn>
                  <a:cxn ang="0">
                    <a:pos x="26" y="11"/>
                  </a:cxn>
                  <a:cxn ang="0">
                    <a:pos x="26" y="14"/>
                  </a:cxn>
                  <a:cxn ang="0">
                    <a:pos x="23" y="18"/>
                  </a:cxn>
                  <a:cxn ang="0">
                    <a:pos x="20" y="20"/>
                  </a:cxn>
                  <a:cxn ang="0">
                    <a:pos x="23" y="21"/>
                  </a:cxn>
                  <a:cxn ang="0">
                    <a:pos x="26" y="24"/>
                  </a:cxn>
                  <a:cxn ang="0">
                    <a:pos x="28" y="27"/>
                  </a:cxn>
                  <a:cxn ang="0">
                    <a:pos x="28" y="31"/>
                  </a:cxn>
                  <a:cxn ang="0">
                    <a:pos x="28" y="34"/>
                  </a:cxn>
                  <a:cxn ang="0">
                    <a:pos x="26" y="37"/>
                  </a:cxn>
                  <a:cxn ang="0">
                    <a:pos x="24" y="40"/>
                  </a:cxn>
                  <a:cxn ang="0">
                    <a:pos x="21" y="42"/>
                  </a:cxn>
                  <a:cxn ang="0">
                    <a:pos x="18" y="43"/>
                  </a:cxn>
                  <a:cxn ang="0">
                    <a:pos x="14" y="43"/>
                  </a:cxn>
                  <a:cxn ang="0">
                    <a:pos x="11" y="43"/>
                  </a:cxn>
                  <a:cxn ang="0">
                    <a:pos x="7" y="42"/>
                  </a:cxn>
                  <a:cxn ang="0">
                    <a:pos x="5" y="40"/>
                  </a:cxn>
                  <a:cxn ang="0">
                    <a:pos x="2" y="37"/>
                  </a:cxn>
                  <a:cxn ang="0">
                    <a:pos x="0" y="34"/>
                  </a:cxn>
                  <a:cxn ang="0">
                    <a:pos x="0" y="31"/>
                  </a:cxn>
                </a:cxnLst>
                <a:rect l="0" t="0" r="r" b="b"/>
                <a:pathLst>
                  <a:path w="28" h="43">
                    <a:moveTo>
                      <a:pt x="0" y="31"/>
                    </a:moveTo>
                    <a:lnTo>
                      <a:pt x="8" y="29"/>
                    </a:lnTo>
                    <a:lnTo>
                      <a:pt x="8" y="33"/>
                    </a:lnTo>
                    <a:lnTo>
                      <a:pt x="9" y="34"/>
                    </a:lnTo>
                    <a:lnTo>
                      <a:pt x="12" y="35"/>
                    </a:lnTo>
                    <a:lnTo>
                      <a:pt x="14" y="36"/>
                    </a:lnTo>
                    <a:lnTo>
                      <a:pt x="16" y="35"/>
                    </a:lnTo>
                    <a:lnTo>
                      <a:pt x="19" y="34"/>
                    </a:lnTo>
                    <a:lnTo>
                      <a:pt x="20" y="33"/>
                    </a:lnTo>
                    <a:lnTo>
                      <a:pt x="20" y="29"/>
                    </a:lnTo>
                    <a:lnTo>
                      <a:pt x="20" y="27"/>
                    </a:lnTo>
                    <a:lnTo>
                      <a:pt x="19" y="25"/>
                    </a:lnTo>
                    <a:lnTo>
                      <a:pt x="16" y="24"/>
                    </a:lnTo>
                    <a:lnTo>
                      <a:pt x="14" y="24"/>
                    </a:lnTo>
                    <a:lnTo>
                      <a:pt x="13" y="24"/>
                    </a:lnTo>
                    <a:lnTo>
                      <a:pt x="11" y="25"/>
                    </a:lnTo>
                    <a:lnTo>
                      <a:pt x="12" y="18"/>
                    </a:lnTo>
                    <a:lnTo>
                      <a:pt x="14" y="17"/>
                    </a:lnTo>
                    <a:lnTo>
                      <a:pt x="16" y="15"/>
                    </a:lnTo>
                    <a:lnTo>
                      <a:pt x="18" y="14"/>
                    </a:lnTo>
                    <a:lnTo>
                      <a:pt x="18" y="12"/>
                    </a:lnTo>
                    <a:lnTo>
                      <a:pt x="18" y="10"/>
                    </a:lnTo>
                    <a:lnTo>
                      <a:pt x="16" y="8"/>
                    </a:lnTo>
                    <a:lnTo>
                      <a:pt x="15" y="7"/>
                    </a:lnTo>
                    <a:lnTo>
                      <a:pt x="14" y="7"/>
                    </a:lnTo>
                    <a:lnTo>
                      <a:pt x="12" y="7"/>
                    </a:lnTo>
                    <a:lnTo>
                      <a:pt x="11" y="8"/>
                    </a:lnTo>
                    <a:lnTo>
                      <a:pt x="9" y="11"/>
                    </a:lnTo>
                    <a:lnTo>
                      <a:pt x="8" y="13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2" y="5"/>
                    </a:lnTo>
                    <a:lnTo>
                      <a:pt x="5" y="3"/>
                    </a:lnTo>
                    <a:lnTo>
                      <a:pt x="7" y="2"/>
                    </a:lnTo>
                    <a:lnTo>
                      <a:pt x="11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1" y="2"/>
                    </a:lnTo>
                    <a:lnTo>
                      <a:pt x="23" y="4"/>
                    </a:lnTo>
                    <a:lnTo>
                      <a:pt x="26" y="7"/>
                    </a:lnTo>
                    <a:lnTo>
                      <a:pt x="26" y="11"/>
                    </a:lnTo>
                    <a:lnTo>
                      <a:pt x="26" y="14"/>
                    </a:lnTo>
                    <a:lnTo>
                      <a:pt x="23" y="18"/>
                    </a:lnTo>
                    <a:lnTo>
                      <a:pt x="20" y="20"/>
                    </a:lnTo>
                    <a:lnTo>
                      <a:pt x="23" y="21"/>
                    </a:lnTo>
                    <a:lnTo>
                      <a:pt x="26" y="24"/>
                    </a:lnTo>
                    <a:lnTo>
                      <a:pt x="28" y="27"/>
                    </a:lnTo>
                    <a:lnTo>
                      <a:pt x="28" y="31"/>
                    </a:lnTo>
                    <a:lnTo>
                      <a:pt x="28" y="34"/>
                    </a:lnTo>
                    <a:lnTo>
                      <a:pt x="26" y="37"/>
                    </a:lnTo>
                    <a:lnTo>
                      <a:pt x="24" y="40"/>
                    </a:lnTo>
                    <a:lnTo>
                      <a:pt x="21" y="42"/>
                    </a:lnTo>
                    <a:lnTo>
                      <a:pt x="18" y="43"/>
                    </a:lnTo>
                    <a:lnTo>
                      <a:pt x="14" y="43"/>
                    </a:lnTo>
                    <a:lnTo>
                      <a:pt x="11" y="43"/>
                    </a:lnTo>
                    <a:lnTo>
                      <a:pt x="7" y="42"/>
                    </a:lnTo>
                    <a:lnTo>
                      <a:pt x="5" y="40"/>
                    </a:lnTo>
                    <a:lnTo>
                      <a:pt x="2" y="37"/>
                    </a:lnTo>
                    <a:lnTo>
                      <a:pt x="0" y="34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71" name="Freeform 163"/>
              <p:cNvSpPr>
                <a:spLocks/>
              </p:cNvSpPr>
              <p:nvPr/>
            </p:nvSpPr>
            <p:spPr bwMode="auto">
              <a:xfrm>
                <a:off x="4877" y="4249"/>
                <a:ext cx="19" cy="20"/>
              </a:xfrm>
              <a:custGeom>
                <a:avLst/>
                <a:gdLst/>
                <a:ahLst/>
                <a:cxnLst>
                  <a:cxn ang="0">
                    <a:pos x="5" y="20"/>
                  </a:cxn>
                  <a:cxn ang="0">
                    <a:pos x="1" y="17"/>
                  </a:cxn>
                  <a:cxn ang="0">
                    <a:pos x="3" y="14"/>
                  </a:cxn>
                  <a:cxn ang="0">
                    <a:pos x="5" y="12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2" y="10"/>
                  </a:cxn>
                  <a:cxn ang="0">
                    <a:pos x="1" y="10"/>
                  </a:cxn>
                  <a:cxn ang="0">
                    <a:pos x="0" y="10"/>
                  </a:cxn>
                  <a:cxn ang="0">
                    <a:pos x="1" y="4"/>
                  </a:cxn>
                  <a:cxn ang="0">
                    <a:pos x="4" y="6"/>
                  </a:cxn>
                  <a:cxn ang="0">
                    <a:pos x="8" y="7"/>
                  </a:cxn>
                  <a:cxn ang="0">
                    <a:pos x="7" y="3"/>
                  </a:cxn>
                  <a:cxn ang="0">
                    <a:pos x="7" y="0"/>
                  </a:cxn>
                  <a:cxn ang="0">
                    <a:pos x="12" y="0"/>
                  </a:cxn>
                  <a:cxn ang="0">
                    <a:pos x="11" y="3"/>
                  </a:cxn>
                  <a:cxn ang="0">
                    <a:pos x="11" y="7"/>
                  </a:cxn>
                  <a:cxn ang="0">
                    <a:pos x="12" y="7"/>
                  </a:cxn>
                  <a:cxn ang="0">
                    <a:pos x="14" y="6"/>
                  </a:cxn>
                  <a:cxn ang="0">
                    <a:pos x="16" y="5"/>
                  </a:cxn>
                  <a:cxn ang="0">
                    <a:pos x="18" y="4"/>
                  </a:cxn>
                  <a:cxn ang="0">
                    <a:pos x="19" y="10"/>
                  </a:cxn>
                  <a:cxn ang="0">
                    <a:pos x="16" y="10"/>
                  </a:cxn>
                  <a:cxn ang="0">
                    <a:pos x="12" y="11"/>
                  </a:cxn>
                  <a:cxn ang="0">
                    <a:pos x="16" y="14"/>
                  </a:cxn>
                  <a:cxn ang="0">
                    <a:pos x="17" y="15"/>
                  </a:cxn>
                  <a:cxn ang="0">
                    <a:pos x="17" y="17"/>
                  </a:cxn>
                  <a:cxn ang="0">
                    <a:pos x="14" y="20"/>
                  </a:cxn>
                  <a:cxn ang="0">
                    <a:pos x="9" y="13"/>
                  </a:cxn>
                  <a:cxn ang="0">
                    <a:pos x="8" y="17"/>
                  </a:cxn>
                  <a:cxn ang="0">
                    <a:pos x="5" y="20"/>
                  </a:cxn>
                </a:cxnLst>
                <a:rect l="0" t="0" r="r" b="b"/>
                <a:pathLst>
                  <a:path w="19" h="20">
                    <a:moveTo>
                      <a:pt x="5" y="20"/>
                    </a:moveTo>
                    <a:lnTo>
                      <a:pt x="1" y="17"/>
                    </a:lnTo>
                    <a:lnTo>
                      <a:pt x="3" y="14"/>
                    </a:lnTo>
                    <a:lnTo>
                      <a:pt x="5" y="12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2" y="10"/>
                    </a:lnTo>
                    <a:lnTo>
                      <a:pt x="1" y="10"/>
                    </a:lnTo>
                    <a:lnTo>
                      <a:pt x="0" y="10"/>
                    </a:lnTo>
                    <a:lnTo>
                      <a:pt x="1" y="4"/>
                    </a:lnTo>
                    <a:lnTo>
                      <a:pt x="4" y="6"/>
                    </a:lnTo>
                    <a:lnTo>
                      <a:pt x="8" y="7"/>
                    </a:lnTo>
                    <a:lnTo>
                      <a:pt x="7" y="3"/>
                    </a:lnTo>
                    <a:lnTo>
                      <a:pt x="7" y="0"/>
                    </a:lnTo>
                    <a:lnTo>
                      <a:pt x="12" y="0"/>
                    </a:lnTo>
                    <a:lnTo>
                      <a:pt x="11" y="3"/>
                    </a:lnTo>
                    <a:lnTo>
                      <a:pt x="11" y="7"/>
                    </a:lnTo>
                    <a:lnTo>
                      <a:pt x="12" y="7"/>
                    </a:lnTo>
                    <a:lnTo>
                      <a:pt x="14" y="6"/>
                    </a:lnTo>
                    <a:lnTo>
                      <a:pt x="16" y="5"/>
                    </a:lnTo>
                    <a:lnTo>
                      <a:pt x="18" y="4"/>
                    </a:lnTo>
                    <a:lnTo>
                      <a:pt x="19" y="10"/>
                    </a:lnTo>
                    <a:lnTo>
                      <a:pt x="16" y="10"/>
                    </a:lnTo>
                    <a:lnTo>
                      <a:pt x="12" y="11"/>
                    </a:lnTo>
                    <a:lnTo>
                      <a:pt x="16" y="14"/>
                    </a:lnTo>
                    <a:lnTo>
                      <a:pt x="17" y="15"/>
                    </a:lnTo>
                    <a:lnTo>
                      <a:pt x="17" y="17"/>
                    </a:lnTo>
                    <a:lnTo>
                      <a:pt x="14" y="20"/>
                    </a:lnTo>
                    <a:lnTo>
                      <a:pt x="9" y="13"/>
                    </a:lnTo>
                    <a:lnTo>
                      <a:pt x="8" y="17"/>
                    </a:lnTo>
                    <a:lnTo>
                      <a:pt x="5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72" name="Freeform 164"/>
              <p:cNvSpPr>
                <a:spLocks/>
              </p:cNvSpPr>
              <p:nvPr/>
            </p:nvSpPr>
            <p:spPr bwMode="auto">
              <a:xfrm>
                <a:off x="4920" y="4249"/>
                <a:ext cx="14" cy="55"/>
              </a:xfrm>
              <a:custGeom>
                <a:avLst/>
                <a:gdLst/>
                <a:ahLst/>
                <a:cxnLst>
                  <a:cxn ang="0">
                    <a:pos x="14" y="55"/>
                  </a:cxn>
                  <a:cxn ang="0">
                    <a:pos x="9" y="55"/>
                  </a:cxn>
                  <a:cxn ang="0">
                    <a:pos x="5" y="48"/>
                  </a:cxn>
                  <a:cxn ang="0">
                    <a:pos x="2" y="41"/>
                  </a:cxn>
                  <a:cxn ang="0">
                    <a:pos x="1" y="34"/>
                  </a:cxn>
                  <a:cxn ang="0">
                    <a:pos x="0" y="27"/>
                  </a:cxn>
                  <a:cxn ang="0">
                    <a:pos x="1" y="19"/>
                  </a:cxn>
                  <a:cxn ang="0">
                    <a:pos x="3" y="12"/>
                  </a:cxn>
                  <a:cxn ang="0">
                    <a:pos x="5" y="5"/>
                  </a:cxn>
                  <a:cxn ang="0">
                    <a:pos x="9" y="0"/>
                  </a:cxn>
                  <a:cxn ang="0">
                    <a:pos x="14" y="0"/>
                  </a:cxn>
                  <a:cxn ang="0">
                    <a:pos x="12" y="5"/>
                  </a:cxn>
                  <a:cxn ang="0">
                    <a:pos x="10" y="10"/>
                  </a:cxn>
                  <a:cxn ang="0">
                    <a:pos x="9" y="14"/>
                  </a:cxn>
                  <a:cxn ang="0">
                    <a:pos x="8" y="21"/>
                  </a:cxn>
                  <a:cxn ang="0">
                    <a:pos x="8" y="27"/>
                  </a:cxn>
                  <a:cxn ang="0">
                    <a:pos x="8" y="32"/>
                  </a:cxn>
                  <a:cxn ang="0">
                    <a:pos x="9" y="37"/>
                  </a:cxn>
                  <a:cxn ang="0">
                    <a:pos x="10" y="42"/>
                  </a:cxn>
                  <a:cxn ang="0">
                    <a:pos x="11" y="47"/>
                  </a:cxn>
                  <a:cxn ang="0">
                    <a:pos x="12" y="50"/>
                  </a:cxn>
                  <a:cxn ang="0">
                    <a:pos x="14" y="55"/>
                  </a:cxn>
                </a:cxnLst>
                <a:rect l="0" t="0" r="r" b="b"/>
                <a:pathLst>
                  <a:path w="14" h="55">
                    <a:moveTo>
                      <a:pt x="14" y="55"/>
                    </a:moveTo>
                    <a:lnTo>
                      <a:pt x="9" y="55"/>
                    </a:lnTo>
                    <a:lnTo>
                      <a:pt x="5" y="48"/>
                    </a:lnTo>
                    <a:lnTo>
                      <a:pt x="2" y="41"/>
                    </a:lnTo>
                    <a:lnTo>
                      <a:pt x="1" y="34"/>
                    </a:lnTo>
                    <a:lnTo>
                      <a:pt x="0" y="27"/>
                    </a:lnTo>
                    <a:lnTo>
                      <a:pt x="1" y="19"/>
                    </a:lnTo>
                    <a:lnTo>
                      <a:pt x="3" y="12"/>
                    </a:lnTo>
                    <a:lnTo>
                      <a:pt x="5" y="5"/>
                    </a:lnTo>
                    <a:lnTo>
                      <a:pt x="9" y="0"/>
                    </a:lnTo>
                    <a:lnTo>
                      <a:pt x="14" y="0"/>
                    </a:lnTo>
                    <a:lnTo>
                      <a:pt x="12" y="5"/>
                    </a:lnTo>
                    <a:lnTo>
                      <a:pt x="10" y="10"/>
                    </a:lnTo>
                    <a:lnTo>
                      <a:pt x="9" y="14"/>
                    </a:lnTo>
                    <a:lnTo>
                      <a:pt x="8" y="21"/>
                    </a:lnTo>
                    <a:lnTo>
                      <a:pt x="8" y="27"/>
                    </a:lnTo>
                    <a:lnTo>
                      <a:pt x="8" y="32"/>
                    </a:lnTo>
                    <a:lnTo>
                      <a:pt x="9" y="37"/>
                    </a:lnTo>
                    <a:lnTo>
                      <a:pt x="10" y="42"/>
                    </a:lnTo>
                    <a:lnTo>
                      <a:pt x="11" y="47"/>
                    </a:lnTo>
                    <a:lnTo>
                      <a:pt x="12" y="50"/>
                    </a:lnTo>
                    <a:lnTo>
                      <a:pt x="14" y="5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73" name="Freeform 165"/>
              <p:cNvSpPr>
                <a:spLocks/>
              </p:cNvSpPr>
              <p:nvPr/>
            </p:nvSpPr>
            <p:spPr bwMode="auto">
              <a:xfrm>
                <a:off x="4941" y="4249"/>
                <a:ext cx="19" cy="43"/>
              </a:xfrm>
              <a:custGeom>
                <a:avLst/>
                <a:gdLst/>
                <a:ahLst/>
                <a:cxnLst>
                  <a:cxn ang="0">
                    <a:pos x="19" y="43"/>
                  </a:cxn>
                  <a:cxn ang="0">
                    <a:pos x="11" y="43"/>
                  </a:cxn>
                  <a:cxn ang="0">
                    <a:pos x="11" y="12"/>
                  </a:cxn>
                  <a:cxn ang="0">
                    <a:pos x="5" y="15"/>
                  </a:cxn>
                  <a:cxn ang="0">
                    <a:pos x="0" y="19"/>
                  </a:cxn>
                  <a:cxn ang="0">
                    <a:pos x="0" y="11"/>
                  </a:cxn>
                  <a:cxn ang="0">
                    <a:pos x="3" y="8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19" y="0"/>
                  </a:cxn>
                  <a:cxn ang="0">
                    <a:pos x="19" y="43"/>
                  </a:cxn>
                </a:cxnLst>
                <a:rect l="0" t="0" r="r" b="b"/>
                <a:pathLst>
                  <a:path w="19" h="43">
                    <a:moveTo>
                      <a:pt x="19" y="43"/>
                    </a:moveTo>
                    <a:lnTo>
                      <a:pt x="11" y="43"/>
                    </a:lnTo>
                    <a:lnTo>
                      <a:pt x="11" y="12"/>
                    </a:lnTo>
                    <a:lnTo>
                      <a:pt x="5" y="15"/>
                    </a:lnTo>
                    <a:lnTo>
                      <a:pt x="0" y="19"/>
                    </a:lnTo>
                    <a:lnTo>
                      <a:pt x="0" y="11"/>
                    </a:lnTo>
                    <a:lnTo>
                      <a:pt x="3" y="8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2" y="0"/>
                    </a:lnTo>
                    <a:lnTo>
                      <a:pt x="19" y="0"/>
                    </a:lnTo>
                    <a:lnTo>
                      <a:pt x="19" y="4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74" name="Freeform 166"/>
              <p:cNvSpPr>
                <a:spLocks/>
              </p:cNvSpPr>
              <p:nvPr/>
            </p:nvSpPr>
            <p:spPr bwMode="auto">
              <a:xfrm>
                <a:off x="4973" y="4284"/>
                <a:ext cx="9" cy="1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" y="0"/>
                  </a:cxn>
                  <a:cxn ang="0">
                    <a:pos x="9" y="6"/>
                  </a:cxn>
                  <a:cxn ang="0">
                    <a:pos x="9" y="9"/>
                  </a:cxn>
                  <a:cxn ang="0">
                    <a:pos x="9" y="12"/>
                  </a:cxn>
                  <a:cxn ang="0">
                    <a:pos x="8" y="14"/>
                  </a:cxn>
                  <a:cxn ang="0">
                    <a:pos x="7" y="15"/>
                  </a:cxn>
                  <a:cxn ang="0">
                    <a:pos x="5" y="16"/>
                  </a:cxn>
                  <a:cxn ang="0">
                    <a:pos x="2" y="18"/>
                  </a:cxn>
                  <a:cxn ang="0">
                    <a:pos x="0" y="14"/>
                  </a:cxn>
                  <a:cxn ang="0">
                    <a:pos x="2" y="13"/>
                  </a:cxn>
                  <a:cxn ang="0">
                    <a:pos x="3" y="12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1" y="8"/>
                  </a:cxn>
                  <a:cxn ang="0">
                    <a:pos x="1" y="0"/>
                  </a:cxn>
                </a:cxnLst>
                <a:rect l="0" t="0" r="r" b="b"/>
                <a:pathLst>
                  <a:path w="9" h="18">
                    <a:moveTo>
                      <a:pt x="1" y="0"/>
                    </a:moveTo>
                    <a:lnTo>
                      <a:pt x="9" y="0"/>
                    </a:lnTo>
                    <a:lnTo>
                      <a:pt x="9" y="6"/>
                    </a:lnTo>
                    <a:lnTo>
                      <a:pt x="9" y="9"/>
                    </a:lnTo>
                    <a:lnTo>
                      <a:pt x="9" y="12"/>
                    </a:lnTo>
                    <a:lnTo>
                      <a:pt x="8" y="14"/>
                    </a:lnTo>
                    <a:lnTo>
                      <a:pt x="7" y="15"/>
                    </a:lnTo>
                    <a:lnTo>
                      <a:pt x="5" y="16"/>
                    </a:lnTo>
                    <a:lnTo>
                      <a:pt x="2" y="18"/>
                    </a:lnTo>
                    <a:lnTo>
                      <a:pt x="0" y="14"/>
                    </a:lnTo>
                    <a:lnTo>
                      <a:pt x="2" y="13"/>
                    </a:lnTo>
                    <a:lnTo>
                      <a:pt x="3" y="12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1" y="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75" name="Freeform 167"/>
              <p:cNvSpPr>
                <a:spLocks/>
              </p:cNvSpPr>
              <p:nvPr/>
            </p:nvSpPr>
            <p:spPr bwMode="auto">
              <a:xfrm>
                <a:off x="5007" y="4249"/>
                <a:ext cx="27" cy="43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8" y="29"/>
                  </a:cxn>
                  <a:cxn ang="0">
                    <a:pos x="8" y="33"/>
                  </a:cxn>
                  <a:cxn ang="0">
                    <a:pos x="9" y="34"/>
                  </a:cxn>
                  <a:cxn ang="0">
                    <a:pos x="11" y="35"/>
                  </a:cxn>
                  <a:cxn ang="0">
                    <a:pos x="14" y="36"/>
                  </a:cxn>
                  <a:cxn ang="0">
                    <a:pos x="16" y="35"/>
                  </a:cxn>
                  <a:cxn ang="0">
                    <a:pos x="17" y="34"/>
                  </a:cxn>
                  <a:cxn ang="0">
                    <a:pos x="18" y="33"/>
                  </a:cxn>
                  <a:cxn ang="0">
                    <a:pos x="19" y="29"/>
                  </a:cxn>
                  <a:cxn ang="0">
                    <a:pos x="19" y="27"/>
                  </a:cxn>
                  <a:cxn ang="0">
                    <a:pos x="18" y="25"/>
                  </a:cxn>
                  <a:cxn ang="0">
                    <a:pos x="16" y="24"/>
                  </a:cxn>
                  <a:cxn ang="0">
                    <a:pos x="14" y="24"/>
                  </a:cxn>
                  <a:cxn ang="0">
                    <a:pos x="12" y="24"/>
                  </a:cxn>
                  <a:cxn ang="0">
                    <a:pos x="10" y="25"/>
                  </a:cxn>
                  <a:cxn ang="0">
                    <a:pos x="11" y="18"/>
                  </a:cxn>
                  <a:cxn ang="0">
                    <a:pos x="14" y="17"/>
                  </a:cxn>
                  <a:cxn ang="0">
                    <a:pos x="16" y="15"/>
                  </a:cxn>
                  <a:cxn ang="0">
                    <a:pos x="17" y="14"/>
                  </a:cxn>
                  <a:cxn ang="0">
                    <a:pos x="17" y="12"/>
                  </a:cxn>
                  <a:cxn ang="0">
                    <a:pos x="17" y="10"/>
                  </a:cxn>
                  <a:cxn ang="0">
                    <a:pos x="16" y="8"/>
                  </a:cxn>
                  <a:cxn ang="0">
                    <a:pos x="15" y="7"/>
                  </a:cxn>
                  <a:cxn ang="0">
                    <a:pos x="12" y="7"/>
                  </a:cxn>
                  <a:cxn ang="0">
                    <a:pos x="11" y="7"/>
                  </a:cxn>
                  <a:cxn ang="0">
                    <a:pos x="10" y="8"/>
                  </a:cxn>
                  <a:cxn ang="0">
                    <a:pos x="9" y="11"/>
                  </a:cxn>
                  <a:cxn ang="0">
                    <a:pos x="8" y="13"/>
                  </a:cxn>
                  <a:cxn ang="0">
                    <a:pos x="0" y="12"/>
                  </a:cxn>
                  <a:cxn ang="0">
                    <a:pos x="1" y="8"/>
                  </a:cxn>
                  <a:cxn ang="0">
                    <a:pos x="2" y="5"/>
                  </a:cxn>
                  <a:cxn ang="0">
                    <a:pos x="4" y="3"/>
                  </a:cxn>
                  <a:cxn ang="0">
                    <a:pos x="7" y="2"/>
                  </a:cxn>
                  <a:cxn ang="0">
                    <a:pos x="10" y="0"/>
                  </a:cxn>
                  <a:cxn ang="0">
                    <a:pos x="12" y="0"/>
                  </a:cxn>
                  <a:cxn ang="0">
                    <a:pos x="17" y="0"/>
                  </a:cxn>
                  <a:cxn ang="0">
                    <a:pos x="19" y="2"/>
                  </a:cxn>
                  <a:cxn ang="0">
                    <a:pos x="23" y="4"/>
                  </a:cxn>
                  <a:cxn ang="0">
                    <a:pos x="25" y="7"/>
                  </a:cxn>
                  <a:cxn ang="0">
                    <a:pos x="25" y="11"/>
                  </a:cxn>
                  <a:cxn ang="0">
                    <a:pos x="25" y="14"/>
                  </a:cxn>
                  <a:cxn ang="0">
                    <a:pos x="23" y="18"/>
                  </a:cxn>
                  <a:cxn ang="0">
                    <a:pos x="19" y="20"/>
                  </a:cxn>
                  <a:cxn ang="0">
                    <a:pos x="23" y="21"/>
                  </a:cxn>
                  <a:cxn ang="0">
                    <a:pos x="25" y="24"/>
                  </a:cxn>
                  <a:cxn ang="0">
                    <a:pos x="26" y="27"/>
                  </a:cxn>
                  <a:cxn ang="0">
                    <a:pos x="27" y="31"/>
                  </a:cxn>
                  <a:cxn ang="0">
                    <a:pos x="26" y="34"/>
                  </a:cxn>
                  <a:cxn ang="0">
                    <a:pos x="25" y="37"/>
                  </a:cxn>
                  <a:cxn ang="0">
                    <a:pos x="23" y="40"/>
                  </a:cxn>
                  <a:cxn ang="0">
                    <a:pos x="21" y="42"/>
                  </a:cxn>
                  <a:cxn ang="0">
                    <a:pos x="17" y="43"/>
                  </a:cxn>
                  <a:cxn ang="0">
                    <a:pos x="14" y="43"/>
                  </a:cxn>
                  <a:cxn ang="0">
                    <a:pos x="9" y="43"/>
                  </a:cxn>
                  <a:cxn ang="0">
                    <a:pos x="7" y="42"/>
                  </a:cxn>
                  <a:cxn ang="0">
                    <a:pos x="3" y="40"/>
                  </a:cxn>
                  <a:cxn ang="0">
                    <a:pos x="1" y="37"/>
                  </a:cxn>
                  <a:cxn ang="0">
                    <a:pos x="0" y="34"/>
                  </a:cxn>
                  <a:cxn ang="0">
                    <a:pos x="0" y="31"/>
                  </a:cxn>
                </a:cxnLst>
                <a:rect l="0" t="0" r="r" b="b"/>
                <a:pathLst>
                  <a:path w="27" h="43">
                    <a:moveTo>
                      <a:pt x="0" y="31"/>
                    </a:moveTo>
                    <a:lnTo>
                      <a:pt x="8" y="29"/>
                    </a:lnTo>
                    <a:lnTo>
                      <a:pt x="8" y="33"/>
                    </a:lnTo>
                    <a:lnTo>
                      <a:pt x="9" y="34"/>
                    </a:lnTo>
                    <a:lnTo>
                      <a:pt x="11" y="35"/>
                    </a:lnTo>
                    <a:lnTo>
                      <a:pt x="14" y="36"/>
                    </a:lnTo>
                    <a:lnTo>
                      <a:pt x="16" y="35"/>
                    </a:lnTo>
                    <a:lnTo>
                      <a:pt x="17" y="34"/>
                    </a:lnTo>
                    <a:lnTo>
                      <a:pt x="18" y="33"/>
                    </a:lnTo>
                    <a:lnTo>
                      <a:pt x="19" y="29"/>
                    </a:lnTo>
                    <a:lnTo>
                      <a:pt x="19" y="27"/>
                    </a:lnTo>
                    <a:lnTo>
                      <a:pt x="18" y="25"/>
                    </a:lnTo>
                    <a:lnTo>
                      <a:pt x="16" y="24"/>
                    </a:lnTo>
                    <a:lnTo>
                      <a:pt x="14" y="24"/>
                    </a:lnTo>
                    <a:lnTo>
                      <a:pt x="12" y="24"/>
                    </a:lnTo>
                    <a:lnTo>
                      <a:pt x="10" y="25"/>
                    </a:lnTo>
                    <a:lnTo>
                      <a:pt x="11" y="18"/>
                    </a:lnTo>
                    <a:lnTo>
                      <a:pt x="14" y="17"/>
                    </a:lnTo>
                    <a:lnTo>
                      <a:pt x="16" y="15"/>
                    </a:lnTo>
                    <a:lnTo>
                      <a:pt x="17" y="14"/>
                    </a:lnTo>
                    <a:lnTo>
                      <a:pt x="17" y="12"/>
                    </a:lnTo>
                    <a:lnTo>
                      <a:pt x="17" y="10"/>
                    </a:lnTo>
                    <a:lnTo>
                      <a:pt x="16" y="8"/>
                    </a:lnTo>
                    <a:lnTo>
                      <a:pt x="15" y="7"/>
                    </a:lnTo>
                    <a:lnTo>
                      <a:pt x="12" y="7"/>
                    </a:lnTo>
                    <a:lnTo>
                      <a:pt x="11" y="7"/>
                    </a:lnTo>
                    <a:lnTo>
                      <a:pt x="10" y="8"/>
                    </a:lnTo>
                    <a:lnTo>
                      <a:pt x="9" y="11"/>
                    </a:lnTo>
                    <a:lnTo>
                      <a:pt x="8" y="13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2" y="5"/>
                    </a:lnTo>
                    <a:lnTo>
                      <a:pt x="4" y="3"/>
                    </a:lnTo>
                    <a:lnTo>
                      <a:pt x="7" y="2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7" y="0"/>
                    </a:lnTo>
                    <a:lnTo>
                      <a:pt x="19" y="2"/>
                    </a:lnTo>
                    <a:lnTo>
                      <a:pt x="23" y="4"/>
                    </a:lnTo>
                    <a:lnTo>
                      <a:pt x="25" y="7"/>
                    </a:lnTo>
                    <a:lnTo>
                      <a:pt x="25" y="11"/>
                    </a:lnTo>
                    <a:lnTo>
                      <a:pt x="25" y="14"/>
                    </a:lnTo>
                    <a:lnTo>
                      <a:pt x="23" y="18"/>
                    </a:lnTo>
                    <a:lnTo>
                      <a:pt x="19" y="20"/>
                    </a:lnTo>
                    <a:lnTo>
                      <a:pt x="23" y="21"/>
                    </a:lnTo>
                    <a:lnTo>
                      <a:pt x="25" y="24"/>
                    </a:lnTo>
                    <a:lnTo>
                      <a:pt x="26" y="27"/>
                    </a:lnTo>
                    <a:lnTo>
                      <a:pt x="27" y="31"/>
                    </a:lnTo>
                    <a:lnTo>
                      <a:pt x="26" y="34"/>
                    </a:lnTo>
                    <a:lnTo>
                      <a:pt x="25" y="37"/>
                    </a:lnTo>
                    <a:lnTo>
                      <a:pt x="23" y="40"/>
                    </a:lnTo>
                    <a:lnTo>
                      <a:pt x="21" y="42"/>
                    </a:lnTo>
                    <a:lnTo>
                      <a:pt x="17" y="43"/>
                    </a:lnTo>
                    <a:lnTo>
                      <a:pt x="14" y="43"/>
                    </a:lnTo>
                    <a:lnTo>
                      <a:pt x="9" y="43"/>
                    </a:lnTo>
                    <a:lnTo>
                      <a:pt x="7" y="42"/>
                    </a:lnTo>
                    <a:lnTo>
                      <a:pt x="3" y="40"/>
                    </a:lnTo>
                    <a:lnTo>
                      <a:pt x="1" y="37"/>
                    </a:lnTo>
                    <a:lnTo>
                      <a:pt x="0" y="34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76" name="Freeform 168"/>
              <p:cNvSpPr>
                <a:spLocks/>
              </p:cNvSpPr>
              <p:nvPr/>
            </p:nvSpPr>
            <p:spPr bwMode="auto">
              <a:xfrm>
                <a:off x="5040" y="4284"/>
                <a:ext cx="10" cy="1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0" y="0"/>
                  </a:cxn>
                  <a:cxn ang="0">
                    <a:pos x="10" y="6"/>
                  </a:cxn>
                  <a:cxn ang="0">
                    <a:pos x="10" y="9"/>
                  </a:cxn>
                  <a:cxn ang="0">
                    <a:pos x="8" y="12"/>
                  </a:cxn>
                  <a:cxn ang="0">
                    <a:pos x="8" y="14"/>
                  </a:cxn>
                  <a:cxn ang="0">
                    <a:pos x="6" y="15"/>
                  </a:cxn>
                  <a:cxn ang="0">
                    <a:pos x="5" y="16"/>
                  </a:cxn>
                  <a:cxn ang="0">
                    <a:pos x="3" y="18"/>
                  </a:cxn>
                  <a:cxn ang="0">
                    <a:pos x="0" y="14"/>
                  </a:cxn>
                  <a:cxn ang="0">
                    <a:pos x="3" y="13"/>
                  </a:cxn>
                  <a:cxn ang="0">
                    <a:pos x="4" y="12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1" y="8"/>
                  </a:cxn>
                  <a:cxn ang="0">
                    <a:pos x="1" y="0"/>
                  </a:cxn>
                </a:cxnLst>
                <a:rect l="0" t="0" r="r" b="b"/>
                <a:pathLst>
                  <a:path w="10" h="18">
                    <a:moveTo>
                      <a:pt x="1" y="0"/>
                    </a:moveTo>
                    <a:lnTo>
                      <a:pt x="10" y="0"/>
                    </a:lnTo>
                    <a:lnTo>
                      <a:pt x="10" y="6"/>
                    </a:lnTo>
                    <a:lnTo>
                      <a:pt x="10" y="9"/>
                    </a:lnTo>
                    <a:lnTo>
                      <a:pt x="8" y="12"/>
                    </a:lnTo>
                    <a:lnTo>
                      <a:pt x="8" y="14"/>
                    </a:lnTo>
                    <a:lnTo>
                      <a:pt x="6" y="15"/>
                    </a:lnTo>
                    <a:lnTo>
                      <a:pt x="5" y="16"/>
                    </a:lnTo>
                    <a:lnTo>
                      <a:pt x="3" y="18"/>
                    </a:lnTo>
                    <a:lnTo>
                      <a:pt x="0" y="14"/>
                    </a:lnTo>
                    <a:lnTo>
                      <a:pt x="3" y="13"/>
                    </a:lnTo>
                    <a:lnTo>
                      <a:pt x="4" y="12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1" y="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77" name="Freeform 169"/>
              <p:cNvSpPr>
                <a:spLocks noEditPoints="1"/>
              </p:cNvSpPr>
              <p:nvPr/>
            </p:nvSpPr>
            <p:spPr bwMode="auto">
              <a:xfrm>
                <a:off x="5073" y="4249"/>
                <a:ext cx="29" cy="43"/>
              </a:xfrm>
              <a:custGeom>
                <a:avLst/>
                <a:gdLst/>
                <a:ahLst/>
                <a:cxnLst>
                  <a:cxn ang="0">
                    <a:pos x="4" y="18"/>
                  </a:cxn>
                  <a:cxn ang="0">
                    <a:pos x="1" y="13"/>
                  </a:cxn>
                  <a:cxn ang="0">
                    <a:pos x="1" y="7"/>
                  </a:cxn>
                  <a:cxn ang="0">
                    <a:pos x="4" y="3"/>
                  </a:cxn>
                  <a:cxn ang="0">
                    <a:pos x="10" y="0"/>
                  </a:cxn>
                  <a:cxn ang="0">
                    <a:pos x="18" y="0"/>
                  </a:cxn>
                  <a:cxn ang="0">
                    <a:pos x="24" y="3"/>
                  </a:cxn>
                  <a:cxn ang="0">
                    <a:pos x="28" y="7"/>
                  </a:cxn>
                  <a:cxn ang="0">
                    <a:pos x="28" y="13"/>
                  </a:cxn>
                  <a:cxn ang="0">
                    <a:pos x="24" y="18"/>
                  </a:cxn>
                  <a:cxn ang="0">
                    <a:pos x="24" y="21"/>
                  </a:cxn>
                  <a:cxn ang="0">
                    <a:pos x="28" y="27"/>
                  </a:cxn>
                  <a:cxn ang="0">
                    <a:pos x="28" y="34"/>
                  </a:cxn>
                  <a:cxn ang="0">
                    <a:pos x="24" y="40"/>
                  </a:cxn>
                  <a:cxn ang="0">
                    <a:pos x="18" y="43"/>
                  </a:cxn>
                  <a:cxn ang="0">
                    <a:pos x="11" y="43"/>
                  </a:cxn>
                  <a:cxn ang="0">
                    <a:pos x="4" y="41"/>
                  </a:cxn>
                  <a:cxn ang="0">
                    <a:pos x="1" y="34"/>
                  </a:cxn>
                  <a:cxn ang="0">
                    <a:pos x="1" y="27"/>
                  </a:cxn>
                  <a:cxn ang="0">
                    <a:pos x="4" y="21"/>
                  </a:cxn>
                  <a:cxn ang="0">
                    <a:pos x="9" y="11"/>
                  </a:cxn>
                  <a:cxn ang="0">
                    <a:pos x="10" y="15"/>
                  </a:cxn>
                  <a:cxn ang="0">
                    <a:pos x="14" y="17"/>
                  </a:cxn>
                  <a:cxn ang="0">
                    <a:pos x="18" y="15"/>
                  </a:cxn>
                  <a:cxn ang="0">
                    <a:pos x="20" y="11"/>
                  </a:cxn>
                  <a:cxn ang="0">
                    <a:pos x="18" y="7"/>
                  </a:cxn>
                  <a:cxn ang="0">
                    <a:pos x="15" y="6"/>
                  </a:cxn>
                  <a:cxn ang="0">
                    <a:pos x="10" y="7"/>
                  </a:cxn>
                  <a:cxn ang="0">
                    <a:pos x="9" y="11"/>
                  </a:cxn>
                  <a:cxn ang="0">
                    <a:pos x="9" y="33"/>
                  </a:cxn>
                  <a:cxn ang="0">
                    <a:pos x="13" y="36"/>
                  </a:cxn>
                  <a:cxn ang="0">
                    <a:pos x="17" y="36"/>
                  </a:cxn>
                  <a:cxn ang="0">
                    <a:pos x="20" y="33"/>
                  </a:cxn>
                  <a:cxn ang="0">
                    <a:pos x="20" y="27"/>
                  </a:cxn>
                  <a:cxn ang="0">
                    <a:pos x="17" y="24"/>
                  </a:cxn>
                  <a:cxn ang="0">
                    <a:pos x="11" y="24"/>
                  </a:cxn>
                  <a:cxn ang="0">
                    <a:pos x="9" y="27"/>
                  </a:cxn>
                </a:cxnLst>
                <a:rect l="0" t="0" r="r" b="b"/>
                <a:pathLst>
                  <a:path w="29" h="43">
                    <a:moveTo>
                      <a:pt x="7" y="20"/>
                    </a:moveTo>
                    <a:lnTo>
                      <a:pt x="4" y="18"/>
                    </a:lnTo>
                    <a:lnTo>
                      <a:pt x="2" y="15"/>
                    </a:lnTo>
                    <a:lnTo>
                      <a:pt x="1" y="13"/>
                    </a:lnTo>
                    <a:lnTo>
                      <a:pt x="1" y="11"/>
                    </a:lnTo>
                    <a:lnTo>
                      <a:pt x="1" y="7"/>
                    </a:lnTo>
                    <a:lnTo>
                      <a:pt x="2" y="5"/>
                    </a:lnTo>
                    <a:lnTo>
                      <a:pt x="4" y="3"/>
                    </a:lnTo>
                    <a:lnTo>
                      <a:pt x="7" y="2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2" y="2"/>
                    </a:lnTo>
                    <a:lnTo>
                      <a:pt x="24" y="3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8" y="11"/>
                    </a:lnTo>
                    <a:lnTo>
                      <a:pt x="28" y="13"/>
                    </a:lnTo>
                    <a:lnTo>
                      <a:pt x="26" y="17"/>
                    </a:lnTo>
                    <a:lnTo>
                      <a:pt x="24" y="18"/>
                    </a:lnTo>
                    <a:lnTo>
                      <a:pt x="21" y="20"/>
                    </a:lnTo>
                    <a:lnTo>
                      <a:pt x="24" y="21"/>
                    </a:lnTo>
                    <a:lnTo>
                      <a:pt x="26" y="24"/>
                    </a:lnTo>
                    <a:lnTo>
                      <a:pt x="28" y="27"/>
                    </a:lnTo>
                    <a:lnTo>
                      <a:pt x="29" y="31"/>
                    </a:lnTo>
                    <a:lnTo>
                      <a:pt x="28" y="34"/>
                    </a:lnTo>
                    <a:lnTo>
                      <a:pt x="26" y="37"/>
                    </a:lnTo>
                    <a:lnTo>
                      <a:pt x="24" y="40"/>
                    </a:lnTo>
                    <a:lnTo>
                      <a:pt x="22" y="42"/>
                    </a:lnTo>
                    <a:lnTo>
                      <a:pt x="18" y="43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8" y="42"/>
                    </a:lnTo>
                    <a:lnTo>
                      <a:pt x="4" y="41"/>
                    </a:lnTo>
                    <a:lnTo>
                      <a:pt x="2" y="37"/>
                    </a:lnTo>
                    <a:lnTo>
                      <a:pt x="1" y="34"/>
                    </a:lnTo>
                    <a:lnTo>
                      <a:pt x="0" y="31"/>
                    </a:lnTo>
                    <a:lnTo>
                      <a:pt x="1" y="27"/>
                    </a:lnTo>
                    <a:lnTo>
                      <a:pt x="2" y="24"/>
                    </a:lnTo>
                    <a:lnTo>
                      <a:pt x="4" y="21"/>
                    </a:lnTo>
                    <a:lnTo>
                      <a:pt x="7" y="20"/>
                    </a:lnTo>
                    <a:close/>
                    <a:moveTo>
                      <a:pt x="9" y="11"/>
                    </a:moveTo>
                    <a:lnTo>
                      <a:pt x="9" y="13"/>
                    </a:lnTo>
                    <a:lnTo>
                      <a:pt x="10" y="15"/>
                    </a:lnTo>
                    <a:lnTo>
                      <a:pt x="13" y="17"/>
                    </a:lnTo>
                    <a:lnTo>
                      <a:pt x="14" y="17"/>
                    </a:lnTo>
                    <a:lnTo>
                      <a:pt x="16" y="17"/>
                    </a:lnTo>
                    <a:lnTo>
                      <a:pt x="18" y="15"/>
                    </a:lnTo>
                    <a:lnTo>
                      <a:pt x="20" y="13"/>
                    </a:lnTo>
                    <a:lnTo>
                      <a:pt x="20" y="11"/>
                    </a:lnTo>
                    <a:lnTo>
                      <a:pt x="20" y="10"/>
                    </a:lnTo>
                    <a:lnTo>
                      <a:pt x="18" y="7"/>
                    </a:lnTo>
                    <a:lnTo>
                      <a:pt x="16" y="6"/>
                    </a:lnTo>
                    <a:lnTo>
                      <a:pt x="15" y="6"/>
                    </a:lnTo>
                    <a:lnTo>
                      <a:pt x="13" y="6"/>
                    </a:lnTo>
                    <a:lnTo>
                      <a:pt x="10" y="7"/>
                    </a:lnTo>
                    <a:lnTo>
                      <a:pt x="9" y="10"/>
                    </a:lnTo>
                    <a:lnTo>
                      <a:pt x="9" y="11"/>
                    </a:lnTo>
                    <a:close/>
                    <a:moveTo>
                      <a:pt x="8" y="29"/>
                    </a:moveTo>
                    <a:lnTo>
                      <a:pt x="9" y="33"/>
                    </a:lnTo>
                    <a:lnTo>
                      <a:pt x="10" y="35"/>
                    </a:lnTo>
                    <a:lnTo>
                      <a:pt x="13" y="36"/>
                    </a:lnTo>
                    <a:lnTo>
                      <a:pt x="15" y="37"/>
                    </a:lnTo>
                    <a:lnTo>
                      <a:pt x="17" y="36"/>
                    </a:lnTo>
                    <a:lnTo>
                      <a:pt x="18" y="35"/>
                    </a:lnTo>
                    <a:lnTo>
                      <a:pt x="20" y="33"/>
                    </a:lnTo>
                    <a:lnTo>
                      <a:pt x="21" y="29"/>
                    </a:lnTo>
                    <a:lnTo>
                      <a:pt x="20" y="27"/>
                    </a:lnTo>
                    <a:lnTo>
                      <a:pt x="18" y="25"/>
                    </a:lnTo>
                    <a:lnTo>
                      <a:pt x="17" y="24"/>
                    </a:lnTo>
                    <a:lnTo>
                      <a:pt x="14" y="22"/>
                    </a:lnTo>
                    <a:lnTo>
                      <a:pt x="11" y="24"/>
                    </a:lnTo>
                    <a:lnTo>
                      <a:pt x="10" y="25"/>
                    </a:lnTo>
                    <a:lnTo>
                      <a:pt x="9" y="27"/>
                    </a:lnTo>
                    <a:lnTo>
                      <a:pt x="8" y="2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78" name="Freeform 170"/>
              <p:cNvSpPr>
                <a:spLocks/>
              </p:cNvSpPr>
              <p:nvPr/>
            </p:nvSpPr>
            <p:spPr bwMode="auto">
              <a:xfrm>
                <a:off x="5106" y="4249"/>
                <a:ext cx="14" cy="55"/>
              </a:xfrm>
              <a:custGeom>
                <a:avLst/>
                <a:gdLst/>
                <a:ahLst/>
                <a:cxnLst>
                  <a:cxn ang="0">
                    <a:pos x="0" y="55"/>
                  </a:cxn>
                  <a:cxn ang="0">
                    <a:pos x="3" y="50"/>
                  </a:cxn>
                  <a:cxn ang="0">
                    <a:pos x="4" y="47"/>
                  </a:cxn>
                  <a:cxn ang="0">
                    <a:pos x="4" y="44"/>
                  </a:cxn>
                  <a:cxn ang="0">
                    <a:pos x="5" y="41"/>
                  </a:cxn>
                  <a:cxn ang="0">
                    <a:pos x="6" y="37"/>
                  </a:cxn>
                  <a:cxn ang="0">
                    <a:pos x="6" y="34"/>
                  </a:cxn>
                  <a:cxn ang="0">
                    <a:pos x="6" y="31"/>
                  </a:cxn>
                  <a:cxn ang="0">
                    <a:pos x="6" y="27"/>
                  </a:cxn>
                  <a:cxn ang="0">
                    <a:pos x="6" y="21"/>
                  </a:cxn>
                  <a:cxn ang="0">
                    <a:pos x="5" y="14"/>
                  </a:cxn>
                  <a:cxn ang="0">
                    <a:pos x="4" y="10"/>
                  </a:cxn>
                  <a:cxn ang="0">
                    <a:pos x="3" y="5"/>
                  </a:cxn>
                  <a:cxn ang="0">
                    <a:pos x="0" y="0"/>
                  </a:cxn>
                  <a:cxn ang="0">
                    <a:pos x="5" y="0"/>
                  </a:cxn>
                  <a:cxn ang="0">
                    <a:pos x="10" y="6"/>
                  </a:cxn>
                  <a:cxn ang="0">
                    <a:pos x="12" y="13"/>
                  </a:cxn>
                  <a:cxn ang="0">
                    <a:pos x="14" y="20"/>
                  </a:cxn>
                  <a:cxn ang="0">
                    <a:pos x="14" y="27"/>
                  </a:cxn>
                  <a:cxn ang="0">
                    <a:pos x="14" y="33"/>
                  </a:cxn>
                  <a:cxn ang="0">
                    <a:pos x="13" y="40"/>
                  </a:cxn>
                  <a:cxn ang="0">
                    <a:pos x="10" y="48"/>
                  </a:cxn>
                  <a:cxn ang="0">
                    <a:pos x="5" y="55"/>
                  </a:cxn>
                  <a:cxn ang="0">
                    <a:pos x="0" y="55"/>
                  </a:cxn>
                </a:cxnLst>
                <a:rect l="0" t="0" r="r" b="b"/>
                <a:pathLst>
                  <a:path w="14" h="55">
                    <a:moveTo>
                      <a:pt x="0" y="55"/>
                    </a:moveTo>
                    <a:lnTo>
                      <a:pt x="3" y="50"/>
                    </a:lnTo>
                    <a:lnTo>
                      <a:pt x="4" y="47"/>
                    </a:lnTo>
                    <a:lnTo>
                      <a:pt x="4" y="44"/>
                    </a:lnTo>
                    <a:lnTo>
                      <a:pt x="5" y="41"/>
                    </a:lnTo>
                    <a:lnTo>
                      <a:pt x="6" y="37"/>
                    </a:lnTo>
                    <a:lnTo>
                      <a:pt x="6" y="34"/>
                    </a:lnTo>
                    <a:lnTo>
                      <a:pt x="6" y="31"/>
                    </a:lnTo>
                    <a:lnTo>
                      <a:pt x="6" y="27"/>
                    </a:lnTo>
                    <a:lnTo>
                      <a:pt x="6" y="21"/>
                    </a:lnTo>
                    <a:lnTo>
                      <a:pt x="5" y="14"/>
                    </a:lnTo>
                    <a:lnTo>
                      <a:pt x="4" y="10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0" y="6"/>
                    </a:lnTo>
                    <a:lnTo>
                      <a:pt x="12" y="13"/>
                    </a:lnTo>
                    <a:lnTo>
                      <a:pt x="14" y="20"/>
                    </a:lnTo>
                    <a:lnTo>
                      <a:pt x="14" y="27"/>
                    </a:lnTo>
                    <a:lnTo>
                      <a:pt x="14" y="33"/>
                    </a:lnTo>
                    <a:lnTo>
                      <a:pt x="13" y="40"/>
                    </a:lnTo>
                    <a:lnTo>
                      <a:pt x="10" y="48"/>
                    </a:lnTo>
                    <a:lnTo>
                      <a:pt x="5" y="55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17579" name="Picture 171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364" y="1428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580" name="Picture 17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364" y="1420"/>
                <a:ext cx="1912" cy="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581" name="Picture 17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364" y="1412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582" name="Picture 174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364" y="1404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583" name="Picture 175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364" y="1397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584" name="Picture 176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364" y="1389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585" name="Picture 177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364" y="1381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586" name="Picture 178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364" y="1374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587" name="Picture 179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364" y="1366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588" name="Picture 180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364" y="1358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589" name="Picture 181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364" y="1350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590" name="Picture 18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364" y="1341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591" name="Picture 18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364" y="1333"/>
                <a:ext cx="1912" cy="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592" name="Picture 184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364" y="1325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593" name="Picture 185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364" y="1318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594" name="Picture 186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364" y="1310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595" name="Picture 187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364" y="1302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596" name="Picture 188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364" y="1294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597" name="Picture 189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64" y="3970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598" name="Picture 190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64" y="3963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599" name="Picture 19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64" y="3955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00" name="Picture 19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64" y="3947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01" name="Picture 193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64" y="3938"/>
                <a:ext cx="1912" cy="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02" name="Picture 194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64" y="3932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03" name="Picture 195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64" y="3922"/>
                <a:ext cx="1912" cy="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04" name="Picture 196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64" y="3914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05" name="Picture 197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64" y="3907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06" name="Picture 198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64" y="3899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07" name="Picture 199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64" y="3891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08" name="Picture 200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64" y="3883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09" name="Picture 20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64" y="3876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10" name="Picture 20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64" y="3868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11" name="Picture 203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64" y="3860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7813" name="Group 405"/>
            <p:cNvGrpSpPr>
              <a:grpSpLocks/>
            </p:cNvGrpSpPr>
            <p:nvPr/>
          </p:nvGrpSpPr>
          <p:grpSpPr bwMode="auto">
            <a:xfrm>
              <a:off x="4363" y="2282"/>
              <a:ext cx="1911" cy="1580"/>
              <a:chOff x="4364" y="2281"/>
              <a:chExt cx="1912" cy="1580"/>
            </a:xfrm>
          </p:grpSpPr>
          <p:pic>
            <p:nvPicPr>
              <p:cNvPr id="17613" name="Picture 205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64" y="3853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14" name="Picture 206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64" y="3845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15" name="Picture 207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64" y="3835"/>
                <a:ext cx="1912" cy="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16" name="Picture 208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364" y="3827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17" name="Picture 209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64" y="3820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18" name="Picture 210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64" y="3812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19" name="Picture 21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64" y="3804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20" name="Picture 21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64" y="3797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21" name="Picture 213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64" y="3789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22" name="Picture 214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364" y="3781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23" name="Picture 215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4364" y="3773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24" name="Picture 216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4364" y="3766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25" name="Picture 217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4364" y="3758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26" name="Picture 218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4364" y="3749"/>
                <a:ext cx="1912" cy="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27" name="Picture 219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4364" y="3741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28" name="Picture 220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4364" y="3733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29" name="Picture 221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4364" y="3725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30" name="Picture 222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4364" y="3717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31" name="Picture 223"/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4364" y="3710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32" name="Picture 224"/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4364" y="3702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33" name="Picture 225"/>
              <p:cNvPicPr>
                <a:picLocks noChangeAspect="1" noChangeArrowheads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>
                <a:off x="4364" y="3694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34" name="Picture 226"/>
              <p:cNvPicPr>
                <a:picLocks noChangeAspect="1" noChangeArrowheads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 bwMode="auto">
              <a:xfrm>
                <a:off x="4364" y="3687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35" name="Picture 227"/>
              <p:cNvPicPr>
                <a:picLocks noChangeAspect="1" noChangeArrowheads="1"/>
              </p:cNvPicPr>
              <p:nvPr/>
            </p:nvPicPr>
            <p:blipFill>
              <a:blip r:embed="rId19"/>
              <a:srcRect/>
              <a:stretch>
                <a:fillRect/>
              </a:stretch>
            </p:blipFill>
            <p:spPr bwMode="auto">
              <a:xfrm>
                <a:off x="4364" y="3679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36" name="Picture 228"/>
              <p:cNvPicPr>
                <a:picLocks noChangeAspect="1" noChangeArrowheads="1"/>
              </p:cNvPicPr>
              <p:nvPr/>
            </p:nvPicPr>
            <p:blipFill>
              <a:blip r:embed="rId20"/>
              <a:srcRect/>
              <a:stretch>
                <a:fillRect/>
              </a:stretch>
            </p:blipFill>
            <p:spPr bwMode="auto">
              <a:xfrm>
                <a:off x="4364" y="3671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37" name="Picture 229"/>
              <p:cNvPicPr>
                <a:picLocks noChangeAspect="1" noChangeArrowheads="1"/>
              </p:cNvPicPr>
              <p:nvPr/>
            </p:nvPicPr>
            <p:blipFill>
              <a:blip r:embed="rId21"/>
              <a:srcRect/>
              <a:stretch>
                <a:fillRect/>
              </a:stretch>
            </p:blipFill>
            <p:spPr bwMode="auto">
              <a:xfrm>
                <a:off x="4364" y="3662"/>
                <a:ext cx="1912" cy="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38" name="Picture 230"/>
              <p:cNvPicPr>
                <a:picLocks noChangeAspect="1" noChangeArrowheads="1"/>
              </p:cNvPicPr>
              <p:nvPr/>
            </p:nvPicPr>
            <p:blipFill>
              <a:blip r:embed="rId22"/>
              <a:srcRect/>
              <a:stretch>
                <a:fillRect/>
              </a:stretch>
            </p:blipFill>
            <p:spPr bwMode="auto">
              <a:xfrm>
                <a:off x="4364" y="3654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39" name="Picture 231"/>
              <p:cNvPicPr>
                <a:picLocks noChangeAspect="1" noChangeArrowheads="1"/>
              </p:cNvPicPr>
              <p:nvPr/>
            </p:nvPicPr>
            <p:blipFill>
              <a:blip r:embed="rId23"/>
              <a:srcRect/>
              <a:stretch>
                <a:fillRect/>
              </a:stretch>
            </p:blipFill>
            <p:spPr bwMode="auto">
              <a:xfrm>
                <a:off x="4364" y="3646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40" name="Picture 232"/>
              <p:cNvPicPr>
                <a:picLocks noChangeAspect="1" noChangeArrowheads="1"/>
              </p:cNvPicPr>
              <p:nvPr/>
            </p:nvPicPr>
            <p:blipFill>
              <a:blip r:embed="rId24"/>
              <a:srcRect/>
              <a:stretch>
                <a:fillRect/>
              </a:stretch>
            </p:blipFill>
            <p:spPr bwMode="auto">
              <a:xfrm>
                <a:off x="4364" y="3638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41" name="Picture 233"/>
              <p:cNvPicPr>
                <a:picLocks noChangeAspect="1" noChangeArrowheads="1"/>
              </p:cNvPicPr>
              <p:nvPr/>
            </p:nvPicPr>
            <p:blipFill>
              <a:blip r:embed="rId25"/>
              <a:srcRect/>
              <a:stretch>
                <a:fillRect/>
              </a:stretch>
            </p:blipFill>
            <p:spPr bwMode="auto">
              <a:xfrm>
                <a:off x="4364" y="3631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42" name="Picture 234"/>
              <p:cNvPicPr>
                <a:picLocks noChangeAspect="1" noChangeArrowheads="1"/>
              </p:cNvPicPr>
              <p:nvPr/>
            </p:nvPicPr>
            <p:blipFill>
              <a:blip r:embed="rId26"/>
              <a:srcRect/>
              <a:stretch>
                <a:fillRect/>
              </a:stretch>
            </p:blipFill>
            <p:spPr bwMode="auto">
              <a:xfrm>
                <a:off x="4364" y="3623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43" name="Picture 235"/>
              <p:cNvPicPr>
                <a:picLocks noChangeAspect="1" noChangeArrowheads="1"/>
              </p:cNvPicPr>
              <p:nvPr/>
            </p:nvPicPr>
            <p:blipFill>
              <a:blip r:embed="rId27"/>
              <a:srcRect/>
              <a:stretch>
                <a:fillRect/>
              </a:stretch>
            </p:blipFill>
            <p:spPr bwMode="auto">
              <a:xfrm>
                <a:off x="4364" y="3615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44" name="Picture 236"/>
              <p:cNvPicPr>
                <a:picLocks noChangeAspect="1" noChangeArrowheads="1"/>
              </p:cNvPicPr>
              <p:nvPr/>
            </p:nvPicPr>
            <p:blipFill>
              <a:blip r:embed="rId28"/>
              <a:srcRect/>
              <a:stretch>
                <a:fillRect/>
              </a:stretch>
            </p:blipFill>
            <p:spPr bwMode="auto">
              <a:xfrm>
                <a:off x="4364" y="3607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45" name="Picture 237"/>
              <p:cNvPicPr>
                <a:picLocks noChangeAspect="1" noChangeArrowheads="1"/>
              </p:cNvPicPr>
              <p:nvPr/>
            </p:nvPicPr>
            <p:blipFill>
              <a:blip r:embed="rId29"/>
              <a:srcRect/>
              <a:stretch>
                <a:fillRect/>
              </a:stretch>
            </p:blipFill>
            <p:spPr bwMode="auto">
              <a:xfrm>
                <a:off x="4364" y="3600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46" name="Picture 238"/>
              <p:cNvPicPr>
                <a:picLocks noChangeAspect="1" noChangeArrowheads="1"/>
              </p:cNvPicPr>
              <p:nvPr/>
            </p:nvPicPr>
            <p:blipFill>
              <a:blip r:embed="rId30"/>
              <a:srcRect/>
              <a:stretch>
                <a:fillRect/>
              </a:stretch>
            </p:blipFill>
            <p:spPr bwMode="auto">
              <a:xfrm>
                <a:off x="4364" y="3592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47" name="Picture 239"/>
              <p:cNvPicPr>
                <a:picLocks noChangeAspect="1" noChangeArrowheads="1"/>
              </p:cNvPicPr>
              <p:nvPr/>
            </p:nvPicPr>
            <p:blipFill>
              <a:blip r:embed="rId31"/>
              <a:srcRect/>
              <a:stretch>
                <a:fillRect/>
              </a:stretch>
            </p:blipFill>
            <p:spPr bwMode="auto">
              <a:xfrm>
                <a:off x="4364" y="3584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48" name="Picture 240"/>
              <p:cNvPicPr>
                <a:picLocks noChangeAspect="1" noChangeArrowheads="1"/>
              </p:cNvPicPr>
              <p:nvPr/>
            </p:nvPicPr>
            <p:blipFill>
              <a:blip r:embed="rId32"/>
              <a:srcRect/>
              <a:stretch>
                <a:fillRect/>
              </a:stretch>
            </p:blipFill>
            <p:spPr bwMode="auto">
              <a:xfrm>
                <a:off x="4364" y="3575"/>
                <a:ext cx="1912" cy="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49" name="Picture 241"/>
              <p:cNvPicPr>
                <a:picLocks noChangeAspect="1" noChangeArrowheads="1"/>
              </p:cNvPicPr>
              <p:nvPr/>
            </p:nvPicPr>
            <p:blipFill>
              <a:blip r:embed="rId33"/>
              <a:srcRect/>
              <a:stretch>
                <a:fillRect/>
              </a:stretch>
            </p:blipFill>
            <p:spPr bwMode="auto">
              <a:xfrm>
                <a:off x="4364" y="3567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50" name="Picture 242"/>
              <p:cNvPicPr>
                <a:picLocks noChangeAspect="1" noChangeArrowheads="1"/>
              </p:cNvPicPr>
              <p:nvPr/>
            </p:nvPicPr>
            <p:blipFill>
              <a:blip r:embed="rId34"/>
              <a:srcRect/>
              <a:stretch>
                <a:fillRect/>
              </a:stretch>
            </p:blipFill>
            <p:spPr bwMode="auto">
              <a:xfrm>
                <a:off x="4364" y="3559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51" name="Picture 243"/>
              <p:cNvPicPr>
                <a:picLocks noChangeAspect="1" noChangeArrowheads="1"/>
              </p:cNvPicPr>
              <p:nvPr/>
            </p:nvPicPr>
            <p:blipFill>
              <a:blip r:embed="rId35"/>
              <a:srcRect/>
              <a:stretch>
                <a:fillRect/>
              </a:stretch>
            </p:blipFill>
            <p:spPr bwMode="auto">
              <a:xfrm>
                <a:off x="4364" y="3551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52" name="Picture 244"/>
              <p:cNvPicPr>
                <a:picLocks noChangeAspect="1" noChangeArrowheads="1"/>
              </p:cNvPicPr>
              <p:nvPr/>
            </p:nvPicPr>
            <p:blipFill>
              <a:blip r:embed="rId36"/>
              <a:srcRect/>
              <a:stretch>
                <a:fillRect/>
              </a:stretch>
            </p:blipFill>
            <p:spPr bwMode="auto">
              <a:xfrm>
                <a:off x="4364" y="3544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53" name="Picture 245"/>
              <p:cNvPicPr>
                <a:picLocks noChangeAspect="1" noChangeArrowheads="1"/>
              </p:cNvPicPr>
              <p:nvPr/>
            </p:nvPicPr>
            <p:blipFill>
              <a:blip r:embed="rId37"/>
              <a:srcRect/>
              <a:stretch>
                <a:fillRect/>
              </a:stretch>
            </p:blipFill>
            <p:spPr bwMode="auto">
              <a:xfrm>
                <a:off x="4364" y="3536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54" name="Picture 246"/>
              <p:cNvPicPr>
                <a:picLocks noChangeAspect="1" noChangeArrowheads="1"/>
              </p:cNvPicPr>
              <p:nvPr/>
            </p:nvPicPr>
            <p:blipFill>
              <a:blip r:embed="rId38"/>
              <a:srcRect/>
              <a:stretch>
                <a:fillRect/>
              </a:stretch>
            </p:blipFill>
            <p:spPr bwMode="auto">
              <a:xfrm>
                <a:off x="4364" y="3528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55" name="Picture 247"/>
              <p:cNvPicPr>
                <a:picLocks noChangeAspect="1" noChangeArrowheads="1"/>
              </p:cNvPicPr>
              <p:nvPr/>
            </p:nvPicPr>
            <p:blipFill>
              <a:blip r:embed="rId39"/>
              <a:srcRect/>
              <a:stretch>
                <a:fillRect/>
              </a:stretch>
            </p:blipFill>
            <p:spPr bwMode="auto">
              <a:xfrm>
                <a:off x="4364" y="3520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56" name="Picture 248"/>
              <p:cNvPicPr>
                <a:picLocks noChangeAspect="1" noChangeArrowheads="1"/>
              </p:cNvPicPr>
              <p:nvPr/>
            </p:nvPicPr>
            <p:blipFill>
              <a:blip r:embed="rId40"/>
              <a:srcRect/>
              <a:stretch>
                <a:fillRect/>
              </a:stretch>
            </p:blipFill>
            <p:spPr bwMode="auto">
              <a:xfrm>
                <a:off x="4364" y="3513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57" name="Picture 249"/>
              <p:cNvPicPr>
                <a:picLocks noChangeAspect="1" noChangeArrowheads="1"/>
              </p:cNvPicPr>
              <p:nvPr/>
            </p:nvPicPr>
            <p:blipFill>
              <a:blip r:embed="rId41"/>
              <a:srcRect/>
              <a:stretch>
                <a:fillRect/>
              </a:stretch>
            </p:blipFill>
            <p:spPr bwMode="auto">
              <a:xfrm>
                <a:off x="4364" y="3505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58" name="Picture 250"/>
              <p:cNvPicPr>
                <a:picLocks noChangeAspect="1" noChangeArrowheads="1"/>
              </p:cNvPicPr>
              <p:nvPr/>
            </p:nvPicPr>
            <p:blipFill>
              <a:blip r:embed="rId42"/>
              <a:srcRect/>
              <a:stretch>
                <a:fillRect/>
              </a:stretch>
            </p:blipFill>
            <p:spPr bwMode="auto">
              <a:xfrm>
                <a:off x="4364" y="3497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59" name="Picture 251"/>
              <p:cNvPicPr>
                <a:picLocks noChangeAspect="1" noChangeArrowheads="1"/>
              </p:cNvPicPr>
              <p:nvPr/>
            </p:nvPicPr>
            <p:blipFill>
              <a:blip r:embed="rId43"/>
              <a:srcRect/>
              <a:stretch>
                <a:fillRect/>
              </a:stretch>
            </p:blipFill>
            <p:spPr bwMode="auto">
              <a:xfrm>
                <a:off x="4364" y="3490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60" name="Picture 252"/>
              <p:cNvPicPr>
                <a:picLocks noChangeAspect="1" noChangeArrowheads="1"/>
              </p:cNvPicPr>
              <p:nvPr/>
            </p:nvPicPr>
            <p:blipFill>
              <a:blip r:embed="rId44"/>
              <a:srcRect/>
              <a:stretch>
                <a:fillRect/>
              </a:stretch>
            </p:blipFill>
            <p:spPr bwMode="auto">
              <a:xfrm>
                <a:off x="4364" y="3480"/>
                <a:ext cx="1912" cy="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61" name="Picture 253"/>
              <p:cNvPicPr>
                <a:picLocks noChangeAspect="1" noChangeArrowheads="1"/>
              </p:cNvPicPr>
              <p:nvPr/>
            </p:nvPicPr>
            <p:blipFill>
              <a:blip r:embed="rId45"/>
              <a:srcRect/>
              <a:stretch>
                <a:fillRect/>
              </a:stretch>
            </p:blipFill>
            <p:spPr bwMode="auto">
              <a:xfrm>
                <a:off x="4364" y="3472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62" name="Picture 254"/>
              <p:cNvPicPr>
                <a:picLocks noChangeAspect="1" noChangeArrowheads="1"/>
              </p:cNvPicPr>
              <p:nvPr/>
            </p:nvPicPr>
            <p:blipFill>
              <a:blip r:embed="rId46"/>
              <a:srcRect/>
              <a:stretch>
                <a:fillRect/>
              </a:stretch>
            </p:blipFill>
            <p:spPr bwMode="auto">
              <a:xfrm>
                <a:off x="4364" y="3464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63" name="Picture 255"/>
              <p:cNvPicPr>
                <a:picLocks noChangeAspect="1" noChangeArrowheads="1"/>
              </p:cNvPicPr>
              <p:nvPr/>
            </p:nvPicPr>
            <p:blipFill>
              <a:blip r:embed="rId47"/>
              <a:srcRect/>
              <a:stretch>
                <a:fillRect/>
              </a:stretch>
            </p:blipFill>
            <p:spPr bwMode="auto">
              <a:xfrm>
                <a:off x="4364" y="3457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64" name="Picture 256"/>
              <p:cNvPicPr>
                <a:picLocks noChangeAspect="1" noChangeArrowheads="1"/>
              </p:cNvPicPr>
              <p:nvPr/>
            </p:nvPicPr>
            <p:blipFill>
              <a:blip r:embed="rId48"/>
              <a:srcRect/>
              <a:stretch>
                <a:fillRect/>
              </a:stretch>
            </p:blipFill>
            <p:spPr bwMode="auto">
              <a:xfrm>
                <a:off x="4364" y="3449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65" name="Picture 257"/>
              <p:cNvPicPr>
                <a:picLocks noChangeAspect="1" noChangeArrowheads="1"/>
              </p:cNvPicPr>
              <p:nvPr/>
            </p:nvPicPr>
            <p:blipFill>
              <a:blip r:embed="rId49"/>
              <a:srcRect/>
              <a:stretch>
                <a:fillRect/>
              </a:stretch>
            </p:blipFill>
            <p:spPr bwMode="auto">
              <a:xfrm>
                <a:off x="4364" y="3441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66" name="Picture 258"/>
              <p:cNvPicPr>
                <a:picLocks noChangeAspect="1" noChangeArrowheads="1"/>
              </p:cNvPicPr>
              <p:nvPr/>
            </p:nvPicPr>
            <p:blipFill>
              <a:blip r:embed="rId50"/>
              <a:srcRect/>
              <a:stretch>
                <a:fillRect/>
              </a:stretch>
            </p:blipFill>
            <p:spPr bwMode="auto">
              <a:xfrm>
                <a:off x="4364" y="3434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67" name="Picture 259"/>
              <p:cNvPicPr>
                <a:picLocks noChangeAspect="1" noChangeArrowheads="1"/>
              </p:cNvPicPr>
              <p:nvPr/>
            </p:nvPicPr>
            <p:blipFill>
              <a:blip r:embed="rId51"/>
              <a:srcRect/>
              <a:stretch>
                <a:fillRect/>
              </a:stretch>
            </p:blipFill>
            <p:spPr bwMode="auto">
              <a:xfrm>
                <a:off x="4364" y="3426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68" name="Picture 260"/>
              <p:cNvPicPr>
                <a:picLocks noChangeAspect="1" noChangeArrowheads="1"/>
              </p:cNvPicPr>
              <p:nvPr/>
            </p:nvPicPr>
            <p:blipFill>
              <a:blip r:embed="rId52"/>
              <a:srcRect/>
              <a:stretch>
                <a:fillRect/>
              </a:stretch>
            </p:blipFill>
            <p:spPr bwMode="auto">
              <a:xfrm>
                <a:off x="4364" y="3418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69" name="Picture 261"/>
              <p:cNvPicPr>
                <a:picLocks noChangeAspect="1" noChangeArrowheads="1"/>
              </p:cNvPicPr>
              <p:nvPr/>
            </p:nvPicPr>
            <p:blipFill>
              <a:blip r:embed="rId53"/>
              <a:srcRect/>
              <a:stretch>
                <a:fillRect/>
              </a:stretch>
            </p:blipFill>
            <p:spPr bwMode="auto">
              <a:xfrm>
                <a:off x="4364" y="3410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70" name="Picture 262"/>
              <p:cNvPicPr>
                <a:picLocks noChangeAspect="1" noChangeArrowheads="1"/>
              </p:cNvPicPr>
              <p:nvPr/>
            </p:nvPicPr>
            <p:blipFill>
              <a:blip r:embed="rId54"/>
              <a:srcRect/>
              <a:stretch>
                <a:fillRect/>
              </a:stretch>
            </p:blipFill>
            <p:spPr bwMode="auto">
              <a:xfrm>
                <a:off x="4364" y="3403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71" name="Picture 263"/>
              <p:cNvPicPr>
                <a:picLocks noChangeAspect="1" noChangeArrowheads="1"/>
              </p:cNvPicPr>
              <p:nvPr/>
            </p:nvPicPr>
            <p:blipFill>
              <a:blip r:embed="rId55"/>
              <a:srcRect/>
              <a:stretch>
                <a:fillRect/>
              </a:stretch>
            </p:blipFill>
            <p:spPr bwMode="auto">
              <a:xfrm>
                <a:off x="4364" y="3394"/>
                <a:ext cx="1912" cy="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72" name="Picture 264"/>
              <p:cNvPicPr>
                <a:picLocks noChangeAspect="1" noChangeArrowheads="1"/>
              </p:cNvPicPr>
              <p:nvPr/>
            </p:nvPicPr>
            <p:blipFill>
              <a:blip r:embed="rId56"/>
              <a:srcRect/>
              <a:stretch>
                <a:fillRect/>
              </a:stretch>
            </p:blipFill>
            <p:spPr bwMode="auto">
              <a:xfrm>
                <a:off x="4364" y="3385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73" name="Picture 265"/>
              <p:cNvPicPr>
                <a:picLocks noChangeAspect="1" noChangeArrowheads="1"/>
              </p:cNvPicPr>
              <p:nvPr/>
            </p:nvPicPr>
            <p:blipFill>
              <a:blip r:embed="rId57"/>
              <a:srcRect/>
              <a:stretch>
                <a:fillRect/>
              </a:stretch>
            </p:blipFill>
            <p:spPr bwMode="auto">
              <a:xfrm>
                <a:off x="4364" y="3378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74" name="Picture 266"/>
              <p:cNvPicPr>
                <a:picLocks noChangeAspect="1" noChangeArrowheads="1"/>
              </p:cNvPicPr>
              <p:nvPr/>
            </p:nvPicPr>
            <p:blipFill>
              <a:blip r:embed="rId58"/>
              <a:srcRect/>
              <a:stretch>
                <a:fillRect/>
              </a:stretch>
            </p:blipFill>
            <p:spPr bwMode="auto">
              <a:xfrm>
                <a:off x="4364" y="3370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75" name="Picture 267"/>
              <p:cNvPicPr>
                <a:picLocks noChangeAspect="1" noChangeArrowheads="1"/>
              </p:cNvPicPr>
              <p:nvPr/>
            </p:nvPicPr>
            <p:blipFill>
              <a:blip r:embed="rId59"/>
              <a:srcRect/>
              <a:stretch>
                <a:fillRect/>
              </a:stretch>
            </p:blipFill>
            <p:spPr bwMode="auto">
              <a:xfrm>
                <a:off x="4364" y="3362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76" name="Picture 268"/>
              <p:cNvPicPr>
                <a:picLocks noChangeAspect="1" noChangeArrowheads="1"/>
              </p:cNvPicPr>
              <p:nvPr/>
            </p:nvPicPr>
            <p:blipFill>
              <a:blip r:embed="rId60"/>
              <a:srcRect/>
              <a:stretch>
                <a:fillRect/>
              </a:stretch>
            </p:blipFill>
            <p:spPr bwMode="auto">
              <a:xfrm>
                <a:off x="4364" y="3354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77" name="Picture 269"/>
              <p:cNvPicPr>
                <a:picLocks noChangeAspect="1" noChangeArrowheads="1"/>
              </p:cNvPicPr>
              <p:nvPr/>
            </p:nvPicPr>
            <p:blipFill>
              <a:blip r:embed="rId61"/>
              <a:srcRect/>
              <a:stretch>
                <a:fillRect/>
              </a:stretch>
            </p:blipFill>
            <p:spPr bwMode="auto">
              <a:xfrm>
                <a:off x="4364" y="3347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78" name="Picture 270"/>
              <p:cNvPicPr>
                <a:picLocks noChangeAspect="1" noChangeArrowheads="1"/>
              </p:cNvPicPr>
              <p:nvPr/>
            </p:nvPicPr>
            <p:blipFill>
              <a:blip r:embed="rId62"/>
              <a:srcRect/>
              <a:stretch>
                <a:fillRect/>
              </a:stretch>
            </p:blipFill>
            <p:spPr bwMode="auto">
              <a:xfrm>
                <a:off x="4364" y="3339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79" name="Picture 271"/>
              <p:cNvPicPr>
                <a:picLocks noChangeAspect="1" noChangeArrowheads="1"/>
              </p:cNvPicPr>
              <p:nvPr/>
            </p:nvPicPr>
            <p:blipFill>
              <a:blip r:embed="rId63"/>
              <a:srcRect/>
              <a:stretch>
                <a:fillRect/>
              </a:stretch>
            </p:blipFill>
            <p:spPr bwMode="auto">
              <a:xfrm>
                <a:off x="4364" y="3331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80" name="Picture 272"/>
              <p:cNvPicPr>
                <a:picLocks noChangeAspect="1" noChangeArrowheads="1"/>
              </p:cNvPicPr>
              <p:nvPr/>
            </p:nvPicPr>
            <p:blipFill>
              <a:blip r:embed="rId64"/>
              <a:srcRect/>
              <a:stretch>
                <a:fillRect/>
              </a:stretch>
            </p:blipFill>
            <p:spPr bwMode="auto">
              <a:xfrm>
                <a:off x="4364" y="3324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81" name="Picture 273"/>
              <p:cNvPicPr>
                <a:picLocks noChangeAspect="1" noChangeArrowheads="1"/>
              </p:cNvPicPr>
              <p:nvPr/>
            </p:nvPicPr>
            <p:blipFill>
              <a:blip r:embed="rId65"/>
              <a:srcRect/>
              <a:stretch>
                <a:fillRect/>
              </a:stretch>
            </p:blipFill>
            <p:spPr bwMode="auto">
              <a:xfrm>
                <a:off x="4364" y="3316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82" name="Picture 274"/>
              <p:cNvPicPr>
                <a:picLocks noChangeAspect="1" noChangeArrowheads="1"/>
              </p:cNvPicPr>
              <p:nvPr/>
            </p:nvPicPr>
            <p:blipFill>
              <a:blip r:embed="rId66"/>
              <a:srcRect/>
              <a:stretch>
                <a:fillRect/>
              </a:stretch>
            </p:blipFill>
            <p:spPr bwMode="auto">
              <a:xfrm>
                <a:off x="4364" y="3307"/>
                <a:ext cx="1912" cy="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83" name="Picture 275"/>
              <p:cNvPicPr>
                <a:picLocks noChangeAspect="1" noChangeArrowheads="1"/>
              </p:cNvPicPr>
              <p:nvPr/>
            </p:nvPicPr>
            <p:blipFill>
              <a:blip r:embed="rId67"/>
              <a:srcRect/>
              <a:stretch>
                <a:fillRect/>
              </a:stretch>
            </p:blipFill>
            <p:spPr bwMode="auto">
              <a:xfrm>
                <a:off x="4364" y="3298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84" name="Picture 276"/>
              <p:cNvPicPr>
                <a:picLocks noChangeAspect="1" noChangeArrowheads="1"/>
              </p:cNvPicPr>
              <p:nvPr/>
            </p:nvPicPr>
            <p:blipFill>
              <a:blip r:embed="rId68"/>
              <a:srcRect/>
              <a:stretch>
                <a:fillRect/>
              </a:stretch>
            </p:blipFill>
            <p:spPr bwMode="auto">
              <a:xfrm>
                <a:off x="4364" y="3291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85" name="Picture 277"/>
              <p:cNvPicPr>
                <a:picLocks noChangeAspect="1" noChangeArrowheads="1"/>
              </p:cNvPicPr>
              <p:nvPr/>
            </p:nvPicPr>
            <p:blipFill>
              <a:blip r:embed="rId69"/>
              <a:srcRect/>
              <a:stretch>
                <a:fillRect/>
              </a:stretch>
            </p:blipFill>
            <p:spPr bwMode="auto">
              <a:xfrm>
                <a:off x="4364" y="3283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86" name="Picture 278"/>
              <p:cNvPicPr>
                <a:picLocks noChangeAspect="1" noChangeArrowheads="1"/>
              </p:cNvPicPr>
              <p:nvPr/>
            </p:nvPicPr>
            <p:blipFill>
              <a:blip r:embed="rId70"/>
              <a:srcRect/>
              <a:stretch>
                <a:fillRect/>
              </a:stretch>
            </p:blipFill>
            <p:spPr bwMode="auto">
              <a:xfrm>
                <a:off x="4364" y="3275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87" name="Picture 279"/>
              <p:cNvPicPr>
                <a:picLocks noChangeAspect="1" noChangeArrowheads="1"/>
              </p:cNvPicPr>
              <p:nvPr/>
            </p:nvPicPr>
            <p:blipFill>
              <a:blip r:embed="rId71"/>
              <a:srcRect/>
              <a:stretch>
                <a:fillRect/>
              </a:stretch>
            </p:blipFill>
            <p:spPr bwMode="auto">
              <a:xfrm>
                <a:off x="4364" y="3268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88" name="Picture 280"/>
              <p:cNvPicPr>
                <a:picLocks noChangeAspect="1" noChangeArrowheads="1"/>
              </p:cNvPicPr>
              <p:nvPr/>
            </p:nvPicPr>
            <p:blipFill>
              <a:blip r:embed="rId72"/>
              <a:srcRect/>
              <a:stretch>
                <a:fillRect/>
              </a:stretch>
            </p:blipFill>
            <p:spPr bwMode="auto">
              <a:xfrm>
                <a:off x="4364" y="3260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89" name="Picture 281"/>
              <p:cNvPicPr>
                <a:picLocks noChangeAspect="1" noChangeArrowheads="1"/>
              </p:cNvPicPr>
              <p:nvPr/>
            </p:nvPicPr>
            <p:blipFill>
              <a:blip r:embed="rId73"/>
              <a:srcRect/>
              <a:stretch>
                <a:fillRect/>
              </a:stretch>
            </p:blipFill>
            <p:spPr bwMode="auto">
              <a:xfrm>
                <a:off x="4364" y="3252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90" name="Picture 282"/>
              <p:cNvPicPr>
                <a:picLocks noChangeAspect="1" noChangeArrowheads="1"/>
              </p:cNvPicPr>
              <p:nvPr/>
            </p:nvPicPr>
            <p:blipFill>
              <a:blip r:embed="rId74"/>
              <a:srcRect/>
              <a:stretch>
                <a:fillRect/>
              </a:stretch>
            </p:blipFill>
            <p:spPr bwMode="auto">
              <a:xfrm>
                <a:off x="4364" y="3244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91" name="Picture 283"/>
              <p:cNvPicPr>
                <a:picLocks noChangeAspect="1" noChangeArrowheads="1"/>
              </p:cNvPicPr>
              <p:nvPr/>
            </p:nvPicPr>
            <p:blipFill>
              <a:blip r:embed="rId75"/>
              <a:srcRect/>
              <a:stretch>
                <a:fillRect/>
              </a:stretch>
            </p:blipFill>
            <p:spPr bwMode="auto">
              <a:xfrm>
                <a:off x="4364" y="3237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92" name="Picture 284"/>
              <p:cNvPicPr>
                <a:picLocks noChangeAspect="1" noChangeArrowheads="1"/>
              </p:cNvPicPr>
              <p:nvPr/>
            </p:nvPicPr>
            <p:blipFill>
              <a:blip r:embed="rId76"/>
              <a:srcRect/>
              <a:stretch>
                <a:fillRect/>
              </a:stretch>
            </p:blipFill>
            <p:spPr bwMode="auto">
              <a:xfrm>
                <a:off x="4364" y="3229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93" name="Picture 285"/>
              <p:cNvPicPr>
                <a:picLocks noChangeAspect="1" noChangeArrowheads="1"/>
              </p:cNvPicPr>
              <p:nvPr/>
            </p:nvPicPr>
            <p:blipFill>
              <a:blip r:embed="rId77"/>
              <a:srcRect/>
              <a:stretch>
                <a:fillRect/>
              </a:stretch>
            </p:blipFill>
            <p:spPr bwMode="auto">
              <a:xfrm>
                <a:off x="4364" y="3220"/>
                <a:ext cx="1912" cy="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94" name="Picture 286"/>
              <p:cNvPicPr>
                <a:picLocks noChangeAspect="1" noChangeArrowheads="1"/>
              </p:cNvPicPr>
              <p:nvPr/>
            </p:nvPicPr>
            <p:blipFill>
              <a:blip r:embed="rId78"/>
              <a:srcRect/>
              <a:stretch>
                <a:fillRect/>
              </a:stretch>
            </p:blipFill>
            <p:spPr bwMode="auto">
              <a:xfrm>
                <a:off x="4364" y="3212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95" name="Picture 287"/>
              <p:cNvPicPr>
                <a:picLocks noChangeAspect="1" noChangeArrowheads="1"/>
              </p:cNvPicPr>
              <p:nvPr/>
            </p:nvPicPr>
            <p:blipFill>
              <a:blip r:embed="rId79"/>
              <a:srcRect/>
              <a:stretch>
                <a:fillRect/>
              </a:stretch>
            </p:blipFill>
            <p:spPr bwMode="auto">
              <a:xfrm>
                <a:off x="4364" y="3204"/>
                <a:ext cx="1912" cy="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96" name="Picture 288"/>
              <p:cNvPicPr>
                <a:picLocks noChangeAspect="1" noChangeArrowheads="1"/>
              </p:cNvPicPr>
              <p:nvPr/>
            </p:nvPicPr>
            <p:blipFill>
              <a:blip r:embed="rId80"/>
              <a:srcRect/>
              <a:stretch>
                <a:fillRect/>
              </a:stretch>
            </p:blipFill>
            <p:spPr bwMode="auto">
              <a:xfrm>
                <a:off x="4364" y="3196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97" name="Picture 289"/>
              <p:cNvPicPr>
                <a:picLocks noChangeAspect="1" noChangeArrowheads="1"/>
              </p:cNvPicPr>
              <p:nvPr/>
            </p:nvPicPr>
            <p:blipFill>
              <a:blip r:embed="rId81"/>
              <a:srcRect/>
              <a:stretch>
                <a:fillRect/>
              </a:stretch>
            </p:blipFill>
            <p:spPr bwMode="auto">
              <a:xfrm>
                <a:off x="4364" y="3188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98" name="Picture 290"/>
              <p:cNvPicPr>
                <a:picLocks noChangeAspect="1" noChangeArrowheads="1"/>
              </p:cNvPicPr>
              <p:nvPr/>
            </p:nvPicPr>
            <p:blipFill>
              <a:blip r:embed="rId82"/>
              <a:srcRect/>
              <a:stretch>
                <a:fillRect/>
              </a:stretch>
            </p:blipFill>
            <p:spPr bwMode="auto">
              <a:xfrm>
                <a:off x="4364" y="3181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99" name="Picture 291"/>
              <p:cNvPicPr>
                <a:picLocks noChangeAspect="1" noChangeArrowheads="1"/>
              </p:cNvPicPr>
              <p:nvPr/>
            </p:nvPicPr>
            <p:blipFill>
              <a:blip r:embed="rId83"/>
              <a:srcRect/>
              <a:stretch>
                <a:fillRect/>
              </a:stretch>
            </p:blipFill>
            <p:spPr bwMode="auto">
              <a:xfrm>
                <a:off x="4364" y="3173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00" name="Picture 292"/>
              <p:cNvPicPr>
                <a:picLocks noChangeAspect="1" noChangeArrowheads="1"/>
              </p:cNvPicPr>
              <p:nvPr/>
            </p:nvPicPr>
            <p:blipFill>
              <a:blip r:embed="rId84"/>
              <a:srcRect/>
              <a:stretch>
                <a:fillRect/>
              </a:stretch>
            </p:blipFill>
            <p:spPr bwMode="auto">
              <a:xfrm>
                <a:off x="4364" y="3165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01" name="Picture 293"/>
              <p:cNvPicPr>
                <a:picLocks noChangeAspect="1" noChangeArrowheads="1"/>
              </p:cNvPicPr>
              <p:nvPr/>
            </p:nvPicPr>
            <p:blipFill>
              <a:blip r:embed="rId85"/>
              <a:srcRect/>
              <a:stretch>
                <a:fillRect/>
              </a:stretch>
            </p:blipFill>
            <p:spPr bwMode="auto">
              <a:xfrm>
                <a:off x="4364" y="3158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02" name="Picture 294"/>
              <p:cNvPicPr>
                <a:picLocks noChangeAspect="1" noChangeArrowheads="1"/>
              </p:cNvPicPr>
              <p:nvPr/>
            </p:nvPicPr>
            <p:blipFill>
              <a:blip r:embed="rId86"/>
              <a:srcRect/>
              <a:stretch>
                <a:fillRect/>
              </a:stretch>
            </p:blipFill>
            <p:spPr bwMode="auto">
              <a:xfrm>
                <a:off x="4364" y="3150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03" name="Picture 295"/>
              <p:cNvPicPr>
                <a:picLocks noChangeAspect="1" noChangeArrowheads="1"/>
              </p:cNvPicPr>
              <p:nvPr/>
            </p:nvPicPr>
            <p:blipFill>
              <a:blip r:embed="rId87"/>
              <a:srcRect/>
              <a:stretch>
                <a:fillRect/>
              </a:stretch>
            </p:blipFill>
            <p:spPr bwMode="auto">
              <a:xfrm>
                <a:off x="4364" y="3142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04" name="Picture 296"/>
              <p:cNvPicPr>
                <a:picLocks noChangeAspect="1" noChangeArrowheads="1"/>
              </p:cNvPicPr>
              <p:nvPr/>
            </p:nvPicPr>
            <p:blipFill>
              <a:blip r:embed="rId88"/>
              <a:srcRect/>
              <a:stretch>
                <a:fillRect/>
              </a:stretch>
            </p:blipFill>
            <p:spPr bwMode="auto">
              <a:xfrm>
                <a:off x="4364" y="3133"/>
                <a:ext cx="1912" cy="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05" name="Picture 297"/>
              <p:cNvPicPr>
                <a:picLocks noChangeAspect="1" noChangeArrowheads="1"/>
              </p:cNvPicPr>
              <p:nvPr/>
            </p:nvPicPr>
            <p:blipFill>
              <a:blip r:embed="rId89"/>
              <a:srcRect/>
              <a:stretch>
                <a:fillRect/>
              </a:stretch>
            </p:blipFill>
            <p:spPr bwMode="auto">
              <a:xfrm>
                <a:off x="4364" y="3127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06" name="Picture 298"/>
              <p:cNvPicPr>
                <a:picLocks noChangeAspect="1" noChangeArrowheads="1"/>
              </p:cNvPicPr>
              <p:nvPr/>
            </p:nvPicPr>
            <p:blipFill>
              <a:blip r:embed="rId90"/>
              <a:srcRect/>
              <a:stretch>
                <a:fillRect/>
              </a:stretch>
            </p:blipFill>
            <p:spPr bwMode="auto">
              <a:xfrm>
                <a:off x="4364" y="3117"/>
                <a:ext cx="1912" cy="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07" name="Picture 299"/>
              <p:cNvPicPr>
                <a:picLocks noChangeAspect="1" noChangeArrowheads="1"/>
              </p:cNvPicPr>
              <p:nvPr/>
            </p:nvPicPr>
            <p:blipFill>
              <a:blip r:embed="rId91"/>
              <a:srcRect/>
              <a:stretch>
                <a:fillRect/>
              </a:stretch>
            </p:blipFill>
            <p:spPr bwMode="auto">
              <a:xfrm>
                <a:off x="4364" y="3109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08" name="Picture 300"/>
              <p:cNvPicPr>
                <a:picLocks noChangeAspect="1" noChangeArrowheads="1"/>
              </p:cNvPicPr>
              <p:nvPr/>
            </p:nvPicPr>
            <p:blipFill>
              <a:blip r:embed="rId92"/>
              <a:srcRect/>
              <a:stretch>
                <a:fillRect/>
              </a:stretch>
            </p:blipFill>
            <p:spPr bwMode="auto">
              <a:xfrm>
                <a:off x="4364" y="3102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09" name="Picture 301"/>
              <p:cNvPicPr>
                <a:picLocks noChangeAspect="1" noChangeArrowheads="1"/>
              </p:cNvPicPr>
              <p:nvPr/>
            </p:nvPicPr>
            <p:blipFill>
              <a:blip r:embed="rId93"/>
              <a:srcRect/>
              <a:stretch>
                <a:fillRect/>
              </a:stretch>
            </p:blipFill>
            <p:spPr bwMode="auto">
              <a:xfrm>
                <a:off x="4364" y="3094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10" name="Picture 302"/>
              <p:cNvPicPr>
                <a:picLocks noChangeAspect="1" noChangeArrowheads="1"/>
              </p:cNvPicPr>
              <p:nvPr/>
            </p:nvPicPr>
            <p:blipFill>
              <a:blip r:embed="rId94"/>
              <a:srcRect/>
              <a:stretch>
                <a:fillRect/>
              </a:stretch>
            </p:blipFill>
            <p:spPr bwMode="auto">
              <a:xfrm>
                <a:off x="4364" y="3086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11" name="Picture 303"/>
              <p:cNvPicPr>
                <a:picLocks noChangeAspect="1" noChangeArrowheads="1"/>
              </p:cNvPicPr>
              <p:nvPr/>
            </p:nvPicPr>
            <p:blipFill>
              <a:blip r:embed="rId95"/>
              <a:srcRect/>
              <a:stretch>
                <a:fillRect/>
              </a:stretch>
            </p:blipFill>
            <p:spPr bwMode="auto">
              <a:xfrm>
                <a:off x="4364" y="3078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12" name="Picture 304"/>
              <p:cNvPicPr>
                <a:picLocks noChangeAspect="1" noChangeArrowheads="1"/>
              </p:cNvPicPr>
              <p:nvPr/>
            </p:nvPicPr>
            <p:blipFill>
              <a:blip r:embed="rId96"/>
              <a:srcRect/>
              <a:stretch>
                <a:fillRect/>
              </a:stretch>
            </p:blipFill>
            <p:spPr bwMode="auto">
              <a:xfrm>
                <a:off x="4364" y="3071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13" name="Picture 305"/>
              <p:cNvPicPr>
                <a:picLocks noChangeAspect="1" noChangeArrowheads="1"/>
              </p:cNvPicPr>
              <p:nvPr/>
            </p:nvPicPr>
            <p:blipFill>
              <a:blip r:embed="rId97"/>
              <a:srcRect/>
              <a:stretch>
                <a:fillRect/>
              </a:stretch>
            </p:blipFill>
            <p:spPr bwMode="auto">
              <a:xfrm>
                <a:off x="4364" y="3063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14" name="Picture 306"/>
              <p:cNvPicPr>
                <a:picLocks noChangeAspect="1" noChangeArrowheads="1"/>
              </p:cNvPicPr>
              <p:nvPr/>
            </p:nvPicPr>
            <p:blipFill>
              <a:blip r:embed="rId98"/>
              <a:srcRect/>
              <a:stretch>
                <a:fillRect/>
              </a:stretch>
            </p:blipFill>
            <p:spPr bwMode="auto">
              <a:xfrm>
                <a:off x="4364" y="3055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15" name="Picture 307"/>
              <p:cNvPicPr>
                <a:picLocks noChangeAspect="1" noChangeArrowheads="1"/>
              </p:cNvPicPr>
              <p:nvPr/>
            </p:nvPicPr>
            <p:blipFill>
              <a:blip r:embed="rId99"/>
              <a:srcRect/>
              <a:stretch>
                <a:fillRect/>
              </a:stretch>
            </p:blipFill>
            <p:spPr bwMode="auto">
              <a:xfrm>
                <a:off x="4364" y="3047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16" name="Picture 308"/>
              <p:cNvPicPr>
                <a:picLocks noChangeAspect="1" noChangeArrowheads="1"/>
              </p:cNvPicPr>
              <p:nvPr/>
            </p:nvPicPr>
            <p:blipFill>
              <a:blip r:embed="rId100"/>
              <a:srcRect/>
              <a:stretch>
                <a:fillRect/>
              </a:stretch>
            </p:blipFill>
            <p:spPr bwMode="auto">
              <a:xfrm>
                <a:off x="4364" y="3040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17" name="Picture 309"/>
              <p:cNvPicPr>
                <a:picLocks noChangeAspect="1" noChangeArrowheads="1"/>
              </p:cNvPicPr>
              <p:nvPr/>
            </p:nvPicPr>
            <p:blipFill>
              <a:blip r:embed="rId101"/>
              <a:srcRect/>
              <a:stretch>
                <a:fillRect/>
              </a:stretch>
            </p:blipFill>
            <p:spPr bwMode="auto">
              <a:xfrm>
                <a:off x="4364" y="3030"/>
                <a:ext cx="1912" cy="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18" name="Picture 310"/>
              <p:cNvPicPr>
                <a:picLocks noChangeAspect="1" noChangeArrowheads="1"/>
              </p:cNvPicPr>
              <p:nvPr/>
            </p:nvPicPr>
            <p:blipFill>
              <a:blip r:embed="rId102"/>
              <a:srcRect/>
              <a:stretch>
                <a:fillRect/>
              </a:stretch>
            </p:blipFill>
            <p:spPr bwMode="auto">
              <a:xfrm>
                <a:off x="4364" y="3022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19" name="Picture 311"/>
              <p:cNvPicPr>
                <a:picLocks noChangeAspect="1" noChangeArrowheads="1"/>
              </p:cNvPicPr>
              <p:nvPr/>
            </p:nvPicPr>
            <p:blipFill>
              <a:blip r:embed="rId103"/>
              <a:srcRect/>
              <a:stretch>
                <a:fillRect/>
              </a:stretch>
            </p:blipFill>
            <p:spPr bwMode="auto">
              <a:xfrm>
                <a:off x="4364" y="3015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20" name="Picture 312"/>
              <p:cNvPicPr>
                <a:picLocks noChangeAspect="1" noChangeArrowheads="1"/>
              </p:cNvPicPr>
              <p:nvPr/>
            </p:nvPicPr>
            <p:blipFill>
              <a:blip r:embed="rId104"/>
              <a:srcRect/>
              <a:stretch>
                <a:fillRect/>
              </a:stretch>
            </p:blipFill>
            <p:spPr bwMode="auto">
              <a:xfrm>
                <a:off x="4364" y="3007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21" name="Picture 313"/>
              <p:cNvPicPr>
                <a:picLocks noChangeAspect="1" noChangeArrowheads="1"/>
              </p:cNvPicPr>
              <p:nvPr/>
            </p:nvPicPr>
            <p:blipFill>
              <a:blip r:embed="rId105"/>
              <a:srcRect/>
              <a:stretch>
                <a:fillRect/>
              </a:stretch>
            </p:blipFill>
            <p:spPr bwMode="auto">
              <a:xfrm>
                <a:off x="4364" y="2999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22" name="Picture 314"/>
              <p:cNvPicPr>
                <a:picLocks noChangeAspect="1" noChangeArrowheads="1"/>
              </p:cNvPicPr>
              <p:nvPr/>
            </p:nvPicPr>
            <p:blipFill>
              <a:blip r:embed="rId106"/>
              <a:srcRect/>
              <a:stretch>
                <a:fillRect/>
              </a:stretch>
            </p:blipFill>
            <p:spPr bwMode="auto">
              <a:xfrm>
                <a:off x="4364" y="2991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23" name="Picture 315"/>
              <p:cNvPicPr>
                <a:picLocks noChangeAspect="1" noChangeArrowheads="1"/>
              </p:cNvPicPr>
              <p:nvPr/>
            </p:nvPicPr>
            <p:blipFill>
              <a:blip r:embed="rId107"/>
              <a:srcRect/>
              <a:stretch>
                <a:fillRect/>
              </a:stretch>
            </p:blipFill>
            <p:spPr bwMode="auto">
              <a:xfrm>
                <a:off x="4364" y="2984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24" name="Picture 316"/>
              <p:cNvPicPr>
                <a:picLocks noChangeAspect="1" noChangeArrowheads="1"/>
              </p:cNvPicPr>
              <p:nvPr/>
            </p:nvPicPr>
            <p:blipFill>
              <a:blip r:embed="rId108"/>
              <a:srcRect/>
              <a:stretch>
                <a:fillRect/>
              </a:stretch>
            </p:blipFill>
            <p:spPr bwMode="auto">
              <a:xfrm>
                <a:off x="4364" y="2976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25" name="Picture 317"/>
              <p:cNvPicPr>
                <a:picLocks noChangeAspect="1" noChangeArrowheads="1"/>
              </p:cNvPicPr>
              <p:nvPr/>
            </p:nvPicPr>
            <p:blipFill>
              <a:blip r:embed="rId109"/>
              <a:srcRect/>
              <a:stretch>
                <a:fillRect/>
              </a:stretch>
            </p:blipFill>
            <p:spPr bwMode="auto">
              <a:xfrm>
                <a:off x="4364" y="2968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26" name="Picture 318"/>
              <p:cNvPicPr>
                <a:picLocks noChangeAspect="1" noChangeArrowheads="1"/>
              </p:cNvPicPr>
              <p:nvPr/>
            </p:nvPicPr>
            <p:blipFill>
              <a:blip r:embed="rId110"/>
              <a:srcRect/>
              <a:stretch>
                <a:fillRect/>
              </a:stretch>
            </p:blipFill>
            <p:spPr bwMode="auto">
              <a:xfrm>
                <a:off x="4364" y="2961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27" name="Picture 319"/>
              <p:cNvPicPr>
                <a:picLocks noChangeAspect="1" noChangeArrowheads="1"/>
              </p:cNvPicPr>
              <p:nvPr/>
            </p:nvPicPr>
            <p:blipFill>
              <a:blip r:embed="rId111"/>
              <a:srcRect/>
              <a:stretch>
                <a:fillRect/>
              </a:stretch>
            </p:blipFill>
            <p:spPr bwMode="auto">
              <a:xfrm>
                <a:off x="4364" y="2953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28" name="Picture 320"/>
              <p:cNvPicPr>
                <a:picLocks noChangeAspect="1" noChangeArrowheads="1"/>
              </p:cNvPicPr>
              <p:nvPr/>
            </p:nvPicPr>
            <p:blipFill>
              <a:blip r:embed="rId112"/>
              <a:srcRect/>
              <a:stretch>
                <a:fillRect/>
              </a:stretch>
            </p:blipFill>
            <p:spPr bwMode="auto">
              <a:xfrm>
                <a:off x="4364" y="2943"/>
                <a:ext cx="1912" cy="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29" name="Picture 321"/>
              <p:cNvPicPr>
                <a:picLocks noChangeAspect="1" noChangeArrowheads="1"/>
              </p:cNvPicPr>
              <p:nvPr/>
            </p:nvPicPr>
            <p:blipFill>
              <a:blip r:embed="rId113"/>
              <a:srcRect/>
              <a:stretch>
                <a:fillRect/>
              </a:stretch>
            </p:blipFill>
            <p:spPr bwMode="auto">
              <a:xfrm>
                <a:off x="4364" y="2935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30" name="Picture 322"/>
              <p:cNvPicPr>
                <a:picLocks noChangeAspect="1" noChangeArrowheads="1"/>
              </p:cNvPicPr>
              <p:nvPr/>
            </p:nvPicPr>
            <p:blipFill>
              <a:blip r:embed="rId114"/>
              <a:srcRect/>
              <a:stretch>
                <a:fillRect/>
              </a:stretch>
            </p:blipFill>
            <p:spPr bwMode="auto">
              <a:xfrm>
                <a:off x="4364" y="2928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31" name="Picture 323"/>
              <p:cNvPicPr>
                <a:picLocks noChangeAspect="1" noChangeArrowheads="1"/>
              </p:cNvPicPr>
              <p:nvPr/>
            </p:nvPicPr>
            <p:blipFill>
              <a:blip r:embed="rId115"/>
              <a:srcRect/>
              <a:stretch>
                <a:fillRect/>
              </a:stretch>
            </p:blipFill>
            <p:spPr bwMode="auto">
              <a:xfrm>
                <a:off x="4364" y="2920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32" name="Picture 324"/>
              <p:cNvPicPr>
                <a:picLocks noChangeAspect="1" noChangeArrowheads="1"/>
              </p:cNvPicPr>
              <p:nvPr/>
            </p:nvPicPr>
            <p:blipFill>
              <a:blip r:embed="rId116"/>
              <a:srcRect/>
              <a:stretch>
                <a:fillRect/>
              </a:stretch>
            </p:blipFill>
            <p:spPr bwMode="auto">
              <a:xfrm>
                <a:off x="4364" y="2912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33" name="Picture 325"/>
              <p:cNvPicPr>
                <a:picLocks noChangeAspect="1" noChangeArrowheads="1"/>
              </p:cNvPicPr>
              <p:nvPr/>
            </p:nvPicPr>
            <p:blipFill>
              <a:blip r:embed="rId117"/>
              <a:srcRect/>
              <a:stretch>
                <a:fillRect/>
              </a:stretch>
            </p:blipFill>
            <p:spPr bwMode="auto">
              <a:xfrm>
                <a:off x="4364" y="2905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34" name="Picture 326"/>
              <p:cNvPicPr>
                <a:picLocks noChangeAspect="1" noChangeArrowheads="1"/>
              </p:cNvPicPr>
              <p:nvPr/>
            </p:nvPicPr>
            <p:blipFill>
              <a:blip r:embed="rId118"/>
              <a:srcRect/>
              <a:stretch>
                <a:fillRect/>
              </a:stretch>
            </p:blipFill>
            <p:spPr bwMode="auto">
              <a:xfrm>
                <a:off x="4364" y="2897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35" name="Picture 327"/>
              <p:cNvPicPr>
                <a:picLocks noChangeAspect="1" noChangeArrowheads="1"/>
              </p:cNvPicPr>
              <p:nvPr/>
            </p:nvPicPr>
            <p:blipFill>
              <a:blip r:embed="rId119"/>
              <a:srcRect/>
              <a:stretch>
                <a:fillRect/>
              </a:stretch>
            </p:blipFill>
            <p:spPr bwMode="auto">
              <a:xfrm>
                <a:off x="4364" y="2889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36" name="Picture 328"/>
              <p:cNvPicPr>
                <a:picLocks noChangeAspect="1" noChangeArrowheads="1"/>
              </p:cNvPicPr>
              <p:nvPr/>
            </p:nvPicPr>
            <p:blipFill>
              <a:blip r:embed="rId120"/>
              <a:srcRect/>
              <a:stretch>
                <a:fillRect/>
              </a:stretch>
            </p:blipFill>
            <p:spPr bwMode="auto">
              <a:xfrm>
                <a:off x="4364" y="2881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37" name="Picture 329"/>
              <p:cNvPicPr>
                <a:picLocks noChangeAspect="1" noChangeArrowheads="1"/>
              </p:cNvPicPr>
              <p:nvPr/>
            </p:nvPicPr>
            <p:blipFill>
              <a:blip r:embed="rId121"/>
              <a:srcRect/>
              <a:stretch>
                <a:fillRect/>
              </a:stretch>
            </p:blipFill>
            <p:spPr bwMode="auto">
              <a:xfrm>
                <a:off x="4364" y="2874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38" name="Picture 330"/>
              <p:cNvPicPr>
                <a:picLocks noChangeAspect="1" noChangeArrowheads="1"/>
              </p:cNvPicPr>
              <p:nvPr/>
            </p:nvPicPr>
            <p:blipFill>
              <a:blip r:embed="rId122"/>
              <a:srcRect/>
              <a:stretch>
                <a:fillRect/>
              </a:stretch>
            </p:blipFill>
            <p:spPr bwMode="auto">
              <a:xfrm>
                <a:off x="4364" y="2866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39" name="Picture 331"/>
              <p:cNvPicPr>
                <a:picLocks noChangeAspect="1" noChangeArrowheads="1"/>
              </p:cNvPicPr>
              <p:nvPr/>
            </p:nvPicPr>
            <p:blipFill>
              <a:blip r:embed="rId123"/>
              <a:srcRect/>
              <a:stretch>
                <a:fillRect/>
              </a:stretch>
            </p:blipFill>
            <p:spPr bwMode="auto">
              <a:xfrm>
                <a:off x="4364" y="2856"/>
                <a:ext cx="1912" cy="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40" name="Picture 332"/>
              <p:cNvPicPr>
                <a:picLocks noChangeAspect="1" noChangeArrowheads="1"/>
              </p:cNvPicPr>
              <p:nvPr/>
            </p:nvPicPr>
            <p:blipFill>
              <a:blip r:embed="rId124"/>
              <a:srcRect/>
              <a:stretch>
                <a:fillRect/>
              </a:stretch>
            </p:blipFill>
            <p:spPr bwMode="auto">
              <a:xfrm>
                <a:off x="4364" y="2849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41" name="Picture 333"/>
              <p:cNvPicPr>
                <a:picLocks noChangeAspect="1" noChangeArrowheads="1"/>
              </p:cNvPicPr>
              <p:nvPr/>
            </p:nvPicPr>
            <p:blipFill>
              <a:blip r:embed="rId125"/>
              <a:srcRect/>
              <a:stretch>
                <a:fillRect/>
              </a:stretch>
            </p:blipFill>
            <p:spPr bwMode="auto">
              <a:xfrm>
                <a:off x="4364" y="2841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42" name="Picture 334"/>
              <p:cNvPicPr>
                <a:picLocks noChangeAspect="1" noChangeArrowheads="1"/>
              </p:cNvPicPr>
              <p:nvPr/>
            </p:nvPicPr>
            <p:blipFill>
              <a:blip r:embed="rId126"/>
              <a:srcRect/>
              <a:stretch>
                <a:fillRect/>
              </a:stretch>
            </p:blipFill>
            <p:spPr bwMode="auto">
              <a:xfrm>
                <a:off x="4364" y="2833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43" name="Picture 335"/>
              <p:cNvPicPr>
                <a:picLocks noChangeAspect="1" noChangeArrowheads="1"/>
              </p:cNvPicPr>
              <p:nvPr/>
            </p:nvPicPr>
            <p:blipFill>
              <a:blip r:embed="rId127"/>
              <a:srcRect/>
              <a:stretch>
                <a:fillRect/>
              </a:stretch>
            </p:blipFill>
            <p:spPr bwMode="auto">
              <a:xfrm>
                <a:off x="4364" y="2825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44" name="Picture 336"/>
              <p:cNvPicPr>
                <a:picLocks noChangeAspect="1" noChangeArrowheads="1"/>
              </p:cNvPicPr>
              <p:nvPr/>
            </p:nvPicPr>
            <p:blipFill>
              <a:blip r:embed="rId128"/>
              <a:srcRect/>
              <a:stretch>
                <a:fillRect/>
              </a:stretch>
            </p:blipFill>
            <p:spPr bwMode="auto">
              <a:xfrm>
                <a:off x="4364" y="2818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45" name="Picture 337"/>
              <p:cNvPicPr>
                <a:picLocks noChangeAspect="1" noChangeArrowheads="1"/>
              </p:cNvPicPr>
              <p:nvPr/>
            </p:nvPicPr>
            <p:blipFill>
              <a:blip r:embed="rId129"/>
              <a:srcRect/>
              <a:stretch>
                <a:fillRect/>
              </a:stretch>
            </p:blipFill>
            <p:spPr bwMode="auto">
              <a:xfrm>
                <a:off x="4364" y="2810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46" name="Picture 338"/>
              <p:cNvPicPr>
                <a:picLocks noChangeAspect="1" noChangeArrowheads="1"/>
              </p:cNvPicPr>
              <p:nvPr/>
            </p:nvPicPr>
            <p:blipFill>
              <a:blip r:embed="rId130"/>
              <a:srcRect/>
              <a:stretch>
                <a:fillRect/>
              </a:stretch>
            </p:blipFill>
            <p:spPr bwMode="auto">
              <a:xfrm>
                <a:off x="4364" y="2802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47" name="Picture 339"/>
              <p:cNvPicPr>
                <a:picLocks noChangeAspect="1" noChangeArrowheads="1"/>
              </p:cNvPicPr>
              <p:nvPr/>
            </p:nvPicPr>
            <p:blipFill>
              <a:blip r:embed="rId131"/>
              <a:srcRect/>
              <a:stretch>
                <a:fillRect/>
              </a:stretch>
            </p:blipFill>
            <p:spPr bwMode="auto">
              <a:xfrm>
                <a:off x="4364" y="2795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48" name="Picture 340"/>
              <p:cNvPicPr>
                <a:picLocks noChangeAspect="1" noChangeArrowheads="1"/>
              </p:cNvPicPr>
              <p:nvPr/>
            </p:nvPicPr>
            <p:blipFill>
              <a:blip r:embed="rId132"/>
              <a:srcRect/>
              <a:stretch>
                <a:fillRect/>
              </a:stretch>
            </p:blipFill>
            <p:spPr bwMode="auto">
              <a:xfrm>
                <a:off x="4364" y="2787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49" name="Picture 341"/>
              <p:cNvPicPr>
                <a:picLocks noChangeAspect="1" noChangeArrowheads="1"/>
              </p:cNvPicPr>
              <p:nvPr/>
            </p:nvPicPr>
            <p:blipFill>
              <a:blip r:embed="rId133"/>
              <a:srcRect/>
              <a:stretch>
                <a:fillRect/>
              </a:stretch>
            </p:blipFill>
            <p:spPr bwMode="auto">
              <a:xfrm>
                <a:off x="4364" y="2779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50" name="Picture 342"/>
              <p:cNvPicPr>
                <a:picLocks noChangeAspect="1" noChangeArrowheads="1"/>
              </p:cNvPicPr>
              <p:nvPr/>
            </p:nvPicPr>
            <p:blipFill>
              <a:blip r:embed="rId134"/>
              <a:srcRect/>
              <a:stretch>
                <a:fillRect/>
              </a:stretch>
            </p:blipFill>
            <p:spPr bwMode="auto">
              <a:xfrm>
                <a:off x="4364" y="2770"/>
                <a:ext cx="1912" cy="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51" name="Picture 343"/>
              <p:cNvPicPr>
                <a:picLocks noChangeAspect="1" noChangeArrowheads="1"/>
              </p:cNvPicPr>
              <p:nvPr/>
            </p:nvPicPr>
            <p:blipFill>
              <a:blip r:embed="rId135"/>
              <a:srcRect/>
              <a:stretch>
                <a:fillRect/>
              </a:stretch>
            </p:blipFill>
            <p:spPr bwMode="auto">
              <a:xfrm>
                <a:off x="4364" y="2762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52" name="Picture 344"/>
              <p:cNvPicPr>
                <a:picLocks noChangeAspect="1" noChangeArrowheads="1"/>
              </p:cNvPicPr>
              <p:nvPr/>
            </p:nvPicPr>
            <p:blipFill>
              <a:blip r:embed="rId136"/>
              <a:srcRect/>
              <a:stretch>
                <a:fillRect/>
              </a:stretch>
            </p:blipFill>
            <p:spPr bwMode="auto">
              <a:xfrm>
                <a:off x="4364" y="2754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53" name="Picture 345"/>
              <p:cNvPicPr>
                <a:picLocks noChangeAspect="1" noChangeArrowheads="1"/>
              </p:cNvPicPr>
              <p:nvPr/>
            </p:nvPicPr>
            <p:blipFill>
              <a:blip r:embed="rId137"/>
              <a:srcRect/>
              <a:stretch>
                <a:fillRect/>
              </a:stretch>
            </p:blipFill>
            <p:spPr bwMode="auto">
              <a:xfrm>
                <a:off x="4364" y="2746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54" name="Picture 346"/>
              <p:cNvPicPr>
                <a:picLocks noChangeAspect="1" noChangeArrowheads="1"/>
              </p:cNvPicPr>
              <p:nvPr/>
            </p:nvPicPr>
            <p:blipFill>
              <a:blip r:embed="rId138"/>
              <a:srcRect/>
              <a:stretch>
                <a:fillRect/>
              </a:stretch>
            </p:blipFill>
            <p:spPr bwMode="auto">
              <a:xfrm>
                <a:off x="4364" y="2739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55" name="Picture 347"/>
              <p:cNvPicPr>
                <a:picLocks noChangeAspect="1" noChangeArrowheads="1"/>
              </p:cNvPicPr>
              <p:nvPr/>
            </p:nvPicPr>
            <p:blipFill>
              <a:blip r:embed="rId139"/>
              <a:srcRect/>
              <a:stretch>
                <a:fillRect/>
              </a:stretch>
            </p:blipFill>
            <p:spPr bwMode="auto">
              <a:xfrm>
                <a:off x="4364" y="2731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56" name="Picture 348"/>
              <p:cNvPicPr>
                <a:picLocks noChangeAspect="1" noChangeArrowheads="1"/>
              </p:cNvPicPr>
              <p:nvPr/>
            </p:nvPicPr>
            <p:blipFill>
              <a:blip r:embed="rId140"/>
              <a:srcRect/>
              <a:stretch>
                <a:fillRect/>
              </a:stretch>
            </p:blipFill>
            <p:spPr bwMode="auto">
              <a:xfrm>
                <a:off x="4364" y="2723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57" name="Picture 349"/>
              <p:cNvPicPr>
                <a:picLocks noChangeAspect="1" noChangeArrowheads="1"/>
              </p:cNvPicPr>
              <p:nvPr/>
            </p:nvPicPr>
            <p:blipFill>
              <a:blip r:embed="rId141"/>
              <a:srcRect/>
              <a:stretch>
                <a:fillRect/>
              </a:stretch>
            </p:blipFill>
            <p:spPr bwMode="auto">
              <a:xfrm>
                <a:off x="4364" y="2715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58" name="Picture 350"/>
              <p:cNvPicPr>
                <a:picLocks noChangeAspect="1" noChangeArrowheads="1"/>
              </p:cNvPicPr>
              <p:nvPr/>
            </p:nvPicPr>
            <p:blipFill>
              <a:blip r:embed="rId142"/>
              <a:srcRect/>
              <a:stretch>
                <a:fillRect/>
              </a:stretch>
            </p:blipFill>
            <p:spPr bwMode="auto">
              <a:xfrm>
                <a:off x="4364" y="2708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59" name="Picture 351"/>
              <p:cNvPicPr>
                <a:picLocks noChangeAspect="1" noChangeArrowheads="1"/>
              </p:cNvPicPr>
              <p:nvPr/>
            </p:nvPicPr>
            <p:blipFill>
              <a:blip r:embed="rId143"/>
              <a:srcRect/>
              <a:stretch>
                <a:fillRect/>
              </a:stretch>
            </p:blipFill>
            <p:spPr bwMode="auto">
              <a:xfrm>
                <a:off x="4364" y="2700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60" name="Picture 352"/>
              <p:cNvPicPr>
                <a:picLocks noChangeAspect="1" noChangeArrowheads="1"/>
              </p:cNvPicPr>
              <p:nvPr/>
            </p:nvPicPr>
            <p:blipFill>
              <a:blip r:embed="rId144"/>
              <a:srcRect/>
              <a:stretch>
                <a:fillRect/>
              </a:stretch>
            </p:blipFill>
            <p:spPr bwMode="auto">
              <a:xfrm>
                <a:off x="4364" y="2692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61" name="Picture 353"/>
              <p:cNvPicPr>
                <a:picLocks noChangeAspect="1" noChangeArrowheads="1"/>
              </p:cNvPicPr>
              <p:nvPr/>
            </p:nvPicPr>
            <p:blipFill>
              <a:blip r:embed="rId145"/>
              <a:srcRect/>
              <a:stretch>
                <a:fillRect/>
              </a:stretch>
            </p:blipFill>
            <p:spPr bwMode="auto">
              <a:xfrm>
                <a:off x="4364" y="2685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62" name="Picture 354"/>
              <p:cNvPicPr>
                <a:picLocks noChangeAspect="1" noChangeArrowheads="1"/>
              </p:cNvPicPr>
              <p:nvPr/>
            </p:nvPicPr>
            <p:blipFill>
              <a:blip r:embed="rId146"/>
              <a:srcRect/>
              <a:stretch>
                <a:fillRect/>
              </a:stretch>
            </p:blipFill>
            <p:spPr bwMode="auto">
              <a:xfrm>
                <a:off x="4364" y="2675"/>
                <a:ext cx="1912" cy="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63" name="Picture 355"/>
              <p:cNvPicPr>
                <a:picLocks noChangeAspect="1" noChangeArrowheads="1"/>
              </p:cNvPicPr>
              <p:nvPr/>
            </p:nvPicPr>
            <p:blipFill>
              <a:blip r:embed="rId147"/>
              <a:srcRect/>
              <a:stretch>
                <a:fillRect/>
              </a:stretch>
            </p:blipFill>
            <p:spPr bwMode="auto">
              <a:xfrm>
                <a:off x="4364" y="2667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64" name="Picture 356"/>
              <p:cNvPicPr>
                <a:picLocks noChangeAspect="1" noChangeArrowheads="1"/>
              </p:cNvPicPr>
              <p:nvPr/>
            </p:nvPicPr>
            <p:blipFill>
              <a:blip r:embed="rId148"/>
              <a:srcRect/>
              <a:stretch>
                <a:fillRect/>
              </a:stretch>
            </p:blipFill>
            <p:spPr bwMode="auto">
              <a:xfrm>
                <a:off x="4364" y="2659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65" name="Picture 357"/>
              <p:cNvPicPr>
                <a:picLocks noChangeAspect="1" noChangeArrowheads="1"/>
              </p:cNvPicPr>
              <p:nvPr/>
            </p:nvPicPr>
            <p:blipFill>
              <a:blip r:embed="rId149"/>
              <a:srcRect/>
              <a:stretch>
                <a:fillRect/>
              </a:stretch>
            </p:blipFill>
            <p:spPr bwMode="auto">
              <a:xfrm>
                <a:off x="4364" y="2652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66" name="Picture 358"/>
              <p:cNvPicPr>
                <a:picLocks noChangeAspect="1" noChangeArrowheads="1"/>
              </p:cNvPicPr>
              <p:nvPr/>
            </p:nvPicPr>
            <p:blipFill>
              <a:blip r:embed="rId150"/>
              <a:srcRect/>
              <a:stretch>
                <a:fillRect/>
              </a:stretch>
            </p:blipFill>
            <p:spPr bwMode="auto">
              <a:xfrm>
                <a:off x="4364" y="2644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67" name="Picture 359"/>
              <p:cNvPicPr>
                <a:picLocks noChangeAspect="1" noChangeArrowheads="1"/>
              </p:cNvPicPr>
              <p:nvPr/>
            </p:nvPicPr>
            <p:blipFill>
              <a:blip r:embed="rId151"/>
              <a:srcRect/>
              <a:stretch>
                <a:fillRect/>
              </a:stretch>
            </p:blipFill>
            <p:spPr bwMode="auto">
              <a:xfrm>
                <a:off x="4364" y="2636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68" name="Picture 360"/>
              <p:cNvPicPr>
                <a:picLocks noChangeAspect="1" noChangeArrowheads="1"/>
              </p:cNvPicPr>
              <p:nvPr/>
            </p:nvPicPr>
            <p:blipFill>
              <a:blip r:embed="rId152"/>
              <a:srcRect/>
              <a:stretch>
                <a:fillRect/>
              </a:stretch>
            </p:blipFill>
            <p:spPr bwMode="auto">
              <a:xfrm>
                <a:off x="4364" y="2629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69" name="Picture 361"/>
              <p:cNvPicPr>
                <a:picLocks noChangeAspect="1" noChangeArrowheads="1"/>
              </p:cNvPicPr>
              <p:nvPr/>
            </p:nvPicPr>
            <p:blipFill>
              <a:blip r:embed="rId153"/>
              <a:srcRect/>
              <a:stretch>
                <a:fillRect/>
              </a:stretch>
            </p:blipFill>
            <p:spPr bwMode="auto">
              <a:xfrm>
                <a:off x="4364" y="2621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70" name="Picture 362"/>
              <p:cNvPicPr>
                <a:picLocks noChangeAspect="1" noChangeArrowheads="1"/>
              </p:cNvPicPr>
              <p:nvPr/>
            </p:nvPicPr>
            <p:blipFill>
              <a:blip r:embed="rId154"/>
              <a:srcRect/>
              <a:stretch>
                <a:fillRect/>
              </a:stretch>
            </p:blipFill>
            <p:spPr bwMode="auto">
              <a:xfrm>
                <a:off x="4364" y="2613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71" name="Picture 363"/>
              <p:cNvPicPr>
                <a:picLocks noChangeAspect="1" noChangeArrowheads="1"/>
              </p:cNvPicPr>
              <p:nvPr/>
            </p:nvPicPr>
            <p:blipFill>
              <a:blip r:embed="rId155"/>
              <a:srcRect/>
              <a:stretch>
                <a:fillRect/>
              </a:stretch>
            </p:blipFill>
            <p:spPr bwMode="auto">
              <a:xfrm>
                <a:off x="4364" y="2605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72" name="Picture 364"/>
              <p:cNvPicPr>
                <a:picLocks noChangeAspect="1" noChangeArrowheads="1"/>
              </p:cNvPicPr>
              <p:nvPr/>
            </p:nvPicPr>
            <p:blipFill>
              <a:blip r:embed="rId156"/>
              <a:srcRect/>
              <a:stretch>
                <a:fillRect/>
              </a:stretch>
            </p:blipFill>
            <p:spPr bwMode="auto">
              <a:xfrm>
                <a:off x="4364" y="2598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73" name="Picture 365"/>
              <p:cNvPicPr>
                <a:picLocks noChangeAspect="1" noChangeArrowheads="1"/>
              </p:cNvPicPr>
              <p:nvPr/>
            </p:nvPicPr>
            <p:blipFill>
              <a:blip r:embed="rId157"/>
              <a:srcRect/>
              <a:stretch>
                <a:fillRect/>
              </a:stretch>
            </p:blipFill>
            <p:spPr bwMode="auto">
              <a:xfrm>
                <a:off x="4364" y="2588"/>
                <a:ext cx="1912" cy="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74" name="Picture 366"/>
              <p:cNvPicPr>
                <a:picLocks noChangeAspect="1" noChangeArrowheads="1"/>
              </p:cNvPicPr>
              <p:nvPr/>
            </p:nvPicPr>
            <p:blipFill>
              <a:blip r:embed="rId158"/>
              <a:srcRect/>
              <a:stretch>
                <a:fillRect/>
              </a:stretch>
            </p:blipFill>
            <p:spPr bwMode="auto">
              <a:xfrm>
                <a:off x="4364" y="2580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75" name="Picture 367"/>
              <p:cNvPicPr>
                <a:picLocks noChangeAspect="1" noChangeArrowheads="1"/>
              </p:cNvPicPr>
              <p:nvPr/>
            </p:nvPicPr>
            <p:blipFill>
              <a:blip r:embed="rId159"/>
              <a:srcRect/>
              <a:stretch>
                <a:fillRect/>
              </a:stretch>
            </p:blipFill>
            <p:spPr bwMode="auto">
              <a:xfrm>
                <a:off x="4364" y="2573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76" name="Picture 368"/>
              <p:cNvPicPr>
                <a:picLocks noChangeAspect="1" noChangeArrowheads="1"/>
              </p:cNvPicPr>
              <p:nvPr/>
            </p:nvPicPr>
            <p:blipFill>
              <a:blip r:embed="rId160"/>
              <a:srcRect/>
              <a:stretch>
                <a:fillRect/>
              </a:stretch>
            </p:blipFill>
            <p:spPr bwMode="auto">
              <a:xfrm>
                <a:off x="4364" y="2565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77" name="Picture 369"/>
              <p:cNvPicPr>
                <a:picLocks noChangeAspect="1" noChangeArrowheads="1"/>
              </p:cNvPicPr>
              <p:nvPr/>
            </p:nvPicPr>
            <p:blipFill>
              <a:blip r:embed="rId161"/>
              <a:srcRect/>
              <a:stretch>
                <a:fillRect/>
              </a:stretch>
            </p:blipFill>
            <p:spPr bwMode="auto">
              <a:xfrm>
                <a:off x="4364" y="2557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78" name="Picture 370"/>
              <p:cNvPicPr>
                <a:picLocks noChangeAspect="1" noChangeArrowheads="1"/>
              </p:cNvPicPr>
              <p:nvPr/>
            </p:nvPicPr>
            <p:blipFill>
              <a:blip r:embed="rId162"/>
              <a:srcRect/>
              <a:stretch>
                <a:fillRect/>
              </a:stretch>
            </p:blipFill>
            <p:spPr bwMode="auto">
              <a:xfrm>
                <a:off x="4364" y="2549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79" name="Picture 371"/>
              <p:cNvPicPr>
                <a:picLocks noChangeAspect="1" noChangeArrowheads="1"/>
              </p:cNvPicPr>
              <p:nvPr/>
            </p:nvPicPr>
            <p:blipFill>
              <a:blip r:embed="rId163"/>
              <a:srcRect/>
              <a:stretch>
                <a:fillRect/>
              </a:stretch>
            </p:blipFill>
            <p:spPr bwMode="auto">
              <a:xfrm>
                <a:off x="4364" y="2542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80" name="Picture 372"/>
              <p:cNvPicPr>
                <a:picLocks noChangeAspect="1" noChangeArrowheads="1"/>
              </p:cNvPicPr>
              <p:nvPr/>
            </p:nvPicPr>
            <p:blipFill>
              <a:blip r:embed="rId164"/>
              <a:srcRect/>
              <a:stretch>
                <a:fillRect/>
              </a:stretch>
            </p:blipFill>
            <p:spPr bwMode="auto">
              <a:xfrm>
                <a:off x="4364" y="2534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81" name="Picture 373"/>
              <p:cNvPicPr>
                <a:picLocks noChangeAspect="1" noChangeArrowheads="1"/>
              </p:cNvPicPr>
              <p:nvPr/>
            </p:nvPicPr>
            <p:blipFill>
              <a:blip r:embed="rId165"/>
              <a:srcRect/>
              <a:stretch>
                <a:fillRect/>
              </a:stretch>
            </p:blipFill>
            <p:spPr bwMode="auto">
              <a:xfrm>
                <a:off x="4364" y="2526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82" name="Picture 374"/>
              <p:cNvPicPr>
                <a:picLocks noChangeAspect="1" noChangeArrowheads="1"/>
              </p:cNvPicPr>
              <p:nvPr/>
            </p:nvPicPr>
            <p:blipFill>
              <a:blip r:embed="rId166"/>
              <a:srcRect/>
              <a:stretch>
                <a:fillRect/>
              </a:stretch>
            </p:blipFill>
            <p:spPr bwMode="auto">
              <a:xfrm>
                <a:off x="4364" y="2518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83" name="Picture 375"/>
              <p:cNvPicPr>
                <a:picLocks noChangeAspect="1" noChangeArrowheads="1"/>
              </p:cNvPicPr>
              <p:nvPr/>
            </p:nvPicPr>
            <p:blipFill>
              <a:blip r:embed="rId167"/>
              <a:srcRect/>
              <a:stretch>
                <a:fillRect/>
              </a:stretch>
            </p:blipFill>
            <p:spPr bwMode="auto">
              <a:xfrm>
                <a:off x="4364" y="2511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84" name="Picture 376"/>
              <p:cNvPicPr>
                <a:picLocks noChangeAspect="1" noChangeArrowheads="1"/>
              </p:cNvPicPr>
              <p:nvPr/>
            </p:nvPicPr>
            <p:blipFill>
              <a:blip r:embed="rId168"/>
              <a:srcRect/>
              <a:stretch>
                <a:fillRect/>
              </a:stretch>
            </p:blipFill>
            <p:spPr bwMode="auto">
              <a:xfrm>
                <a:off x="4364" y="2501"/>
                <a:ext cx="1912" cy="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85" name="Picture 377"/>
              <p:cNvPicPr>
                <a:picLocks noChangeAspect="1" noChangeArrowheads="1"/>
              </p:cNvPicPr>
              <p:nvPr/>
            </p:nvPicPr>
            <p:blipFill>
              <a:blip r:embed="rId169"/>
              <a:srcRect/>
              <a:stretch>
                <a:fillRect/>
              </a:stretch>
            </p:blipFill>
            <p:spPr bwMode="auto">
              <a:xfrm>
                <a:off x="4364" y="2493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86" name="Picture 378"/>
              <p:cNvPicPr>
                <a:picLocks noChangeAspect="1" noChangeArrowheads="1"/>
              </p:cNvPicPr>
              <p:nvPr/>
            </p:nvPicPr>
            <p:blipFill>
              <a:blip r:embed="rId170"/>
              <a:srcRect/>
              <a:stretch>
                <a:fillRect/>
              </a:stretch>
            </p:blipFill>
            <p:spPr bwMode="auto">
              <a:xfrm>
                <a:off x="4364" y="2486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87" name="Picture 379"/>
              <p:cNvPicPr>
                <a:picLocks noChangeAspect="1" noChangeArrowheads="1"/>
              </p:cNvPicPr>
              <p:nvPr/>
            </p:nvPicPr>
            <p:blipFill>
              <a:blip r:embed="rId171"/>
              <a:srcRect/>
              <a:stretch>
                <a:fillRect/>
              </a:stretch>
            </p:blipFill>
            <p:spPr bwMode="auto">
              <a:xfrm>
                <a:off x="4364" y="2478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88" name="Picture 380"/>
              <p:cNvPicPr>
                <a:picLocks noChangeAspect="1" noChangeArrowheads="1"/>
              </p:cNvPicPr>
              <p:nvPr/>
            </p:nvPicPr>
            <p:blipFill>
              <a:blip r:embed="rId172"/>
              <a:srcRect/>
              <a:stretch>
                <a:fillRect/>
              </a:stretch>
            </p:blipFill>
            <p:spPr bwMode="auto">
              <a:xfrm>
                <a:off x="4364" y="2470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89" name="Picture 381"/>
              <p:cNvPicPr>
                <a:picLocks noChangeAspect="1" noChangeArrowheads="1"/>
              </p:cNvPicPr>
              <p:nvPr/>
            </p:nvPicPr>
            <p:blipFill>
              <a:blip r:embed="rId173"/>
              <a:srcRect/>
              <a:stretch>
                <a:fillRect/>
              </a:stretch>
            </p:blipFill>
            <p:spPr bwMode="auto">
              <a:xfrm>
                <a:off x="4364" y="2462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90" name="Picture 382"/>
              <p:cNvPicPr>
                <a:picLocks noChangeAspect="1" noChangeArrowheads="1"/>
              </p:cNvPicPr>
              <p:nvPr/>
            </p:nvPicPr>
            <p:blipFill>
              <a:blip r:embed="rId174"/>
              <a:srcRect/>
              <a:stretch>
                <a:fillRect/>
              </a:stretch>
            </p:blipFill>
            <p:spPr bwMode="auto">
              <a:xfrm>
                <a:off x="4364" y="2455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91" name="Picture 383"/>
              <p:cNvPicPr>
                <a:picLocks noChangeAspect="1" noChangeArrowheads="1"/>
              </p:cNvPicPr>
              <p:nvPr/>
            </p:nvPicPr>
            <p:blipFill>
              <a:blip r:embed="rId175"/>
              <a:srcRect/>
              <a:stretch>
                <a:fillRect/>
              </a:stretch>
            </p:blipFill>
            <p:spPr bwMode="auto">
              <a:xfrm>
                <a:off x="4364" y="2447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92" name="Picture 384"/>
              <p:cNvPicPr>
                <a:picLocks noChangeAspect="1" noChangeArrowheads="1"/>
              </p:cNvPicPr>
              <p:nvPr/>
            </p:nvPicPr>
            <p:blipFill>
              <a:blip r:embed="rId176"/>
              <a:srcRect/>
              <a:stretch>
                <a:fillRect/>
              </a:stretch>
            </p:blipFill>
            <p:spPr bwMode="auto">
              <a:xfrm>
                <a:off x="4364" y="2439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93" name="Picture 385"/>
              <p:cNvPicPr>
                <a:picLocks noChangeAspect="1" noChangeArrowheads="1"/>
              </p:cNvPicPr>
              <p:nvPr/>
            </p:nvPicPr>
            <p:blipFill>
              <a:blip r:embed="rId177"/>
              <a:srcRect/>
              <a:stretch>
                <a:fillRect/>
              </a:stretch>
            </p:blipFill>
            <p:spPr bwMode="auto">
              <a:xfrm>
                <a:off x="4364" y="2432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94" name="Picture 386"/>
              <p:cNvPicPr>
                <a:picLocks noChangeAspect="1" noChangeArrowheads="1"/>
              </p:cNvPicPr>
              <p:nvPr/>
            </p:nvPicPr>
            <p:blipFill>
              <a:blip r:embed="rId178"/>
              <a:srcRect/>
              <a:stretch>
                <a:fillRect/>
              </a:stretch>
            </p:blipFill>
            <p:spPr bwMode="auto">
              <a:xfrm>
                <a:off x="4364" y="2424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95" name="Picture 387"/>
              <p:cNvPicPr>
                <a:picLocks noChangeAspect="1" noChangeArrowheads="1"/>
              </p:cNvPicPr>
              <p:nvPr/>
            </p:nvPicPr>
            <p:blipFill>
              <a:blip r:embed="rId179"/>
              <a:srcRect/>
              <a:stretch>
                <a:fillRect/>
              </a:stretch>
            </p:blipFill>
            <p:spPr bwMode="auto">
              <a:xfrm>
                <a:off x="4364" y="2415"/>
                <a:ext cx="1912" cy="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96" name="Picture 388"/>
              <p:cNvPicPr>
                <a:picLocks noChangeAspect="1" noChangeArrowheads="1"/>
              </p:cNvPicPr>
              <p:nvPr/>
            </p:nvPicPr>
            <p:blipFill>
              <a:blip r:embed="rId180"/>
              <a:srcRect/>
              <a:stretch>
                <a:fillRect/>
              </a:stretch>
            </p:blipFill>
            <p:spPr bwMode="auto">
              <a:xfrm>
                <a:off x="4364" y="2406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97" name="Picture 389"/>
              <p:cNvPicPr>
                <a:picLocks noChangeAspect="1" noChangeArrowheads="1"/>
              </p:cNvPicPr>
              <p:nvPr/>
            </p:nvPicPr>
            <p:blipFill>
              <a:blip r:embed="rId181"/>
              <a:srcRect/>
              <a:stretch>
                <a:fillRect/>
              </a:stretch>
            </p:blipFill>
            <p:spPr bwMode="auto">
              <a:xfrm>
                <a:off x="4364" y="2399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98" name="Picture 390"/>
              <p:cNvPicPr>
                <a:picLocks noChangeAspect="1" noChangeArrowheads="1"/>
              </p:cNvPicPr>
              <p:nvPr/>
            </p:nvPicPr>
            <p:blipFill>
              <a:blip r:embed="rId182"/>
              <a:srcRect/>
              <a:stretch>
                <a:fillRect/>
              </a:stretch>
            </p:blipFill>
            <p:spPr bwMode="auto">
              <a:xfrm>
                <a:off x="4364" y="2391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99" name="Picture 391"/>
              <p:cNvPicPr>
                <a:picLocks noChangeAspect="1" noChangeArrowheads="1"/>
              </p:cNvPicPr>
              <p:nvPr/>
            </p:nvPicPr>
            <p:blipFill>
              <a:blip r:embed="rId183"/>
              <a:srcRect/>
              <a:stretch>
                <a:fillRect/>
              </a:stretch>
            </p:blipFill>
            <p:spPr bwMode="auto">
              <a:xfrm>
                <a:off x="4364" y="2383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00" name="Picture 392"/>
              <p:cNvPicPr>
                <a:picLocks noChangeAspect="1" noChangeArrowheads="1"/>
              </p:cNvPicPr>
              <p:nvPr/>
            </p:nvPicPr>
            <p:blipFill>
              <a:blip r:embed="rId184"/>
              <a:srcRect/>
              <a:stretch>
                <a:fillRect/>
              </a:stretch>
            </p:blipFill>
            <p:spPr bwMode="auto">
              <a:xfrm>
                <a:off x="4364" y="2376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01" name="Picture 393"/>
              <p:cNvPicPr>
                <a:picLocks noChangeAspect="1" noChangeArrowheads="1"/>
              </p:cNvPicPr>
              <p:nvPr/>
            </p:nvPicPr>
            <p:blipFill>
              <a:blip r:embed="rId185"/>
              <a:srcRect/>
              <a:stretch>
                <a:fillRect/>
              </a:stretch>
            </p:blipFill>
            <p:spPr bwMode="auto">
              <a:xfrm>
                <a:off x="4364" y="2368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02" name="Picture 394"/>
              <p:cNvPicPr>
                <a:picLocks noChangeAspect="1" noChangeArrowheads="1"/>
              </p:cNvPicPr>
              <p:nvPr/>
            </p:nvPicPr>
            <p:blipFill>
              <a:blip r:embed="rId186"/>
              <a:srcRect/>
              <a:stretch>
                <a:fillRect/>
              </a:stretch>
            </p:blipFill>
            <p:spPr bwMode="auto">
              <a:xfrm>
                <a:off x="4364" y="2360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03" name="Picture 395"/>
              <p:cNvPicPr>
                <a:picLocks noChangeAspect="1" noChangeArrowheads="1"/>
              </p:cNvPicPr>
              <p:nvPr/>
            </p:nvPicPr>
            <p:blipFill>
              <a:blip r:embed="rId187"/>
              <a:srcRect/>
              <a:stretch>
                <a:fillRect/>
              </a:stretch>
            </p:blipFill>
            <p:spPr bwMode="auto">
              <a:xfrm>
                <a:off x="4364" y="2352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04" name="Picture 396"/>
              <p:cNvPicPr>
                <a:picLocks noChangeAspect="1" noChangeArrowheads="1"/>
              </p:cNvPicPr>
              <p:nvPr/>
            </p:nvPicPr>
            <p:blipFill>
              <a:blip r:embed="rId188"/>
              <a:srcRect/>
              <a:stretch>
                <a:fillRect/>
              </a:stretch>
            </p:blipFill>
            <p:spPr bwMode="auto">
              <a:xfrm>
                <a:off x="4364" y="2345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05" name="Picture 397"/>
              <p:cNvPicPr>
                <a:picLocks noChangeAspect="1" noChangeArrowheads="1"/>
              </p:cNvPicPr>
              <p:nvPr/>
            </p:nvPicPr>
            <p:blipFill>
              <a:blip r:embed="rId189"/>
              <a:srcRect/>
              <a:stretch>
                <a:fillRect/>
              </a:stretch>
            </p:blipFill>
            <p:spPr bwMode="auto">
              <a:xfrm>
                <a:off x="4364" y="2337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06" name="Picture 398"/>
              <p:cNvPicPr>
                <a:picLocks noChangeAspect="1" noChangeArrowheads="1"/>
              </p:cNvPicPr>
              <p:nvPr/>
            </p:nvPicPr>
            <p:blipFill>
              <a:blip r:embed="rId190"/>
              <a:srcRect/>
              <a:stretch>
                <a:fillRect/>
              </a:stretch>
            </p:blipFill>
            <p:spPr bwMode="auto">
              <a:xfrm>
                <a:off x="4364" y="2328"/>
                <a:ext cx="1912" cy="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07" name="Picture 399"/>
              <p:cNvPicPr>
                <a:picLocks noChangeAspect="1" noChangeArrowheads="1"/>
              </p:cNvPicPr>
              <p:nvPr/>
            </p:nvPicPr>
            <p:blipFill>
              <a:blip r:embed="rId191"/>
              <a:srcRect/>
              <a:stretch>
                <a:fillRect/>
              </a:stretch>
            </p:blipFill>
            <p:spPr bwMode="auto">
              <a:xfrm>
                <a:off x="4364" y="2320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08" name="Picture 400"/>
              <p:cNvPicPr>
                <a:picLocks noChangeAspect="1" noChangeArrowheads="1"/>
              </p:cNvPicPr>
              <p:nvPr/>
            </p:nvPicPr>
            <p:blipFill>
              <a:blip r:embed="rId192"/>
              <a:srcRect/>
              <a:stretch>
                <a:fillRect/>
              </a:stretch>
            </p:blipFill>
            <p:spPr bwMode="auto">
              <a:xfrm>
                <a:off x="4364" y="2312"/>
                <a:ext cx="1912" cy="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09" name="Picture 401"/>
              <p:cNvPicPr>
                <a:picLocks noChangeAspect="1" noChangeArrowheads="1"/>
              </p:cNvPicPr>
              <p:nvPr/>
            </p:nvPicPr>
            <p:blipFill>
              <a:blip r:embed="rId193"/>
              <a:srcRect/>
              <a:stretch>
                <a:fillRect/>
              </a:stretch>
            </p:blipFill>
            <p:spPr bwMode="auto">
              <a:xfrm>
                <a:off x="4364" y="2304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10" name="Picture 402"/>
              <p:cNvPicPr>
                <a:picLocks noChangeAspect="1" noChangeArrowheads="1"/>
              </p:cNvPicPr>
              <p:nvPr/>
            </p:nvPicPr>
            <p:blipFill>
              <a:blip r:embed="rId194"/>
              <a:srcRect/>
              <a:stretch>
                <a:fillRect/>
              </a:stretch>
            </p:blipFill>
            <p:spPr bwMode="auto">
              <a:xfrm>
                <a:off x="4364" y="2296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11" name="Picture 403"/>
              <p:cNvPicPr>
                <a:picLocks noChangeAspect="1" noChangeArrowheads="1"/>
              </p:cNvPicPr>
              <p:nvPr/>
            </p:nvPicPr>
            <p:blipFill>
              <a:blip r:embed="rId195"/>
              <a:srcRect/>
              <a:stretch>
                <a:fillRect/>
              </a:stretch>
            </p:blipFill>
            <p:spPr bwMode="auto">
              <a:xfrm>
                <a:off x="4364" y="2289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12" name="Picture 404"/>
              <p:cNvPicPr>
                <a:picLocks noChangeAspect="1" noChangeArrowheads="1"/>
              </p:cNvPicPr>
              <p:nvPr/>
            </p:nvPicPr>
            <p:blipFill>
              <a:blip r:embed="rId196"/>
              <a:srcRect/>
              <a:stretch>
                <a:fillRect/>
              </a:stretch>
            </p:blipFill>
            <p:spPr bwMode="auto">
              <a:xfrm>
                <a:off x="4364" y="2281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8014" name="Group 606"/>
            <p:cNvGrpSpPr>
              <a:grpSpLocks/>
            </p:cNvGrpSpPr>
            <p:nvPr/>
          </p:nvGrpSpPr>
          <p:grpSpPr bwMode="auto">
            <a:xfrm>
              <a:off x="4108" y="1293"/>
              <a:ext cx="2168" cy="2830"/>
              <a:chOff x="4109" y="1293"/>
              <a:chExt cx="2169" cy="2829"/>
            </a:xfrm>
          </p:grpSpPr>
          <p:pic>
            <p:nvPicPr>
              <p:cNvPr id="17814" name="Picture 406"/>
              <p:cNvPicPr>
                <a:picLocks noChangeAspect="1" noChangeArrowheads="1"/>
              </p:cNvPicPr>
              <p:nvPr/>
            </p:nvPicPr>
            <p:blipFill>
              <a:blip r:embed="rId197"/>
              <a:srcRect/>
              <a:stretch>
                <a:fillRect/>
              </a:stretch>
            </p:blipFill>
            <p:spPr bwMode="auto">
              <a:xfrm>
                <a:off x="4364" y="2273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15" name="Picture 407"/>
              <p:cNvPicPr>
                <a:picLocks noChangeAspect="1" noChangeArrowheads="1"/>
              </p:cNvPicPr>
              <p:nvPr/>
            </p:nvPicPr>
            <p:blipFill>
              <a:blip r:embed="rId198"/>
              <a:srcRect/>
              <a:stretch>
                <a:fillRect/>
              </a:stretch>
            </p:blipFill>
            <p:spPr bwMode="auto">
              <a:xfrm>
                <a:off x="4364" y="2266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16" name="Picture 408"/>
              <p:cNvPicPr>
                <a:picLocks noChangeAspect="1" noChangeArrowheads="1"/>
              </p:cNvPicPr>
              <p:nvPr/>
            </p:nvPicPr>
            <p:blipFill>
              <a:blip r:embed="rId199"/>
              <a:srcRect/>
              <a:stretch>
                <a:fillRect/>
              </a:stretch>
            </p:blipFill>
            <p:spPr bwMode="auto">
              <a:xfrm>
                <a:off x="4364" y="2258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17" name="Picture 409"/>
              <p:cNvPicPr>
                <a:picLocks noChangeAspect="1" noChangeArrowheads="1"/>
              </p:cNvPicPr>
              <p:nvPr/>
            </p:nvPicPr>
            <p:blipFill>
              <a:blip r:embed="rId200"/>
              <a:srcRect/>
              <a:stretch>
                <a:fillRect/>
              </a:stretch>
            </p:blipFill>
            <p:spPr bwMode="auto">
              <a:xfrm>
                <a:off x="4364" y="2250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18" name="Picture 410"/>
              <p:cNvPicPr>
                <a:picLocks noChangeAspect="1" noChangeArrowheads="1"/>
              </p:cNvPicPr>
              <p:nvPr/>
            </p:nvPicPr>
            <p:blipFill>
              <a:blip r:embed="rId201"/>
              <a:srcRect/>
              <a:stretch>
                <a:fillRect/>
              </a:stretch>
            </p:blipFill>
            <p:spPr bwMode="auto">
              <a:xfrm>
                <a:off x="4364" y="2242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19" name="Picture 411"/>
              <p:cNvPicPr>
                <a:picLocks noChangeAspect="1" noChangeArrowheads="1"/>
              </p:cNvPicPr>
              <p:nvPr/>
            </p:nvPicPr>
            <p:blipFill>
              <a:blip r:embed="rId202"/>
              <a:srcRect/>
              <a:stretch>
                <a:fillRect/>
              </a:stretch>
            </p:blipFill>
            <p:spPr bwMode="auto">
              <a:xfrm>
                <a:off x="4364" y="2233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20" name="Picture 412"/>
              <p:cNvPicPr>
                <a:picLocks noChangeAspect="1" noChangeArrowheads="1"/>
              </p:cNvPicPr>
              <p:nvPr/>
            </p:nvPicPr>
            <p:blipFill>
              <a:blip r:embed="rId203"/>
              <a:srcRect/>
              <a:stretch>
                <a:fillRect/>
              </a:stretch>
            </p:blipFill>
            <p:spPr bwMode="auto">
              <a:xfrm>
                <a:off x="4364" y="2225"/>
                <a:ext cx="1912" cy="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21" name="Picture 413"/>
              <p:cNvPicPr>
                <a:picLocks noChangeAspect="1" noChangeArrowheads="1"/>
              </p:cNvPicPr>
              <p:nvPr/>
            </p:nvPicPr>
            <p:blipFill>
              <a:blip r:embed="rId204"/>
              <a:srcRect/>
              <a:stretch>
                <a:fillRect/>
              </a:stretch>
            </p:blipFill>
            <p:spPr bwMode="auto">
              <a:xfrm>
                <a:off x="4364" y="2217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22" name="Picture 414"/>
              <p:cNvPicPr>
                <a:picLocks noChangeAspect="1" noChangeArrowheads="1"/>
              </p:cNvPicPr>
              <p:nvPr/>
            </p:nvPicPr>
            <p:blipFill>
              <a:blip r:embed="rId205"/>
              <a:srcRect/>
              <a:stretch>
                <a:fillRect/>
              </a:stretch>
            </p:blipFill>
            <p:spPr bwMode="auto">
              <a:xfrm>
                <a:off x="4364" y="2210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23" name="Picture 415"/>
              <p:cNvPicPr>
                <a:picLocks noChangeAspect="1" noChangeArrowheads="1"/>
              </p:cNvPicPr>
              <p:nvPr/>
            </p:nvPicPr>
            <p:blipFill>
              <a:blip r:embed="rId206"/>
              <a:srcRect/>
              <a:stretch>
                <a:fillRect/>
              </a:stretch>
            </p:blipFill>
            <p:spPr bwMode="auto">
              <a:xfrm>
                <a:off x="4364" y="2202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24" name="Picture 416"/>
              <p:cNvPicPr>
                <a:picLocks noChangeAspect="1" noChangeArrowheads="1"/>
              </p:cNvPicPr>
              <p:nvPr/>
            </p:nvPicPr>
            <p:blipFill>
              <a:blip r:embed="rId207"/>
              <a:srcRect/>
              <a:stretch>
                <a:fillRect/>
              </a:stretch>
            </p:blipFill>
            <p:spPr bwMode="auto">
              <a:xfrm>
                <a:off x="4364" y="2194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25" name="Picture 417"/>
              <p:cNvPicPr>
                <a:picLocks noChangeAspect="1" noChangeArrowheads="1"/>
              </p:cNvPicPr>
              <p:nvPr/>
            </p:nvPicPr>
            <p:blipFill>
              <a:blip r:embed="rId208"/>
              <a:srcRect/>
              <a:stretch>
                <a:fillRect/>
              </a:stretch>
            </p:blipFill>
            <p:spPr bwMode="auto">
              <a:xfrm>
                <a:off x="4364" y="2186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26" name="Picture 418"/>
              <p:cNvPicPr>
                <a:picLocks noChangeAspect="1" noChangeArrowheads="1"/>
              </p:cNvPicPr>
              <p:nvPr/>
            </p:nvPicPr>
            <p:blipFill>
              <a:blip r:embed="rId209"/>
              <a:srcRect/>
              <a:stretch>
                <a:fillRect/>
              </a:stretch>
            </p:blipFill>
            <p:spPr bwMode="auto">
              <a:xfrm>
                <a:off x="4364" y="2179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27" name="Picture 419"/>
              <p:cNvPicPr>
                <a:picLocks noChangeAspect="1" noChangeArrowheads="1"/>
              </p:cNvPicPr>
              <p:nvPr/>
            </p:nvPicPr>
            <p:blipFill>
              <a:blip r:embed="rId210"/>
              <a:srcRect/>
              <a:stretch>
                <a:fillRect/>
              </a:stretch>
            </p:blipFill>
            <p:spPr bwMode="auto">
              <a:xfrm>
                <a:off x="4364" y="2171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28" name="Picture 420"/>
              <p:cNvPicPr>
                <a:picLocks noChangeAspect="1" noChangeArrowheads="1"/>
              </p:cNvPicPr>
              <p:nvPr/>
            </p:nvPicPr>
            <p:blipFill>
              <a:blip r:embed="rId211"/>
              <a:srcRect/>
              <a:stretch>
                <a:fillRect/>
              </a:stretch>
            </p:blipFill>
            <p:spPr bwMode="auto">
              <a:xfrm>
                <a:off x="4364" y="2163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29" name="Picture 421"/>
              <p:cNvPicPr>
                <a:picLocks noChangeAspect="1" noChangeArrowheads="1"/>
              </p:cNvPicPr>
              <p:nvPr/>
            </p:nvPicPr>
            <p:blipFill>
              <a:blip r:embed="rId212"/>
              <a:srcRect/>
              <a:stretch>
                <a:fillRect/>
              </a:stretch>
            </p:blipFill>
            <p:spPr bwMode="auto">
              <a:xfrm>
                <a:off x="4364" y="2156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30" name="Picture 422"/>
              <p:cNvPicPr>
                <a:picLocks noChangeAspect="1" noChangeArrowheads="1"/>
              </p:cNvPicPr>
              <p:nvPr/>
            </p:nvPicPr>
            <p:blipFill>
              <a:blip r:embed="rId213"/>
              <a:srcRect/>
              <a:stretch>
                <a:fillRect/>
              </a:stretch>
            </p:blipFill>
            <p:spPr bwMode="auto">
              <a:xfrm>
                <a:off x="4364" y="2148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31" name="Picture 423"/>
              <p:cNvPicPr>
                <a:picLocks noChangeAspect="1" noChangeArrowheads="1"/>
              </p:cNvPicPr>
              <p:nvPr/>
            </p:nvPicPr>
            <p:blipFill>
              <a:blip r:embed="rId214"/>
              <a:srcRect/>
              <a:stretch>
                <a:fillRect/>
              </a:stretch>
            </p:blipFill>
            <p:spPr bwMode="auto">
              <a:xfrm>
                <a:off x="4364" y="2138"/>
                <a:ext cx="1912" cy="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32" name="Picture 424"/>
              <p:cNvPicPr>
                <a:picLocks noChangeAspect="1" noChangeArrowheads="1"/>
              </p:cNvPicPr>
              <p:nvPr/>
            </p:nvPicPr>
            <p:blipFill>
              <a:blip r:embed="rId215"/>
              <a:srcRect/>
              <a:stretch>
                <a:fillRect/>
              </a:stretch>
            </p:blipFill>
            <p:spPr bwMode="auto">
              <a:xfrm>
                <a:off x="4364" y="2130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33" name="Picture 425"/>
              <p:cNvPicPr>
                <a:picLocks noChangeAspect="1" noChangeArrowheads="1"/>
              </p:cNvPicPr>
              <p:nvPr/>
            </p:nvPicPr>
            <p:blipFill>
              <a:blip r:embed="rId216"/>
              <a:srcRect/>
              <a:stretch>
                <a:fillRect/>
              </a:stretch>
            </p:blipFill>
            <p:spPr bwMode="auto">
              <a:xfrm>
                <a:off x="4364" y="2123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34" name="Picture 426"/>
              <p:cNvPicPr>
                <a:picLocks noChangeAspect="1" noChangeArrowheads="1"/>
              </p:cNvPicPr>
              <p:nvPr/>
            </p:nvPicPr>
            <p:blipFill>
              <a:blip r:embed="rId217"/>
              <a:srcRect/>
              <a:stretch>
                <a:fillRect/>
              </a:stretch>
            </p:blipFill>
            <p:spPr bwMode="auto">
              <a:xfrm>
                <a:off x="4364" y="2115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35" name="Picture 427"/>
              <p:cNvPicPr>
                <a:picLocks noChangeAspect="1" noChangeArrowheads="1"/>
              </p:cNvPicPr>
              <p:nvPr/>
            </p:nvPicPr>
            <p:blipFill>
              <a:blip r:embed="rId218"/>
              <a:srcRect/>
              <a:stretch>
                <a:fillRect/>
              </a:stretch>
            </p:blipFill>
            <p:spPr bwMode="auto">
              <a:xfrm>
                <a:off x="4364" y="2107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36" name="Picture 428"/>
              <p:cNvPicPr>
                <a:picLocks noChangeAspect="1" noChangeArrowheads="1"/>
              </p:cNvPicPr>
              <p:nvPr/>
            </p:nvPicPr>
            <p:blipFill>
              <a:blip r:embed="rId219"/>
              <a:srcRect/>
              <a:stretch>
                <a:fillRect/>
              </a:stretch>
            </p:blipFill>
            <p:spPr bwMode="auto">
              <a:xfrm>
                <a:off x="4364" y="2100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37" name="Picture 429"/>
              <p:cNvPicPr>
                <a:picLocks noChangeAspect="1" noChangeArrowheads="1"/>
              </p:cNvPicPr>
              <p:nvPr/>
            </p:nvPicPr>
            <p:blipFill>
              <a:blip r:embed="rId220"/>
              <a:srcRect/>
              <a:stretch>
                <a:fillRect/>
              </a:stretch>
            </p:blipFill>
            <p:spPr bwMode="auto">
              <a:xfrm>
                <a:off x="4364" y="2092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38" name="Picture 430"/>
              <p:cNvPicPr>
                <a:picLocks noChangeAspect="1" noChangeArrowheads="1"/>
              </p:cNvPicPr>
              <p:nvPr/>
            </p:nvPicPr>
            <p:blipFill>
              <a:blip r:embed="rId221"/>
              <a:srcRect/>
              <a:stretch>
                <a:fillRect/>
              </a:stretch>
            </p:blipFill>
            <p:spPr bwMode="auto">
              <a:xfrm>
                <a:off x="4364" y="2084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39" name="Picture 431"/>
              <p:cNvPicPr>
                <a:picLocks noChangeAspect="1" noChangeArrowheads="1"/>
              </p:cNvPicPr>
              <p:nvPr/>
            </p:nvPicPr>
            <p:blipFill>
              <a:blip r:embed="rId222"/>
              <a:srcRect/>
              <a:stretch>
                <a:fillRect/>
              </a:stretch>
            </p:blipFill>
            <p:spPr bwMode="auto">
              <a:xfrm>
                <a:off x="4364" y="2076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40" name="Picture 432"/>
              <p:cNvPicPr>
                <a:picLocks noChangeAspect="1" noChangeArrowheads="1"/>
              </p:cNvPicPr>
              <p:nvPr/>
            </p:nvPicPr>
            <p:blipFill>
              <a:blip r:embed="rId223"/>
              <a:srcRect/>
              <a:stretch>
                <a:fillRect/>
              </a:stretch>
            </p:blipFill>
            <p:spPr bwMode="auto">
              <a:xfrm>
                <a:off x="4364" y="2069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41" name="Picture 433"/>
              <p:cNvPicPr>
                <a:picLocks noChangeAspect="1" noChangeArrowheads="1"/>
              </p:cNvPicPr>
              <p:nvPr/>
            </p:nvPicPr>
            <p:blipFill>
              <a:blip r:embed="rId224"/>
              <a:srcRect/>
              <a:stretch>
                <a:fillRect/>
              </a:stretch>
            </p:blipFill>
            <p:spPr bwMode="auto">
              <a:xfrm>
                <a:off x="4364" y="2061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42" name="Picture 434"/>
              <p:cNvPicPr>
                <a:picLocks noChangeAspect="1" noChangeArrowheads="1"/>
              </p:cNvPicPr>
              <p:nvPr/>
            </p:nvPicPr>
            <p:blipFill>
              <a:blip r:embed="rId225"/>
              <a:srcRect/>
              <a:stretch>
                <a:fillRect/>
              </a:stretch>
            </p:blipFill>
            <p:spPr bwMode="auto">
              <a:xfrm>
                <a:off x="4364" y="2051"/>
                <a:ext cx="1912" cy="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43" name="Picture 435"/>
              <p:cNvPicPr>
                <a:picLocks noChangeAspect="1" noChangeArrowheads="1"/>
              </p:cNvPicPr>
              <p:nvPr/>
            </p:nvPicPr>
            <p:blipFill>
              <a:blip r:embed="rId226"/>
              <a:srcRect/>
              <a:stretch>
                <a:fillRect/>
              </a:stretch>
            </p:blipFill>
            <p:spPr bwMode="auto">
              <a:xfrm>
                <a:off x="4364" y="2044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44" name="Picture 436"/>
              <p:cNvPicPr>
                <a:picLocks noChangeAspect="1" noChangeArrowheads="1"/>
              </p:cNvPicPr>
              <p:nvPr/>
            </p:nvPicPr>
            <p:blipFill>
              <a:blip r:embed="rId227"/>
              <a:srcRect/>
              <a:stretch>
                <a:fillRect/>
              </a:stretch>
            </p:blipFill>
            <p:spPr bwMode="auto">
              <a:xfrm>
                <a:off x="4364" y="2036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45" name="Picture 437"/>
              <p:cNvPicPr>
                <a:picLocks noChangeAspect="1" noChangeArrowheads="1"/>
              </p:cNvPicPr>
              <p:nvPr/>
            </p:nvPicPr>
            <p:blipFill>
              <a:blip r:embed="rId228"/>
              <a:srcRect/>
              <a:stretch>
                <a:fillRect/>
              </a:stretch>
            </p:blipFill>
            <p:spPr bwMode="auto">
              <a:xfrm>
                <a:off x="4364" y="2028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46" name="Picture 438"/>
              <p:cNvPicPr>
                <a:picLocks noChangeAspect="1" noChangeArrowheads="1"/>
              </p:cNvPicPr>
              <p:nvPr/>
            </p:nvPicPr>
            <p:blipFill>
              <a:blip r:embed="rId229"/>
              <a:srcRect/>
              <a:stretch>
                <a:fillRect/>
              </a:stretch>
            </p:blipFill>
            <p:spPr bwMode="auto">
              <a:xfrm>
                <a:off x="4364" y="2020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47" name="Picture 439"/>
              <p:cNvPicPr>
                <a:picLocks noChangeAspect="1" noChangeArrowheads="1"/>
              </p:cNvPicPr>
              <p:nvPr/>
            </p:nvPicPr>
            <p:blipFill>
              <a:blip r:embed="rId230"/>
              <a:srcRect/>
              <a:stretch>
                <a:fillRect/>
              </a:stretch>
            </p:blipFill>
            <p:spPr bwMode="auto">
              <a:xfrm>
                <a:off x="4364" y="2013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48" name="Picture 440"/>
              <p:cNvPicPr>
                <a:picLocks noChangeAspect="1" noChangeArrowheads="1"/>
              </p:cNvPicPr>
              <p:nvPr/>
            </p:nvPicPr>
            <p:blipFill>
              <a:blip r:embed="rId231"/>
              <a:srcRect/>
              <a:stretch>
                <a:fillRect/>
              </a:stretch>
            </p:blipFill>
            <p:spPr bwMode="auto">
              <a:xfrm>
                <a:off x="4364" y="2005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49" name="Picture 441"/>
              <p:cNvPicPr>
                <a:picLocks noChangeAspect="1" noChangeArrowheads="1"/>
              </p:cNvPicPr>
              <p:nvPr/>
            </p:nvPicPr>
            <p:blipFill>
              <a:blip r:embed="rId232"/>
              <a:srcRect/>
              <a:stretch>
                <a:fillRect/>
              </a:stretch>
            </p:blipFill>
            <p:spPr bwMode="auto">
              <a:xfrm>
                <a:off x="4364" y="1997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50" name="Picture 442"/>
              <p:cNvPicPr>
                <a:picLocks noChangeAspect="1" noChangeArrowheads="1"/>
              </p:cNvPicPr>
              <p:nvPr/>
            </p:nvPicPr>
            <p:blipFill>
              <a:blip r:embed="rId233"/>
              <a:srcRect/>
              <a:stretch>
                <a:fillRect/>
              </a:stretch>
            </p:blipFill>
            <p:spPr bwMode="auto">
              <a:xfrm>
                <a:off x="4364" y="1989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51" name="Picture 443"/>
              <p:cNvPicPr>
                <a:picLocks noChangeAspect="1" noChangeArrowheads="1"/>
              </p:cNvPicPr>
              <p:nvPr/>
            </p:nvPicPr>
            <p:blipFill>
              <a:blip r:embed="rId234"/>
              <a:srcRect/>
              <a:stretch>
                <a:fillRect/>
              </a:stretch>
            </p:blipFill>
            <p:spPr bwMode="auto">
              <a:xfrm>
                <a:off x="4364" y="1982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52" name="Picture 444"/>
              <p:cNvPicPr>
                <a:picLocks noChangeAspect="1" noChangeArrowheads="1"/>
              </p:cNvPicPr>
              <p:nvPr/>
            </p:nvPicPr>
            <p:blipFill>
              <a:blip r:embed="rId235"/>
              <a:srcRect/>
              <a:stretch>
                <a:fillRect/>
              </a:stretch>
            </p:blipFill>
            <p:spPr bwMode="auto">
              <a:xfrm>
                <a:off x="4364" y="1974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53" name="Picture 445"/>
              <p:cNvPicPr>
                <a:picLocks noChangeAspect="1" noChangeArrowheads="1"/>
              </p:cNvPicPr>
              <p:nvPr/>
            </p:nvPicPr>
            <p:blipFill>
              <a:blip r:embed="rId236"/>
              <a:srcRect/>
              <a:stretch>
                <a:fillRect/>
              </a:stretch>
            </p:blipFill>
            <p:spPr bwMode="auto">
              <a:xfrm>
                <a:off x="4364" y="1964"/>
                <a:ext cx="1912" cy="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54" name="Picture 446"/>
              <p:cNvPicPr>
                <a:picLocks noChangeAspect="1" noChangeArrowheads="1"/>
              </p:cNvPicPr>
              <p:nvPr/>
            </p:nvPicPr>
            <p:blipFill>
              <a:blip r:embed="rId237"/>
              <a:srcRect/>
              <a:stretch>
                <a:fillRect/>
              </a:stretch>
            </p:blipFill>
            <p:spPr bwMode="auto">
              <a:xfrm>
                <a:off x="4364" y="1957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55" name="Picture 447"/>
              <p:cNvPicPr>
                <a:picLocks noChangeAspect="1" noChangeArrowheads="1"/>
              </p:cNvPicPr>
              <p:nvPr/>
            </p:nvPicPr>
            <p:blipFill>
              <a:blip r:embed="rId238"/>
              <a:srcRect/>
              <a:stretch>
                <a:fillRect/>
              </a:stretch>
            </p:blipFill>
            <p:spPr bwMode="auto">
              <a:xfrm>
                <a:off x="4364" y="1949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56" name="Picture 448"/>
              <p:cNvPicPr>
                <a:picLocks noChangeAspect="1" noChangeArrowheads="1"/>
              </p:cNvPicPr>
              <p:nvPr/>
            </p:nvPicPr>
            <p:blipFill>
              <a:blip r:embed="rId239"/>
              <a:srcRect/>
              <a:stretch>
                <a:fillRect/>
              </a:stretch>
            </p:blipFill>
            <p:spPr bwMode="auto">
              <a:xfrm>
                <a:off x="4364" y="1941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57" name="Picture 449"/>
              <p:cNvPicPr>
                <a:picLocks noChangeAspect="1" noChangeArrowheads="1"/>
              </p:cNvPicPr>
              <p:nvPr/>
            </p:nvPicPr>
            <p:blipFill>
              <a:blip r:embed="rId240"/>
              <a:srcRect/>
              <a:stretch>
                <a:fillRect/>
              </a:stretch>
            </p:blipFill>
            <p:spPr bwMode="auto">
              <a:xfrm>
                <a:off x="4364" y="1933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58" name="Picture 450"/>
              <p:cNvPicPr>
                <a:picLocks noChangeAspect="1" noChangeArrowheads="1"/>
              </p:cNvPicPr>
              <p:nvPr/>
            </p:nvPicPr>
            <p:blipFill>
              <a:blip r:embed="rId241"/>
              <a:srcRect/>
              <a:stretch>
                <a:fillRect/>
              </a:stretch>
            </p:blipFill>
            <p:spPr bwMode="auto">
              <a:xfrm>
                <a:off x="4364" y="1926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59" name="Picture 451"/>
              <p:cNvPicPr>
                <a:picLocks noChangeAspect="1" noChangeArrowheads="1"/>
              </p:cNvPicPr>
              <p:nvPr/>
            </p:nvPicPr>
            <p:blipFill>
              <a:blip r:embed="rId242"/>
              <a:srcRect/>
              <a:stretch>
                <a:fillRect/>
              </a:stretch>
            </p:blipFill>
            <p:spPr bwMode="auto">
              <a:xfrm>
                <a:off x="4364" y="1918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60" name="Picture 452"/>
              <p:cNvPicPr>
                <a:picLocks noChangeAspect="1" noChangeArrowheads="1"/>
              </p:cNvPicPr>
              <p:nvPr/>
            </p:nvPicPr>
            <p:blipFill>
              <a:blip r:embed="rId243"/>
              <a:srcRect/>
              <a:stretch>
                <a:fillRect/>
              </a:stretch>
            </p:blipFill>
            <p:spPr bwMode="auto">
              <a:xfrm>
                <a:off x="4364" y="1910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61" name="Picture 453"/>
              <p:cNvPicPr>
                <a:picLocks noChangeAspect="1" noChangeArrowheads="1"/>
              </p:cNvPicPr>
              <p:nvPr/>
            </p:nvPicPr>
            <p:blipFill>
              <a:blip r:embed="rId244"/>
              <a:srcRect/>
              <a:stretch>
                <a:fillRect/>
              </a:stretch>
            </p:blipFill>
            <p:spPr bwMode="auto">
              <a:xfrm>
                <a:off x="4364" y="1903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62" name="Picture 454"/>
              <p:cNvPicPr>
                <a:picLocks noChangeAspect="1" noChangeArrowheads="1"/>
              </p:cNvPicPr>
              <p:nvPr/>
            </p:nvPicPr>
            <p:blipFill>
              <a:blip r:embed="rId245"/>
              <a:srcRect/>
              <a:stretch>
                <a:fillRect/>
              </a:stretch>
            </p:blipFill>
            <p:spPr bwMode="auto">
              <a:xfrm>
                <a:off x="4364" y="1895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63" name="Picture 455"/>
              <p:cNvPicPr>
                <a:picLocks noChangeAspect="1" noChangeArrowheads="1"/>
              </p:cNvPicPr>
              <p:nvPr/>
            </p:nvPicPr>
            <p:blipFill>
              <a:blip r:embed="rId246"/>
              <a:srcRect/>
              <a:stretch>
                <a:fillRect/>
              </a:stretch>
            </p:blipFill>
            <p:spPr bwMode="auto">
              <a:xfrm>
                <a:off x="4364" y="1887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64" name="Picture 456"/>
              <p:cNvPicPr>
                <a:picLocks noChangeAspect="1" noChangeArrowheads="1"/>
              </p:cNvPicPr>
              <p:nvPr/>
            </p:nvPicPr>
            <p:blipFill>
              <a:blip r:embed="rId247"/>
              <a:srcRect/>
              <a:stretch>
                <a:fillRect/>
              </a:stretch>
            </p:blipFill>
            <p:spPr bwMode="auto">
              <a:xfrm>
                <a:off x="4364" y="1877"/>
                <a:ext cx="1912" cy="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65" name="Picture 457"/>
              <p:cNvPicPr>
                <a:picLocks noChangeAspect="1" noChangeArrowheads="1"/>
              </p:cNvPicPr>
              <p:nvPr/>
            </p:nvPicPr>
            <p:blipFill>
              <a:blip r:embed="rId248"/>
              <a:srcRect/>
              <a:stretch>
                <a:fillRect/>
              </a:stretch>
            </p:blipFill>
            <p:spPr bwMode="auto">
              <a:xfrm>
                <a:off x="4364" y="1870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66" name="Picture 458"/>
              <p:cNvPicPr>
                <a:picLocks noChangeAspect="1" noChangeArrowheads="1"/>
              </p:cNvPicPr>
              <p:nvPr/>
            </p:nvPicPr>
            <p:blipFill>
              <a:blip r:embed="rId249"/>
              <a:srcRect/>
              <a:stretch>
                <a:fillRect/>
              </a:stretch>
            </p:blipFill>
            <p:spPr bwMode="auto">
              <a:xfrm>
                <a:off x="4364" y="1862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67" name="Picture 459"/>
              <p:cNvPicPr>
                <a:picLocks noChangeAspect="1" noChangeArrowheads="1"/>
              </p:cNvPicPr>
              <p:nvPr/>
            </p:nvPicPr>
            <p:blipFill>
              <a:blip r:embed="rId250"/>
              <a:srcRect/>
              <a:stretch>
                <a:fillRect/>
              </a:stretch>
            </p:blipFill>
            <p:spPr bwMode="auto">
              <a:xfrm>
                <a:off x="4364" y="1854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68" name="Picture 460"/>
              <p:cNvPicPr>
                <a:picLocks noChangeAspect="1" noChangeArrowheads="1"/>
              </p:cNvPicPr>
              <p:nvPr/>
            </p:nvPicPr>
            <p:blipFill>
              <a:blip r:embed="rId251"/>
              <a:srcRect/>
              <a:stretch>
                <a:fillRect/>
              </a:stretch>
            </p:blipFill>
            <p:spPr bwMode="auto">
              <a:xfrm>
                <a:off x="4364" y="1847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69" name="Picture 461"/>
              <p:cNvPicPr>
                <a:picLocks noChangeAspect="1" noChangeArrowheads="1"/>
              </p:cNvPicPr>
              <p:nvPr/>
            </p:nvPicPr>
            <p:blipFill>
              <a:blip r:embed="rId252"/>
              <a:srcRect/>
              <a:stretch>
                <a:fillRect/>
              </a:stretch>
            </p:blipFill>
            <p:spPr bwMode="auto">
              <a:xfrm>
                <a:off x="4364" y="1839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70" name="Picture 462"/>
              <p:cNvPicPr>
                <a:picLocks noChangeAspect="1" noChangeArrowheads="1"/>
              </p:cNvPicPr>
              <p:nvPr/>
            </p:nvPicPr>
            <p:blipFill>
              <a:blip r:embed="rId253"/>
              <a:srcRect/>
              <a:stretch>
                <a:fillRect/>
              </a:stretch>
            </p:blipFill>
            <p:spPr bwMode="auto">
              <a:xfrm>
                <a:off x="4364" y="1831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71" name="Picture 463"/>
              <p:cNvPicPr>
                <a:picLocks noChangeAspect="1" noChangeArrowheads="1"/>
              </p:cNvPicPr>
              <p:nvPr/>
            </p:nvPicPr>
            <p:blipFill>
              <a:blip r:embed="rId254"/>
              <a:srcRect/>
              <a:stretch>
                <a:fillRect/>
              </a:stretch>
            </p:blipFill>
            <p:spPr bwMode="auto">
              <a:xfrm>
                <a:off x="4364" y="1823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72" name="Picture 464"/>
              <p:cNvPicPr>
                <a:picLocks noChangeAspect="1" noChangeArrowheads="1"/>
              </p:cNvPicPr>
              <p:nvPr/>
            </p:nvPicPr>
            <p:blipFill>
              <a:blip r:embed="rId255"/>
              <a:srcRect/>
              <a:stretch>
                <a:fillRect/>
              </a:stretch>
            </p:blipFill>
            <p:spPr bwMode="auto">
              <a:xfrm>
                <a:off x="4364" y="1816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73" name="Picture 465"/>
              <p:cNvPicPr>
                <a:picLocks noChangeAspect="1" noChangeArrowheads="1"/>
              </p:cNvPicPr>
              <p:nvPr/>
            </p:nvPicPr>
            <p:blipFill>
              <a:blip r:embed="rId256"/>
              <a:srcRect/>
              <a:stretch>
                <a:fillRect/>
              </a:stretch>
            </p:blipFill>
            <p:spPr bwMode="auto">
              <a:xfrm>
                <a:off x="4364" y="1808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74" name="Picture 466"/>
              <p:cNvPicPr>
                <a:picLocks noChangeAspect="1" noChangeArrowheads="1"/>
              </p:cNvPicPr>
              <p:nvPr/>
            </p:nvPicPr>
            <p:blipFill>
              <a:blip r:embed="rId257"/>
              <a:srcRect/>
              <a:stretch>
                <a:fillRect/>
              </a:stretch>
            </p:blipFill>
            <p:spPr bwMode="auto">
              <a:xfrm>
                <a:off x="4364" y="1800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75" name="Picture 467"/>
              <p:cNvPicPr>
                <a:picLocks noChangeAspect="1" noChangeArrowheads="1"/>
              </p:cNvPicPr>
              <p:nvPr/>
            </p:nvPicPr>
            <p:blipFill>
              <a:blip r:embed="rId258"/>
              <a:srcRect/>
              <a:stretch>
                <a:fillRect/>
              </a:stretch>
            </p:blipFill>
            <p:spPr bwMode="auto">
              <a:xfrm>
                <a:off x="4364" y="1793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76" name="Picture 468"/>
              <p:cNvPicPr>
                <a:picLocks noChangeAspect="1" noChangeArrowheads="1"/>
              </p:cNvPicPr>
              <p:nvPr/>
            </p:nvPicPr>
            <p:blipFill>
              <a:blip r:embed="rId259"/>
              <a:srcRect/>
              <a:stretch>
                <a:fillRect/>
              </a:stretch>
            </p:blipFill>
            <p:spPr bwMode="auto">
              <a:xfrm>
                <a:off x="4364" y="1783"/>
                <a:ext cx="1912" cy="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77" name="Picture 469"/>
              <p:cNvPicPr>
                <a:picLocks noChangeAspect="1" noChangeArrowheads="1"/>
              </p:cNvPicPr>
              <p:nvPr/>
            </p:nvPicPr>
            <p:blipFill>
              <a:blip r:embed="rId260"/>
              <a:srcRect/>
              <a:stretch>
                <a:fillRect/>
              </a:stretch>
            </p:blipFill>
            <p:spPr bwMode="auto">
              <a:xfrm>
                <a:off x="4364" y="1775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78" name="Picture 470"/>
              <p:cNvPicPr>
                <a:picLocks noChangeAspect="1" noChangeArrowheads="1"/>
              </p:cNvPicPr>
              <p:nvPr/>
            </p:nvPicPr>
            <p:blipFill>
              <a:blip r:embed="rId261"/>
              <a:srcRect/>
              <a:stretch>
                <a:fillRect/>
              </a:stretch>
            </p:blipFill>
            <p:spPr bwMode="auto">
              <a:xfrm>
                <a:off x="4364" y="1767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79" name="Picture 471"/>
              <p:cNvPicPr>
                <a:picLocks noChangeAspect="1" noChangeArrowheads="1"/>
              </p:cNvPicPr>
              <p:nvPr/>
            </p:nvPicPr>
            <p:blipFill>
              <a:blip r:embed="rId262"/>
              <a:srcRect/>
              <a:stretch>
                <a:fillRect/>
              </a:stretch>
            </p:blipFill>
            <p:spPr bwMode="auto">
              <a:xfrm>
                <a:off x="4364" y="1760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80" name="Picture 472"/>
              <p:cNvPicPr>
                <a:picLocks noChangeAspect="1" noChangeArrowheads="1"/>
              </p:cNvPicPr>
              <p:nvPr/>
            </p:nvPicPr>
            <p:blipFill>
              <a:blip r:embed="rId263"/>
              <a:srcRect/>
              <a:stretch>
                <a:fillRect/>
              </a:stretch>
            </p:blipFill>
            <p:spPr bwMode="auto">
              <a:xfrm>
                <a:off x="4364" y="1752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81" name="Picture 473"/>
              <p:cNvPicPr>
                <a:picLocks noChangeAspect="1" noChangeArrowheads="1"/>
              </p:cNvPicPr>
              <p:nvPr/>
            </p:nvPicPr>
            <p:blipFill>
              <a:blip r:embed="rId264"/>
              <a:srcRect/>
              <a:stretch>
                <a:fillRect/>
              </a:stretch>
            </p:blipFill>
            <p:spPr bwMode="auto">
              <a:xfrm>
                <a:off x="4364" y="1744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82" name="Picture 474"/>
              <p:cNvPicPr>
                <a:picLocks noChangeAspect="1" noChangeArrowheads="1"/>
              </p:cNvPicPr>
              <p:nvPr/>
            </p:nvPicPr>
            <p:blipFill>
              <a:blip r:embed="rId265"/>
              <a:srcRect/>
              <a:stretch>
                <a:fillRect/>
              </a:stretch>
            </p:blipFill>
            <p:spPr bwMode="auto">
              <a:xfrm>
                <a:off x="4364" y="1737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83" name="Picture 475"/>
              <p:cNvPicPr>
                <a:picLocks noChangeAspect="1" noChangeArrowheads="1"/>
              </p:cNvPicPr>
              <p:nvPr/>
            </p:nvPicPr>
            <p:blipFill>
              <a:blip r:embed="rId266"/>
              <a:srcRect/>
              <a:stretch>
                <a:fillRect/>
              </a:stretch>
            </p:blipFill>
            <p:spPr bwMode="auto">
              <a:xfrm>
                <a:off x="4364" y="1729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84" name="Picture 476"/>
              <p:cNvPicPr>
                <a:picLocks noChangeAspect="1" noChangeArrowheads="1"/>
              </p:cNvPicPr>
              <p:nvPr/>
            </p:nvPicPr>
            <p:blipFill>
              <a:blip r:embed="rId267"/>
              <a:srcRect/>
              <a:stretch>
                <a:fillRect/>
              </a:stretch>
            </p:blipFill>
            <p:spPr bwMode="auto">
              <a:xfrm>
                <a:off x="4364" y="1721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85" name="Picture 477"/>
              <p:cNvPicPr>
                <a:picLocks noChangeAspect="1" noChangeArrowheads="1"/>
              </p:cNvPicPr>
              <p:nvPr/>
            </p:nvPicPr>
            <p:blipFill>
              <a:blip r:embed="rId268"/>
              <a:srcRect/>
              <a:stretch>
                <a:fillRect/>
              </a:stretch>
            </p:blipFill>
            <p:spPr bwMode="auto">
              <a:xfrm>
                <a:off x="4364" y="1713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86" name="Picture 478"/>
              <p:cNvPicPr>
                <a:picLocks noChangeAspect="1" noChangeArrowheads="1"/>
              </p:cNvPicPr>
              <p:nvPr/>
            </p:nvPicPr>
            <p:blipFill>
              <a:blip r:embed="rId269"/>
              <a:srcRect/>
              <a:stretch>
                <a:fillRect/>
              </a:stretch>
            </p:blipFill>
            <p:spPr bwMode="auto">
              <a:xfrm>
                <a:off x="4364" y="1706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87" name="Picture 479"/>
              <p:cNvPicPr>
                <a:picLocks noChangeAspect="1" noChangeArrowheads="1"/>
              </p:cNvPicPr>
              <p:nvPr/>
            </p:nvPicPr>
            <p:blipFill>
              <a:blip r:embed="rId270"/>
              <a:srcRect/>
              <a:stretch>
                <a:fillRect/>
              </a:stretch>
            </p:blipFill>
            <p:spPr bwMode="auto">
              <a:xfrm>
                <a:off x="4364" y="1696"/>
                <a:ext cx="1912" cy="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88" name="Picture 480"/>
              <p:cNvPicPr>
                <a:picLocks noChangeAspect="1" noChangeArrowheads="1"/>
              </p:cNvPicPr>
              <p:nvPr/>
            </p:nvPicPr>
            <p:blipFill>
              <a:blip r:embed="rId271"/>
              <a:srcRect/>
              <a:stretch>
                <a:fillRect/>
              </a:stretch>
            </p:blipFill>
            <p:spPr bwMode="auto">
              <a:xfrm>
                <a:off x="4364" y="1688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89" name="Picture 481"/>
              <p:cNvPicPr>
                <a:picLocks noChangeAspect="1" noChangeArrowheads="1"/>
              </p:cNvPicPr>
              <p:nvPr/>
            </p:nvPicPr>
            <p:blipFill>
              <a:blip r:embed="rId272"/>
              <a:srcRect/>
              <a:stretch>
                <a:fillRect/>
              </a:stretch>
            </p:blipFill>
            <p:spPr bwMode="auto">
              <a:xfrm>
                <a:off x="4364" y="1681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90" name="Picture 482"/>
              <p:cNvPicPr>
                <a:picLocks noChangeAspect="1" noChangeArrowheads="1"/>
              </p:cNvPicPr>
              <p:nvPr/>
            </p:nvPicPr>
            <p:blipFill>
              <a:blip r:embed="rId273"/>
              <a:srcRect/>
              <a:stretch>
                <a:fillRect/>
              </a:stretch>
            </p:blipFill>
            <p:spPr bwMode="auto">
              <a:xfrm>
                <a:off x="4364" y="1673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91" name="Picture 483"/>
              <p:cNvPicPr>
                <a:picLocks noChangeAspect="1" noChangeArrowheads="1"/>
              </p:cNvPicPr>
              <p:nvPr/>
            </p:nvPicPr>
            <p:blipFill>
              <a:blip r:embed="rId274"/>
              <a:srcRect/>
              <a:stretch>
                <a:fillRect/>
              </a:stretch>
            </p:blipFill>
            <p:spPr bwMode="auto">
              <a:xfrm>
                <a:off x="4364" y="1665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92" name="Picture 484"/>
              <p:cNvPicPr>
                <a:picLocks noChangeAspect="1" noChangeArrowheads="1"/>
              </p:cNvPicPr>
              <p:nvPr/>
            </p:nvPicPr>
            <p:blipFill>
              <a:blip r:embed="rId275"/>
              <a:srcRect/>
              <a:stretch>
                <a:fillRect/>
              </a:stretch>
            </p:blipFill>
            <p:spPr bwMode="auto">
              <a:xfrm>
                <a:off x="4364" y="1657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93" name="Picture 485"/>
              <p:cNvPicPr>
                <a:picLocks noChangeAspect="1" noChangeArrowheads="1"/>
              </p:cNvPicPr>
              <p:nvPr/>
            </p:nvPicPr>
            <p:blipFill>
              <a:blip r:embed="rId276"/>
              <a:srcRect/>
              <a:stretch>
                <a:fillRect/>
              </a:stretch>
            </p:blipFill>
            <p:spPr bwMode="auto">
              <a:xfrm>
                <a:off x="4364" y="1650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94" name="Picture 486"/>
              <p:cNvPicPr>
                <a:picLocks noChangeAspect="1" noChangeArrowheads="1"/>
              </p:cNvPicPr>
              <p:nvPr/>
            </p:nvPicPr>
            <p:blipFill>
              <a:blip r:embed="rId277"/>
              <a:srcRect/>
              <a:stretch>
                <a:fillRect/>
              </a:stretch>
            </p:blipFill>
            <p:spPr bwMode="auto">
              <a:xfrm>
                <a:off x="4364" y="1642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95" name="Picture 487"/>
              <p:cNvPicPr>
                <a:picLocks noChangeAspect="1" noChangeArrowheads="1"/>
              </p:cNvPicPr>
              <p:nvPr/>
            </p:nvPicPr>
            <p:blipFill>
              <a:blip r:embed="rId278"/>
              <a:srcRect/>
              <a:stretch>
                <a:fillRect/>
              </a:stretch>
            </p:blipFill>
            <p:spPr bwMode="auto">
              <a:xfrm>
                <a:off x="4364" y="1634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96" name="Picture 488"/>
              <p:cNvPicPr>
                <a:picLocks noChangeAspect="1" noChangeArrowheads="1"/>
              </p:cNvPicPr>
              <p:nvPr/>
            </p:nvPicPr>
            <p:blipFill>
              <a:blip r:embed="rId279"/>
              <a:srcRect/>
              <a:stretch>
                <a:fillRect/>
              </a:stretch>
            </p:blipFill>
            <p:spPr bwMode="auto">
              <a:xfrm>
                <a:off x="4364" y="1627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97" name="Picture 489"/>
              <p:cNvPicPr>
                <a:picLocks noChangeAspect="1" noChangeArrowheads="1"/>
              </p:cNvPicPr>
              <p:nvPr/>
            </p:nvPicPr>
            <p:blipFill>
              <a:blip r:embed="rId280"/>
              <a:srcRect/>
              <a:stretch>
                <a:fillRect/>
              </a:stretch>
            </p:blipFill>
            <p:spPr bwMode="auto">
              <a:xfrm>
                <a:off x="4364" y="1619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98" name="Picture 490"/>
              <p:cNvPicPr>
                <a:picLocks noChangeAspect="1" noChangeArrowheads="1"/>
              </p:cNvPicPr>
              <p:nvPr/>
            </p:nvPicPr>
            <p:blipFill>
              <a:blip r:embed="rId281"/>
              <a:srcRect/>
              <a:stretch>
                <a:fillRect/>
              </a:stretch>
            </p:blipFill>
            <p:spPr bwMode="auto">
              <a:xfrm>
                <a:off x="4364" y="1609"/>
                <a:ext cx="1912" cy="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99" name="Picture 491"/>
              <p:cNvPicPr>
                <a:picLocks noChangeAspect="1" noChangeArrowheads="1"/>
              </p:cNvPicPr>
              <p:nvPr/>
            </p:nvPicPr>
            <p:blipFill>
              <a:blip r:embed="rId282"/>
              <a:srcRect/>
              <a:stretch>
                <a:fillRect/>
              </a:stretch>
            </p:blipFill>
            <p:spPr bwMode="auto">
              <a:xfrm>
                <a:off x="4364" y="1601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900" name="Picture 492"/>
              <p:cNvPicPr>
                <a:picLocks noChangeAspect="1" noChangeArrowheads="1"/>
              </p:cNvPicPr>
              <p:nvPr/>
            </p:nvPicPr>
            <p:blipFill>
              <a:blip r:embed="rId283"/>
              <a:srcRect/>
              <a:stretch>
                <a:fillRect/>
              </a:stretch>
            </p:blipFill>
            <p:spPr bwMode="auto">
              <a:xfrm>
                <a:off x="4364" y="1594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901" name="Picture 493"/>
              <p:cNvPicPr>
                <a:picLocks noChangeAspect="1" noChangeArrowheads="1"/>
              </p:cNvPicPr>
              <p:nvPr/>
            </p:nvPicPr>
            <p:blipFill>
              <a:blip r:embed="rId284"/>
              <a:srcRect/>
              <a:stretch>
                <a:fillRect/>
              </a:stretch>
            </p:blipFill>
            <p:spPr bwMode="auto">
              <a:xfrm>
                <a:off x="4364" y="1586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902" name="Picture 494"/>
              <p:cNvPicPr>
                <a:picLocks noChangeAspect="1" noChangeArrowheads="1"/>
              </p:cNvPicPr>
              <p:nvPr/>
            </p:nvPicPr>
            <p:blipFill>
              <a:blip r:embed="rId285"/>
              <a:srcRect/>
              <a:stretch>
                <a:fillRect/>
              </a:stretch>
            </p:blipFill>
            <p:spPr bwMode="auto">
              <a:xfrm>
                <a:off x="4364" y="1578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903" name="Picture 495"/>
              <p:cNvPicPr>
                <a:picLocks noChangeAspect="1" noChangeArrowheads="1"/>
              </p:cNvPicPr>
              <p:nvPr/>
            </p:nvPicPr>
            <p:blipFill>
              <a:blip r:embed="rId286"/>
              <a:srcRect/>
              <a:stretch>
                <a:fillRect/>
              </a:stretch>
            </p:blipFill>
            <p:spPr bwMode="auto">
              <a:xfrm>
                <a:off x="4364" y="1571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904" name="Picture 496"/>
              <p:cNvPicPr>
                <a:picLocks noChangeAspect="1" noChangeArrowheads="1"/>
              </p:cNvPicPr>
              <p:nvPr/>
            </p:nvPicPr>
            <p:blipFill>
              <a:blip r:embed="rId287"/>
              <a:srcRect/>
              <a:stretch>
                <a:fillRect/>
              </a:stretch>
            </p:blipFill>
            <p:spPr bwMode="auto">
              <a:xfrm>
                <a:off x="4364" y="1563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905" name="Picture 497"/>
              <p:cNvPicPr>
                <a:picLocks noChangeAspect="1" noChangeArrowheads="1"/>
              </p:cNvPicPr>
              <p:nvPr/>
            </p:nvPicPr>
            <p:blipFill>
              <a:blip r:embed="rId288"/>
              <a:srcRect/>
              <a:stretch>
                <a:fillRect/>
              </a:stretch>
            </p:blipFill>
            <p:spPr bwMode="auto">
              <a:xfrm>
                <a:off x="4364" y="1555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906" name="Picture 498"/>
              <p:cNvPicPr>
                <a:picLocks noChangeAspect="1" noChangeArrowheads="1"/>
              </p:cNvPicPr>
              <p:nvPr/>
            </p:nvPicPr>
            <p:blipFill>
              <a:blip r:embed="rId289"/>
              <a:srcRect/>
              <a:stretch>
                <a:fillRect/>
              </a:stretch>
            </p:blipFill>
            <p:spPr bwMode="auto">
              <a:xfrm>
                <a:off x="4364" y="1547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907" name="Picture 499"/>
              <p:cNvPicPr>
                <a:picLocks noChangeAspect="1" noChangeArrowheads="1"/>
              </p:cNvPicPr>
              <p:nvPr/>
            </p:nvPicPr>
            <p:blipFill>
              <a:blip r:embed="rId290"/>
              <a:srcRect/>
              <a:stretch>
                <a:fillRect/>
              </a:stretch>
            </p:blipFill>
            <p:spPr bwMode="auto">
              <a:xfrm>
                <a:off x="4364" y="1540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908" name="Picture 500"/>
              <p:cNvPicPr>
                <a:picLocks noChangeAspect="1" noChangeArrowheads="1"/>
              </p:cNvPicPr>
              <p:nvPr/>
            </p:nvPicPr>
            <p:blipFill>
              <a:blip r:embed="rId291"/>
              <a:srcRect/>
              <a:stretch>
                <a:fillRect/>
              </a:stretch>
            </p:blipFill>
            <p:spPr bwMode="auto">
              <a:xfrm>
                <a:off x="4364" y="1532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909" name="Picture 501"/>
              <p:cNvPicPr>
                <a:picLocks noChangeAspect="1" noChangeArrowheads="1"/>
              </p:cNvPicPr>
              <p:nvPr/>
            </p:nvPicPr>
            <p:blipFill>
              <a:blip r:embed="rId292"/>
              <a:srcRect/>
              <a:stretch>
                <a:fillRect/>
              </a:stretch>
            </p:blipFill>
            <p:spPr bwMode="auto">
              <a:xfrm>
                <a:off x="4364" y="1522"/>
                <a:ext cx="1912" cy="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910" name="Picture 50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64" y="1515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911" name="Picture 503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64" y="1507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912" name="Picture 504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64" y="1499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913" name="Picture 505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64" y="1491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914" name="Picture 506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64" y="1484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915" name="Picture 507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64" y="1476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916" name="Picture 508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64" y="1468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917" name="Picture 509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64" y="1460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918" name="Picture 510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64" y="1453"/>
                <a:ext cx="1912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919" name="Picture 51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64" y="1445"/>
                <a:ext cx="1912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920" name="Picture 51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64" y="1436"/>
                <a:ext cx="1912" cy="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921" name="Line 513"/>
              <p:cNvSpPr>
                <a:spLocks noChangeShapeType="1"/>
              </p:cNvSpPr>
              <p:nvPr/>
            </p:nvSpPr>
            <p:spPr bwMode="auto">
              <a:xfrm>
                <a:off x="4364" y="3980"/>
                <a:ext cx="1913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22" name="Line 514"/>
              <p:cNvSpPr>
                <a:spLocks noChangeShapeType="1"/>
              </p:cNvSpPr>
              <p:nvPr/>
            </p:nvSpPr>
            <p:spPr bwMode="auto">
              <a:xfrm flipV="1">
                <a:off x="6277" y="1293"/>
                <a:ext cx="1" cy="2687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23" name="Line 515"/>
              <p:cNvSpPr>
                <a:spLocks noChangeShapeType="1"/>
              </p:cNvSpPr>
              <p:nvPr/>
            </p:nvSpPr>
            <p:spPr bwMode="auto">
              <a:xfrm flipH="1">
                <a:off x="4364" y="1293"/>
                <a:ext cx="1913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24" name="Line 516"/>
              <p:cNvSpPr>
                <a:spLocks noChangeShapeType="1"/>
              </p:cNvSpPr>
              <p:nvPr/>
            </p:nvSpPr>
            <p:spPr bwMode="auto">
              <a:xfrm>
                <a:off x="4364" y="1293"/>
                <a:ext cx="1" cy="2687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25" name="Line 517"/>
              <p:cNvSpPr>
                <a:spLocks noChangeShapeType="1"/>
              </p:cNvSpPr>
              <p:nvPr/>
            </p:nvSpPr>
            <p:spPr bwMode="auto">
              <a:xfrm>
                <a:off x="4364" y="1436"/>
                <a:ext cx="1913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26" name="Freeform 518"/>
              <p:cNvSpPr>
                <a:spLocks noEditPoints="1"/>
              </p:cNvSpPr>
              <p:nvPr/>
            </p:nvSpPr>
            <p:spPr bwMode="auto">
              <a:xfrm>
                <a:off x="4110" y="2953"/>
                <a:ext cx="43" cy="37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0" y="20"/>
                  </a:cxn>
                  <a:cxn ang="0">
                    <a:pos x="0" y="16"/>
                  </a:cxn>
                  <a:cxn ang="0">
                    <a:pos x="1" y="12"/>
                  </a:cxn>
                  <a:cxn ang="0">
                    <a:pos x="2" y="9"/>
                  </a:cxn>
                  <a:cxn ang="0">
                    <a:pos x="4" y="5"/>
                  </a:cxn>
                  <a:cxn ang="0">
                    <a:pos x="8" y="3"/>
                  </a:cxn>
                  <a:cxn ang="0">
                    <a:pos x="11" y="2"/>
                  </a:cxn>
                  <a:cxn ang="0">
                    <a:pos x="16" y="1"/>
                  </a:cxn>
                  <a:cxn ang="0">
                    <a:pos x="22" y="0"/>
                  </a:cxn>
                  <a:cxn ang="0">
                    <a:pos x="26" y="1"/>
                  </a:cxn>
                  <a:cxn ang="0">
                    <a:pos x="31" y="1"/>
                  </a:cxn>
                  <a:cxn ang="0">
                    <a:pos x="35" y="3"/>
                  </a:cxn>
                  <a:cxn ang="0">
                    <a:pos x="38" y="5"/>
                  </a:cxn>
                  <a:cxn ang="0">
                    <a:pos x="40" y="9"/>
                  </a:cxn>
                  <a:cxn ang="0">
                    <a:pos x="42" y="12"/>
                  </a:cxn>
                  <a:cxn ang="0">
                    <a:pos x="43" y="16"/>
                  </a:cxn>
                  <a:cxn ang="0">
                    <a:pos x="43" y="19"/>
                  </a:cxn>
                  <a:cxn ang="0">
                    <a:pos x="43" y="37"/>
                  </a:cxn>
                  <a:cxn ang="0">
                    <a:pos x="0" y="37"/>
                  </a:cxn>
                  <a:cxn ang="0">
                    <a:pos x="7" y="29"/>
                  </a:cxn>
                  <a:cxn ang="0">
                    <a:pos x="36" y="29"/>
                  </a:cxn>
                  <a:cxn ang="0">
                    <a:pos x="36" y="22"/>
                  </a:cxn>
                  <a:cxn ang="0">
                    <a:pos x="36" y="18"/>
                  </a:cxn>
                  <a:cxn ang="0">
                    <a:pos x="35" y="16"/>
                  </a:cxn>
                  <a:cxn ang="0">
                    <a:pos x="35" y="13"/>
                  </a:cxn>
                  <a:cxn ang="0">
                    <a:pos x="33" y="11"/>
                  </a:cxn>
                  <a:cxn ang="0">
                    <a:pos x="31" y="10"/>
                  </a:cxn>
                  <a:cxn ang="0">
                    <a:pos x="29" y="9"/>
                  </a:cxn>
                  <a:cxn ang="0">
                    <a:pos x="25" y="9"/>
                  </a:cxn>
                  <a:cxn ang="0">
                    <a:pos x="21" y="8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1" y="10"/>
                  </a:cxn>
                  <a:cxn ang="0">
                    <a:pos x="9" y="11"/>
                  </a:cxn>
                  <a:cxn ang="0">
                    <a:pos x="8" y="13"/>
                  </a:cxn>
                  <a:cxn ang="0">
                    <a:pos x="8" y="16"/>
                  </a:cxn>
                  <a:cxn ang="0">
                    <a:pos x="7" y="19"/>
                  </a:cxn>
                  <a:cxn ang="0">
                    <a:pos x="7" y="24"/>
                  </a:cxn>
                  <a:cxn ang="0">
                    <a:pos x="7" y="29"/>
                  </a:cxn>
                </a:cxnLst>
                <a:rect l="0" t="0" r="r" b="b"/>
                <a:pathLst>
                  <a:path w="43" h="37">
                    <a:moveTo>
                      <a:pt x="0" y="37"/>
                    </a:moveTo>
                    <a:lnTo>
                      <a:pt x="0" y="20"/>
                    </a:lnTo>
                    <a:lnTo>
                      <a:pt x="0" y="16"/>
                    </a:lnTo>
                    <a:lnTo>
                      <a:pt x="1" y="12"/>
                    </a:lnTo>
                    <a:lnTo>
                      <a:pt x="2" y="9"/>
                    </a:lnTo>
                    <a:lnTo>
                      <a:pt x="4" y="5"/>
                    </a:lnTo>
                    <a:lnTo>
                      <a:pt x="8" y="3"/>
                    </a:lnTo>
                    <a:lnTo>
                      <a:pt x="11" y="2"/>
                    </a:lnTo>
                    <a:lnTo>
                      <a:pt x="16" y="1"/>
                    </a:lnTo>
                    <a:lnTo>
                      <a:pt x="22" y="0"/>
                    </a:lnTo>
                    <a:lnTo>
                      <a:pt x="26" y="1"/>
                    </a:lnTo>
                    <a:lnTo>
                      <a:pt x="31" y="1"/>
                    </a:lnTo>
                    <a:lnTo>
                      <a:pt x="35" y="3"/>
                    </a:lnTo>
                    <a:lnTo>
                      <a:pt x="38" y="5"/>
                    </a:lnTo>
                    <a:lnTo>
                      <a:pt x="40" y="9"/>
                    </a:lnTo>
                    <a:lnTo>
                      <a:pt x="42" y="12"/>
                    </a:lnTo>
                    <a:lnTo>
                      <a:pt x="43" y="16"/>
                    </a:lnTo>
                    <a:lnTo>
                      <a:pt x="43" y="19"/>
                    </a:lnTo>
                    <a:lnTo>
                      <a:pt x="43" y="37"/>
                    </a:lnTo>
                    <a:lnTo>
                      <a:pt x="0" y="37"/>
                    </a:lnTo>
                    <a:close/>
                    <a:moveTo>
                      <a:pt x="7" y="29"/>
                    </a:moveTo>
                    <a:lnTo>
                      <a:pt x="36" y="29"/>
                    </a:lnTo>
                    <a:lnTo>
                      <a:pt x="36" y="22"/>
                    </a:lnTo>
                    <a:lnTo>
                      <a:pt x="36" y="18"/>
                    </a:lnTo>
                    <a:lnTo>
                      <a:pt x="35" y="16"/>
                    </a:lnTo>
                    <a:lnTo>
                      <a:pt x="35" y="13"/>
                    </a:lnTo>
                    <a:lnTo>
                      <a:pt x="33" y="11"/>
                    </a:lnTo>
                    <a:lnTo>
                      <a:pt x="31" y="10"/>
                    </a:lnTo>
                    <a:lnTo>
                      <a:pt x="29" y="9"/>
                    </a:lnTo>
                    <a:lnTo>
                      <a:pt x="25" y="9"/>
                    </a:lnTo>
                    <a:lnTo>
                      <a:pt x="21" y="8"/>
                    </a:lnTo>
                    <a:lnTo>
                      <a:pt x="17" y="9"/>
                    </a:lnTo>
                    <a:lnTo>
                      <a:pt x="14" y="9"/>
                    </a:lnTo>
                    <a:lnTo>
                      <a:pt x="11" y="10"/>
                    </a:lnTo>
                    <a:lnTo>
                      <a:pt x="9" y="11"/>
                    </a:lnTo>
                    <a:lnTo>
                      <a:pt x="8" y="13"/>
                    </a:lnTo>
                    <a:lnTo>
                      <a:pt x="8" y="16"/>
                    </a:lnTo>
                    <a:lnTo>
                      <a:pt x="7" y="19"/>
                    </a:lnTo>
                    <a:lnTo>
                      <a:pt x="7" y="24"/>
                    </a:lnTo>
                    <a:lnTo>
                      <a:pt x="7" y="2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27" name="Freeform 519"/>
              <p:cNvSpPr>
                <a:spLocks/>
              </p:cNvSpPr>
              <p:nvPr/>
            </p:nvSpPr>
            <p:spPr bwMode="auto">
              <a:xfrm>
                <a:off x="4110" y="2913"/>
                <a:ext cx="43" cy="33"/>
              </a:xfrm>
              <a:custGeom>
                <a:avLst/>
                <a:gdLst/>
                <a:ahLst/>
                <a:cxnLst>
                  <a:cxn ang="0">
                    <a:pos x="43" y="33"/>
                  </a:cxn>
                  <a:cxn ang="0">
                    <a:pos x="0" y="33"/>
                  </a:cxn>
                  <a:cxn ang="0">
                    <a:pos x="0" y="1"/>
                  </a:cxn>
                  <a:cxn ang="0">
                    <a:pos x="7" y="1"/>
                  </a:cxn>
                  <a:cxn ang="0">
                    <a:pos x="7" y="24"/>
                  </a:cxn>
                  <a:cxn ang="0">
                    <a:pos x="16" y="24"/>
                  </a:cxn>
                  <a:cxn ang="0">
                    <a:pos x="16" y="2"/>
                  </a:cxn>
                  <a:cxn ang="0">
                    <a:pos x="24" y="2"/>
                  </a:cxn>
                  <a:cxn ang="0">
                    <a:pos x="24" y="24"/>
                  </a:cxn>
                  <a:cxn ang="0">
                    <a:pos x="36" y="24"/>
                  </a:cxn>
                  <a:cxn ang="0">
                    <a:pos x="36" y="0"/>
                  </a:cxn>
                  <a:cxn ang="0">
                    <a:pos x="43" y="0"/>
                  </a:cxn>
                  <a:cxn ang="0">
                    <a:pos x="43" y="33"/>
                  </a:cxn>
                </a:cxnLst>
                <a:rect l="0" t="0" r="r" b="b"/>
                <a:pathLst>
                  <a:path w="43" h="33">
                    <a:moveTo>
                      <a:pt x="43" y="33"/>
                    </a:moveTo>
                    <a:lnTo>
                      <a:pt x="0" y="33"/>
                    </a:lnTo>
                    <a:lnTo>
                      <a:pt x="0" y="1"/>
                    </a:lnTo>
                    <a:lnTo>
                      <a:pt x="7" y="1"/>
                    </a:lnTo>
                    <a:lnTo>
                      <a:pt x="7" y="24"/>
                    </a:lnTo>
                    <a:lnTo>
                      <a:pt x="16" y="24"/>
                    </a:lnTo>
                    <a:lnTo>
                      <a:pt x="16" y="2"/>
                    </a:lnTo>
                    <a:lnTo>
                      <a:pt x="24" y="2"/>
                    </a:lnTo>
                    <a:lnTo>
                      <a:pt x="24" y="24"/>
                    </a:lnTo>
                    <a:lnTo>
                      <a:pt x="36" y="24"/>
                    </a:lnTo>
                    <a:lnTo>
                      <a:pt x="36" y="0"/>
                    </a:lnTo>
                    <a:lnTo>
                      <a:pt x="43" y="0"/>
                    </a:lnTo>
                    <a:lnTo>
                      <a:pt x="43" y="3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28" name="Freeform 520"/>
              <p:cNvSpPr>
                <a:spLocks/>
              </p:cNvSpPr>
              <p:nvPr/>
            </p:nvSpPr>
            <p:spPr bwMode="auto">
              <a:xfrm>
                <a:off x="4109" y="2870"/>
                <a:ext cx="44" cy="37"/>
              </a:xfrm>
              <a:custGeom>
                <a:avLst/>
                <a:gdLst/>
                <a:ahLst/>
                <a:cxnLst>
                  <a:cxn ang="0">
                    <a:pos x="27" y="8"/>
                  </a:cxn>
                  <a:cxn ang="0">
                    <a:pos x="30" y="0"/>
                  </a:cxn>
                  <a:cxn ang="0">
                    <a:pos x="34" y="1"/>
                  </a:cxn>
                  <a:cxn ang="0">
                    <a:pos x="38" y="4"/>
                  </a:cxn>
                  <a:cxn ang="0">
                    <a:pos x="40" y="7"/>
                  </a:cxn>
                  <a:cxn ang="0">
                    <a:pos x="43" y="9"/>
                  </a:cxn>
                  <a:cxn ang="0">
                    <a:pos x="44" y="14"/>
                  </a:cxn>
                  <a:cxn ang="0">
                    <a:pos x="44" y="18"/>
                  </a:cxn>
                  <a:cxn ang="0">
                    <a:pos x="44" y="23"/>
                  </a:cxn>
                  <a:cxn ang="0">
                    <a:pos x="41" y="28"/>
                  </a:cxn>
                  <a:cxn ang="0">
                    <a:pos x="38" y="33"/>
                  </a:cxn>
                  <a:cxn ang="0">
                    <a:pos x="33" y="35"/>
                  </a:cxn>
                  <a:cxn ang="0">
                    <a:pos x="29" y="37"/>
                  </a:cxn>
                  <a:cxn ang="0">
                    <a:pos x="23" y="37"/>
                  </a:cxn>
                  <a:cxn ang="0">
                    <a:pos x="16" y="37"/>
                  </a:cxn>
                  <a:cxn ang="0">
                    <a:pos x="10" y="35"/>
                  </a:cxn>
                  <a:cxn ang="0">
                    <a:pos x="5" y="33"/>
                  </a:cxn>
                  <a:cxn ang="0">
                    <a:pos x="3" y="28"/>
                  </a:cxn>
                  <a:cxn ang="0">
                    <a:pos x="1" y="23"/>
                  </a:cxn>
                  <a:cxn ang="0">
                    <a:pos x="0" y="18"/>
                  </a:cxn>
                  <a:cxn ang="0">
                    <a:pos x="1" y="13"/>
                  </a:cxn>
                  <a:cxn ang="0">
                    <a:pos x="2" y="8"/>
                  </a:cxn>
                  <a:cxn ang="0">
                    <a:pos x="4" y="5"/>
                  </a:cxn>
                  <a:cxn ang="0">
                    <a:pos x="9" y="3"/>
                  </a:cxn>
                  <a:cxn ang="0">
                    <a:pos x="14" y="1"/>
                  </a:cxn>
                  <a:cxn ang="0">
                    <a:pos x="15" y="9"/>
                  </a:cxn>
                  <a:cxn ang="0">
                    <a:pos x="12" y="11"/>
                  </a:cxn>
                  <a:cxn ang="0">
                    <a:pos x="9" y="12"/>
                  </a:cxn>
                  <a:cxn ang="0">
                    <a:pos x="8" y="15"/>
                  </a:cxn>
                  <a:cxn ang="0">
                    <a:pos x="8" y="19"/>
                  </a:cxn>
                  <a:cxn ang="0">
                    <a:pos x="8" y="21"/>
                  </a:cxn>
                  <a:cxn ang="0">
                    <a:pos x="9" y="25"/>
                  </a:cxn>
                  <a:cxn ang="0">
                    <a:pos x="11" y="27"/>
                  </a:cxn>
                  <a:cxn ang="0">
                    <a:pos x="14" y="28"/>
                  </a:cxn>
                  <a:cxn ang="0">
                    <a:pos x="17" y="29"/>
                  </a:cxn>
                  <a:cxn ang="0">
                    <a:pos x="22" y="29"/>
                  </a:cxn>
                  <a:cxn ang="0">
                    <a:pos x="26" y="29"/>
                  </a:cxn>
                  <a:cxn ang="0">
                    <a:pos x="30" y="28"/>
                  </a:cxn>
                  <a:cxn ang="0">
                    <a:pos x="33" y="27"/>
                  </a:cxn>
                  <a:cxn ang="0">
                    <a:pos x="34" y="25"/>
                  </a:cxn>
                  <a:cxn ang="0">
                    <a:pos x="36" y="21"/>
                  </a:cxn>
                  <a:cxn ang="0">
                    <a:pos x="37" y="19"/>
                  </a:cxn>
                  <a:cxn ang="0">
                    <a:pos x="36" y="15"/>
                  </a:cxn>
                  <a:cxn ang="0">
                    <a:pos x="34" y="12"/>
                  </a:cxn>
                  <a:cxn ang="0">
                    <a:pos x="31" y="9"/>
                  </a:cxn>
                  <a:cxn ang="0">
                    <a:pos x="27" y="8"/>
                  </a:cxn>
                </a:cxnLst>
                <a:rect l="0" t="0" r="r" b="b"/>
                <a:pathLst>
                  <a:path w="44" h="37">
                    <a:moveTo>
                      <a:pt x="27" y="8"/>
                    </a:moveTo>
                    <a:lnTo>
                      <a:pt x="30" y="0"/>
                    </a:lnTo>
                    <a:lnTo>
                      <a:pt x="34" y="1"/>
                    </a:lnTo>
                    <a:lnTo>
                      <a:pt x="38" y="4"/>
                    </a:lnTo>
                    <a:lnTo>
                      <a:pt x="40" y="7"/>
                    </a:lnTo>
                    <a:lnTo>
                      <a:pt x="43" y="9"/>
                    </a:lnTo>
                    <a:lnTo>
                      <a:pt x="44" y="14"/>
                    </a:lnTo>
                    <a:lnTo>
                      <a:pt x="44" y="18"/>
                    </a:lnTo>
                    <a:lnTo>
                      <a:pt x="44" y="23"/>
                    </a:lnTo>
                    <a:lnTo>
                      <a:pt x="41" y="28"/>
                    </a:lnTo>
                    <a:lnTo>
                      <a:pt x="38" y="33"/>
                    </a:lnTo>
                    <a:lnTo>
                      <a:pt x="33" y="35"/>
                    </a:lnTo>
                    <a:lnTo>
                      <a:pt x="29" y="37"/>
                    </a:lnTo>
                    <a:lnTo>
                      <a:pt x="23" y="37"/>
                    </a:lnTo>
                    <a:lnTo>
                      <a:pt x="16" y="37"/>
                    </a:lnTo>
                    <a:lnTo>
                      <a:pt x="10" y="35"/>
                    </a:lnTo>
                    <a:lnTo>
                      <a:pt x="5" y="33"/>
                    </a:lnTo>
                    <a:lnTo>
                      <a:pt x="3" y="28"/>
                    </a:lnTo>
                    <a:lnTo>
                      <a:pt x="1" y="23"/>
                    </a:lnTo>
                    <a:lnTo>
                      <a:pt x="0" y="18"/>
                    </a:lnTo>
                    <a:lnTo>
                      <a:pt x="1" y="13"/>
                    </a:lnTo>
                    <a:lnTo>
                      <a:pt x="2" y="8"/>
                    </a:lnTo>
                    <a:lnTo>
                      <a:pt x="4" y="5"/>
                    </a:lnTo>
                    <a:lnTo>
                      <a:pt x="9" y="3"/>
                    </a:lnTo>
                    <a:lnTo>
                      <a:pt x="14" y="1"/>
                    </a:lnTo>
                    <a:lnTo>
                      <a:pt x="15" y="9"/>
                    </a:lnTo>
                    <a:lnTo>
                      <a:pt x="12" y="11"/>
                    </a:lnTo>
                    <a:lnTo>
                      <a:pt x="9" y="12"/>
                    </a:lnTo>
                    <a:lnTo>
                      <a:pt x="8" y="15"/>
                    </a:lnTo>
                    <a:lnTo>
                      <a:pt x="8" y="19"/>
                    </a:lnTo>
                    <a:lnTo>
                      <a:pt x="8" y="21"/>
                    </a:lnTo>
                    <a:lnTo>
                      <a:pt x="9" y="25"/>
                    </a:lnTo>
                    <a:lnTo>
                      <a:pt x="11" y="27"/>
                    </a:lnTo>
                    <a:lnTo>
                      <a:pt x="14" y="28"/>
                    </a:lnTo>
                    <a:lnTo>
                      <a:pt x="17" y="29"/>
                    </a:lnTo>
                    <a:lnTo>
                      <a:pt x="22" y="29"/>
                    </a:lnTo>
                    <a:lnTo>
                      <a:pt x="26" y="29"/>
                    </a:lnTo>
                    <a:lnTo>
                      <a:pt x="30" y="28"/>
                    </a:lnTo>
                    <a:lnTo>
                      <a:pt x="33" y="27"/>
                    </a:lnTo>
                    <a:lnTo>
                      <a:pt x="34" y="25"/>
                    </a:lnTo>
                    <a:lnTo>
                      <a:pt x="36" y="21"/>
                    </a:lnTo>
                    <a:lnTo>
                      <a:pt x="37" y="19"/>
                    </a:lnTo>
                    <a:lnTo>
                      <a:pt x="36" y="15"/>
                    </a:lnTo>
                    <a:lnTo>
                      <a:pt x="34" y="12"/>
                    </a:lnTo>
                    <a:lnTo>
                      <a:pt x="31" y="9"/>
                    </a:ln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29" name="Freeform 521"/>
              <p:cNvSpPr>
                <a:spLocks/>
              </p:cNvSpPr>
              <p:nvPr/>
            </p:nvSpPr>
            <p:spPr bwMode="auto">
              <a:xfrm>
                <a:off x="4110" y="2832"/>
                <a:ext cx="43" cy="31"/>
              </a:xfrm>
              <a:custGeom>
                <a:avLst/>
                <a:gdLst/>
                <a:ahLst/>
                <a:cxnLst>
                  <a:cxn ang="0">
                    <a:pos x="43" y="31"/>
                  </a:cxn>
                  <a:cxn ang="0">
                    <a:pos x="0" y="31"/>
                  </a:cxn>
                  <a:cxn ang="0">
                    <a:pos x="0" y="23"/>
                  </a:cxn>
                  <a:cxn ang="0">
                    <a:pos x="36" y="23"/>
                  </a:cxn>
                  <a:cxn ang="0">
                    <a:pos x="36" y="0"/>
                  </a:cxn>
                  <a:cxn ang="0">
                    <a:pos x="43" y="0"/>
                  </a:cxn>
                  <a:cxn ang="0">
                    <a:pos x="43" y="31"/>
                  </a:cxn>
                </a:cxnLst>
                <a:rect l="0" t="0" r="r" b="b"/>
                <a:pathLst>
                  <a:path w="43" h="31">
                    <a:moveTo>
                      <a:pt x="43" y="31"/>
                    </a:moveTo>
                    <a:lnTo>
                      <a:pt x="0" y="31"/>
                    </a:lnTo>
                    <a:lnTo>
                      <a:pt x="0" y="23"/>
                    </a:lnTo>
                    <a:lnTo>
                      <a:pt x="36" y="23"/>
                    </a:lnTo>
                    <a:lnTo>
                      <a:pt x="36" y="0"/>
                    </a:lnTo>
                    <a:lnTo>
                      <a:pt x="43" y="0"/>
                    </a:lnTo>
                    <a:lnTo>
                      <a:pt x="43" y="3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30" name="Rectangle 522"/>
              <p:cNvSpPr>
                <a:spLocks noChangeArrowheads="1"/>
              </p:cNvSpPr>
              <p:nvPr/>
            </p:nvSpPr>
            <p:spPr bwMode="auto">
              <a:xfrm>
                <a:off x="4110" y="2818"/>
                <a:ext cx="43" cy="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31" name="Freeform 523"/>
              <p:cNvSpPr>
                <a:spLocks/>
              </p:cNvSpPr>
              <p:nvPr/>
            </p:nvSpPr>
            <p:spPr bwMode="auto">
              <a:xfrm>
                <a:off x="4110" y="2774"/>
                <a:ext cx="43" cy="35"/>
              </a:xfrm>
              <a:custGeom>
                <a:avLst/>
                <a:gdLst/>
                <a:ahLst/>
                <a:cxnLst>
                  <a:cxn ang="0">
                    <a:pos x="43" y="35"/>
                  </a:cxn>
                  <a:cxn ang="0">
                    <a:pos x="0" y="35"/>
                  </a:cxn>
                  <a:cxn ang="0">
                    <a:pos x="0" y="27"/>
                  </a:cxn>
                  <a:cxn ang="0">
                    <a:pos x="29" y="8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3" y="0"/>
                  </a:cxn>
                  <a:cxn ang="0">
                    <a:pos x="43" y="9"/>
                  </a:cxn>
                  <a:cxn ang="0">
                    <a:pos x="14" y="27"/>
                  </a:cxn>
                  <a:cxn ang="0">
                    <a:pos x="43" y="27"/>
                  </a:cxn>
                  <a:cxn ang="0">
                    <a:pos x="43" y="35"/>
                  </a:cxn>
                </a:cxnLst>
                <a:rect l="0" t="0" r="r" b="b"/>
                <a:pathLst>
                  <a:path w="43" h="35">
                    <a:moveTo>
                      <a:pt x="43" y="35"/>
                    </a:moveTo>
                    <a:lnTo>
                      <a:pt x="0" y="35"/>
                    </a:lnTo>
                    <a:lnTo>
                      <a:pt x="0" y="27"/>
                    </a:lnTo>
                    <a:lnTo>
                      <a:pt x="29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43" y="0"/>
                    </a:lnTo>
                    <a:lnTo>
                      <a:pt x="43" y="9"/>
                    </a:lnTo>
                    <a:lnTo>
                      <a:pt x="14" y="27"/>
                    </a:lnTo>
                    <a:lnTo>
                      <a:pt x="43" y="27"/>
                    </a:lnTo>
                    <a:lnTo>
                      <a:pt x="43" y="3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32" name="Freeform 524"/>
              <p:cNvSpPr>
                <a:spLocks noEditPoints="1"/>
              </p:cNvSpPr>
              <p:nvPr/>
            </p:nvSpPr>
            <p:spPr bwMode="auto">
              <a:xfrm>
                <a:off x="4110" y="2728"/>
                <a:ext cx="43" cy="42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43" y="9"/>
                  </a:cxn>
                  <a:cxn ang="0">
                    <a:pos x="32" y="12"/>
                  </a:cxn>
                  <a:cxn ang="0">
                    <a:pos x="32" y="30"/>
                  </a:cxn>
                  <a:cxn ang="0">
                    <a:pos x="43" y="33"/>
                  </a:cxn>
                  <a:cxn ang="0">
                    <a:pos x="43" y="42"/>
                  </a:cxn>
                  <a:cxn ang="0">
                    <a:pos x="0" y="25"/>
                  </a:cxn>
                  <a:cxn ang="0">
                    <a:pos x="0" y="17"/>
                  </a:cxn>
                  <a:cxn ang="0">
                    <a:pos x="43" y="0"/>
                  </a:cxn>
                  <a:cxn ang="0">
                    <a:pos x="25" y="16"/>
                  </a:cxn>
                  <a:cxn ang="0">
                    <a:pos x="10" y="22"/>
                  </a:cxn>
                  <a:cxn ang="0">
                    <a:pos x="25" y="26"/>
                  </a:cxn>
                  <a:cxn ang="0">
                    <a:pos x="25" y="16"/>
                  </a:cxn>
                </a:cxnLst>
                <a:rect l="0" t="0" r="r" b="b"/>
                <a:pathLst>
                  <a:path w="43" h="42">
                    <a:moveTo>
                      <a:pt x="43" y="0"/>
                    </a:moveTo>
                    <a:lnTo>
                      <a:pt x="43" y="9"/>
                    </a:lnTo>
                    <a:lnTo>
                      <a:pt x="32" y="12"/>
                    </a:lnTo>
                    <a:lnTo>
                      <a:pt x="32" y="30"/>
                    </a:lnTo>
                    <a:lnTo>
                      <a:pt x="43" y="33"/>
                    </a:lnTo>
                    <a:lnTo>
                      <a:pt x="43" y="42"/>
                    </a:lnTo>
                    <a:lnTo>
                      <a:pt x="0" y="25"/>
                    </a:lnTo>
                    <a:lnTo>
                      <a:pt x="0" y="17"/>
                    </a:lnTo>
                    <a:lnTo>
                      <a:pt x="43" y="0"/>
                    </a:lnTo>
                    <a:close/>
                    <a:moveTo>
                      <a:pt x="25" y="16"/>
                    </a:moveTo>
                    <a:lnTo>
                      <a:pt x="10" y="22"/>
                    </a:lnTo>
                    <a:lnTo>
                      <a:pt x="25" y="26"/>
                    </a:lnTo>
                    <a:lnTo>
                      <a:pt x="25" y="1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33" name="Freeform 525"/>
              <p:cNvSpPr>
                <a:spLocks/>
              </p:cNvSpPr>
              <p:nvPr/>
            </p:nvSpPr>
            <p:spPr bwMode="auto">
              <a:xfrm>
                <a:off x="4110" y="2694"/>
                <a:ext cx="43" cy="32"/>
              </a:xfrm>
              <a:custGeom>
                <a:avLst/>
                <a:gdLst/>
                <a:ahLst/>
                <a:cxnLst>
                  <a:cxn ang="0">
                    <a:pos x="43" y="21"/>
                  </a:cxn>
                  <a:cxn ang="0">
                    <a:pos x="7" y="21"/>
                  </a:cxn>
                  <a:cxn ang="0">
                    <a:pos x="7" y="32"/>
                  </a:cxn>
                  <a:cxn ang="0">
                    <a:pos x="0" y="3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3"/>
                  </a:cxn>
                  <a:cxn ang="0">
                    <a:pos x="43" y="13"/>
                  </a:cxn>
                  <a:cxn ang="0">
                    <a:pos x="43" y="21"/>
                  </a:cxn>
                </a:cxnLst>
                <a:rect l="0" t="0" r="r" b="b"/>
                <a:pathLst>
                  <a:path w="43" h="32">
                    <a:moveTo>
                      <a:pt x="43" y="21"/>
                    </a:moveTo>
                    <a:lnTo>
                      <a:pt x="7" y="21"/>
                    </a:lnTo>
                    <a:lnTo>
                      <a:pt x="7" y="32"/>
                    </a:lnTo>
                    <a:lnTo>
                      <a:pt x="0" y="3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3"/>
                    </a:lnTo>
                    <a:lnTo>
                      <a:pt x="43" y="13"/>
                    </a:lnTo>
                    <a:lnTo>
                      <a:pt x="43" y="2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34" name="Rectangle 526"/>
              <p:cNvSpPr>
                <a:spLocks noChangeArrowheads="1"/>
              </p:cNvSpPr>
              <p:nvPr/>
            </p:nvSpPr>
            <p:spPr bwMode="auto">
              <a:xfrm>
                <a:off x="4110" y="2680"/>
                <a:ext cx="43" cy="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35" name="Freeform 527"/>
              <p:cNvSpPr>
                <a:spLocks noEditPoints="1"/>
              </p:cNvSpPr>
              <p:nvPr/>
            </p:nvSpPr>
            <p:spPr bwMode="auto">
              <a:xfrm>
                <a:off x="4109" y="2631"/>
                <a:ext cx="45" cy="42"/>
              </a:xfrm>
              <a:custGeom>
                <a:avLst/>
                <a:gdLst/>
                <a:ahLst/>
                <a:cxnLst>
                  <a:cxn ang="0">
                    <a:pos x="23" y="42"/>
                  </a:cxn>
                  <a:cxn ang="0">
                    <a:pos x="16" y="41"/>
                  </a:cxn>
                  <a:cxn ang="0">
                    <a:pos x="11" y="40"/>
                  </a:cxn>
                  <a:cxn ang="0">
                    <a:pos x="8" y="39"/>
                  </a:cxn>
                  <a:cxn ang="0">
                    <a:pos x="5" y="36"/>
                  </a:cxn>
                  <a:cxn ang="0">
                    <a:pos x="3" y="33"/>
                  </a:cxn>
                  <a:cxn ang="0">
                    <a:pos x="2" y="30"/>
                  </a:cxn>
                  <a:cxn ang="0">
                    <a:pos x="1" y="26"/>
                  </a:cxn>
                  <a:cxn ang="0">
                    <a:pos x="0" y="21"/>
                  </a:cxn>
                  <a:cxn ang="0">
                    <a:pos x="1" y="15"/>
                  </a:cxn>
                  <a:cxn ang="0">
                    <a:pos x="3" y="10"/>
                  </a:cxn>
                  <a:cxn ang="0">
                    <a:pos x="5" y="6"/>
                  </a:cxn>
                  <a:cxn ang="0">
                    <a:pos x="10" y="3"/>
                  </a:cxn>
                  <a:cxn ang="0">
                    <a:pos x="16" y="0"/>
                  </a:cxn>
                  <a:cxn ang="0">
                    <a:pos x="23" y="0"/>
                  </a:cxn>
                  <a:cxn ang="0">
                    <a:pos x="29" y="0"/>
                  </a:cxn>
                  <a:cxn ang="0">
                    <a:pos x="34" y="3"/>
                  </a:cxn>
                  <a:cxn ang="0">
                    <a:pos x="39" y="6"/>
                  </a:cxn>
                  <a:cxn ang="0">
                    <a:pos x="41" y="10"/>
                  </a:cxn>
                  <a:cxn ang="0">
                    <a:pos x="44" y="15"/>
                  </a:cxn>
                  <a:cxn ang="0">
                    <a:pos x="45" y="21"/>
                  </a:cxn>
                  <a:cxn ang="0">
                    <a:pos x="44" y="27"/>
                  </a:cxn>
                  <a:cxn ang="0">
                    <a:pos x="41" y="32"/>
                  </a:cxn>
                  <a:cxn ang="0">
                    <a:pos x="39" y="36"/>
                  </a:cxn>
                  <a:cxn ang="0">
                    <a:pos x="34" y="40"/>
                  </a:cxn>
                  <a:cxn ang="0">
                    <a:pos x="29" y="41"/>
                  </a:cxn>
                  <a:cxn ang="0">
                    <a:pos x="23" y="42"/>
                  </a:cxn>
                  <a:cxn ang="0">
                    <a:pos x="22" y="34"/>
                  </a:cxn>
                  <a:cxn ang="0">
                    <a:pos x="26" y="34"/>
                  </a:cxn>
                  <a:cxn ang="0">
                    <a:pos x="30" y="33"/>
                  </a:cxn>
                  <a:cxn ang="0">
                    <a:pos x="33" y="30"/>
                  </a:cxn>
                  <a:cxn ang="0">
                    <a:pos x="36" y="27"/>
                  </a:cxn>
                  <a:cxn ang="0">
                    <a:pos x="37" y="25"/>
                  </a:cxn>
                  <a:cxn ang="0">
                    <a:pos x="37" y="21"/>
                  </a:cxn>
                  <a:cxn ang="0">
                    <a:pos x="37" y="18"/>
                  </a:cxn>
                  <a:cxn ang="0">
                    <a:pos x="36" y="14"/>
                  </a:cxn>
                  <a:cxn ang="0">
                    <a:pos x="33" y="12"/>
                  </a:cxn>
                  <a:cxn ang="0">
                    <a:pos x="30" y="10"/>
                  </a:cxn>
                  <a:cxn ang="0">
                    <a:pos x="26" y="8"/>
                  </a:cxn>
                  <a:cxn ang="0">
                    <a:pos x="22" y="8"/>
                  </a:cxn>
                  <a:cxn ang="0">
                    <a:pos x="17" y="8"/>
                  </a:cxn>
                  <a:cxn ang="0">
                    <a:pos x="14" y="10"/>
                  </a:cxn>
                  <a:cxn ang="0">
                    <a:pos x="11" y="12"/>
                  </a:cxn>
                  <a:cxn ang="0">
                    <a:pos x="9" y="14"/>
                  </a:cxn>
                  <a:cxn ang="0">
                    <a:pos x="8" y="18"/>
                  </a:cxn>
                  <a:cxn ang="0">
                    <a:pos x="8" y="21"/>
                  </a:cxn>
                  <a:cxn ang="0">
                    <a:pos x="8" y="25"/>
                  </a:cxn>
                  <a:cxn ang="0">
                    <a:pos x="9" y="28"/>
                  </a:cxn>
                  <a:cxn ang="0">
                    <a:pos x="11" y="30"/>
                  </a:cxn>
                  <a:cxn ang="0">
                    <a:pos x="14" y="33"/>
                  </a:cxn>
                  <a:cxn ang="0">
                    <a:pos x="18" y="34"/>
                  </a:cxn>
                  <a:cxn ang="0">
                    <a:pos x="22" y="34"/>
                  </a:cxn>
                </a:cxnLst>
                <a:rect l="0" t="0" r="r" b="b"/>
                <a:pathLst>
                  <a:path w="45" h="42">
                    <a:moveTo>
                      <a:pt x="23" y="42"/>
                    </a:moveTo>
                    <a:lnTo>
                      <a:pt x="16" y="41"/>
                    </a:lnTo>
                    <a:lnTo>
                      <a:pt x="11" y="40"/>
                    </a:lnTo>
                    <a:lnTo>
                      <a:pt x="8" y="39"/>
                    </a:lnTo>
                    <a:lnTo>
                      <a:pt x="5" y="36"/>
                    </a:lnTo>
                    <a:lnTo>
                      <a:pt x="3" y="33"/>
                    </a:lnTo>
                    <a:lnTo>
                      <a:pt x="2" y="30"/>
                    </a:lnTo>
                    <a:lnTo>
                      <a:pt x="1" y="26"/>
                    </a:lnTo>
                    <a:lnTo>
                      <a:pt x="0" y="21"/>
                    </a:lnTo>
                    <a:lnTo>
                      <a:pt x="1" y="15"/>
                    </a:lnTo>
                    <a:lnTo>
                      <a:pt x="3" y="10"/>
                    </a:lnTo>
                    <a:lnTo>
                      <a:pt x="5" y="6"/>
                    </a:lnTo>
                    <a:lnTo>
                      <a:pt x="10" y="3"/>
                    </a:lnTo>
                    <a:lnTo>
                      <a:pt x="16" y="0"/>
                    </a:lnTo>
                    <a:lnTo>
                      <a:pt x="23" y="0"/>
                    </a:lnTo>
                    <a:lnTo>
                      <a:pt x="29" y="0"/>
                    </a:lnTo>
                    <a:lnTo>
                      <a:pt x="34" y="3"/>
                    </a:lnTo>
                    <a:lnTo>
                      <a:pt x="39" y="6"/>
                    </a:lnTo>
                    <a:lnTo>
                      <a:pt x="41" y="10"/>
                    </a:lnTo>
                    <a:lnTo>
                      <a:pt x="44" y="15"/>
                    </a:lnTo>
                    <a:lnTo>
                      <a:pt x="45" y="21"/>
                    </a:lnTo>
                    <a:lnTo>
                      <a:pt x="44" y="27"/>
                    </a:lnTo>
                    <a:lnTo>
                      <a:pt x="41" y="32"/>
                    </a:lnTo>
                    <a:lnTo>
                      <a:pt x="39" y="36"/>
                    </a:lnTo>
                    <a:lnTo>
                      <a:pt x="34" y="40"/>
                    </a:lnTo>
                    <a:lnTo>
                      <a:pt x="29" y="41"/>
                    </a:lnTo>
                    <a:lnTo>
                      <a:pt x="23" y="42"/>
                    </a:lnTo>
                    <a:close/>
                    <a:moveTo>
                      <a:pt x="22" y="34"/>
                    </a:moveTo>
                    <a:lnTo>
                      <a:pt x="26" y="34"/>
                    </a:lnTo>
                    <a:lnTo>
                      <a:pt x="30" y="33"/>
                    </a:lnTo>
                    <a:lnTo>
                      <a:pt x="33" y="30"/>
                    </a:lnTo>
                    <a:lnTo>
                      <a:pt x="36" y="27"/>
                    </a:lnTo>
                    <a:lnTo>
                      <a:pt x="37" y="25"/>
                    </a:lnTo>
                    <a:lnTo>
                      <a:pt x="37" y="21"/>
                    </a:lnTo>
                    <a:lnTo>
                      <a:pt x="37" y="18"/>
                    </a:lnTo>
                    <a:lnTo>
                      <a:pt x="36" y="14"/>
                    </a:lnTo>
                    <a:lnTo>
                      <a:pt x="33" y="12"/>
                    </a:lnTo>
                    <a:lnTo>
                      <a:pt x="30" y="10"/>
                    </a:lnTo>
                    <a:lnTo>
                      <a:pt x="26" y="8"/>
                    </a:lnTo>
                    <a:lnTo>
                      <a:pt x="22" y="8"/>
                    </a:lnTo>
                    <a:lnTo>
                      <a:pt x="17" y="8"/>
                    </a:lnTo>
                    <a:lnTo>
                      <a:pt x="14" y="10"/>
                    </a:lnTo>
                    <a:lnTo>
                      <a:pt x="11" y="12"/>
                    </a:lnTo>
                    <a:lnTo>
                      <a:pt x="9" y="14"/>
                    </a:lnTo>
                    <a:lnTo>
                      <a:pt x="8" y="18"/>
                    </a:lnTo>
                    <a:lnTo>
                      <a:pt x="8" y="21"/>
                    </a:lnTo>
                    <a:lnTo>
                      <a:pt x="8" y="25"/>
                    </a:lnTo>
                    <a:lnTo>
                      <a:pt x="9" y="28"/>
                    </a:lnTo>
                    <a:lnTo>
                      <a:pt x="11" y="30"/>
                    </a:lnTo>
                    <a:lnTo>
                      <a:pt x="14" y="33"/>
                    </a:lnTo>
                    <a:lnTo>
                      <a:pt x="18" y="34"/>
                    </a:lnTo>
                    <a:lnTo>
                      <a:pt x="22" y="3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36" name="Freeform 528"/>
              <p:cNvSpPr>
                <a:spLocks/>
              </p:cNvSpPr>
              <p:nvPr/>
            </p:nvSpPr>
            <p:spPr bwMode="auto">
              <a:xfrm>
                <a:off x="4110" y="2589"/>
                <a:ext cx="43" cy="35"/>
              </a:xfrm>
              <a:custGeom>
                <a:avLst/>
                <a:gdLst/>
                <a:ahLst/>
                <a:cxnLst>
                  <a:cxn ang="0">
                    <a:pos x="43" y="35"/>
                  </a:cxn>
                  <a:cxn ang="0">
                    <a:pos x="0" y="35"/>
                  </a:cxn>
                  <a:cxn ang="0">
                    <a:pos x="0" y="26"/>
                  </a:cxn>
                  <a:cxn ang="0">
                    <a:pos x="29" y="9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3" y="0"/>
                  </a:cxn>
                  <a:cxn ang="0">
                    <a:pos x="43" y="10"/>
                  </a:cxn>
                  <a:cxn ang="0">
                    <a:pos x="14" y="27"/>
                  </a:cxn>
                  <a:cxn ang="0">
                    <a:pos x="43" y="27"/>
                  </a:cxn>
                  <a:cxn ang="0">
                    <a:pos x="43" y="35"/>
                  </a:cxn>
                </a:cxnLst>
                <a:rect l="0" t="0" r="r" b="b"/>
                <a:pathLst>
                  <a:path w="43" h="35">
                    <a:moveTo>
                      <a:pt x="43" y="35"/>
                    </a:moveTo>
                    <a:lnTo>
                      <a:pt x="0" y="35"/>
                    </a:lnTo>
                    <a:lnTo>
                      <a:pt x="0" y="26"/>
                    </a:lnTo>
                    <a:lnTo>
                      <a:pt x="29" y="9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43" y="0"/>
                    </a:lnTo>
                    <a:lnTo>
                      <a:pt x="43" y="10"/>
                    </a:lnTo>
                    <a:lnTo>
                      <a:pt x="14" y="27"/>
                    </a:lnTo>
                    <a:lnTo>
                      <a:pt x="43" y="27"/>
                    </a:lnTo>
                    <a:lnTo>
                      <a:pt x="43" y="3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37" name="Freeform 529"/>
              <p:cNvSpPr>
                <a:spLocks/>
              </p:cNvSpPr>
              <p:nvPr/>
            </p:nvSpPr>
            <p:spPr bwMode="auto">
              <a:xfrm>
                <a:off x="4110" y="2551"/>
                <a:ext cx="54" cy="14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54" y="5"/>
                  </a:cxn>
                  <a:cxn ang="0">
                    <a:pos x="49" y="8"/>
                  </a:cxn>
                  <a:cxn ang="0">
                    <a:pos x="40" y="12"/>
                  </a:cxn>
                  <a:cxn ang="0">
                    <a:pos x="33" y="14"/>
                  </a:cxn>
                  <a:cxn ang="0">
                    <a:pos x="28" y="14"/>
                  </a:cxn>
                  <a:cxn ang="0">
                    <a:pos x="19" y="13"/>
                  </a:cxn>
                  <a:cxn ang="0">
                    <a:pos x="11" y="12"/>
                  </a:cxn>
                  <a:cxn ang="0">
                    <a:pos x="6" y="8"/>
                  </a:cxn>
                  <a:cxn ang="0">
                    <a:pos x="0" y="5"/>
                  </a:cxn>
                  <a:cxn ang="0">
                    <a:pos x="0" y="0"/>
                  </a:cxn>
                  <a:cxn ang="0">
                    <a:pos x="6" y="1"/>
                  </a:cxn>
                  <a:cxn ang="0">
                    <a:pos x="10" y="4"/>
                  </a:cxn>
                  <a:cxn ang="0">
                    <a:pos x="15" y="5"/>
                  </a:cxn>
                  <a:cxn ang="0">
                    <a:pos x="21" y="6"/>
                  </a:cxn>
                  <a:cxn ang="0">
                    <a:pos x="28" y="6"/>
                  </a:cxn>
                  <a:cxn ang="0">
                    <a:pos x="32" y="6"/>
                  </a:cxn>
                  <a:cxn ang="0">
                    <a:pos x="37" y="5"/>
                  </a:cxn>
                  <a:cxn ang="0">
                    <a:pos x="42" y="4"/>
                  </a:cxn>
                  <a:cxn ang="0">
                    <a:pos x="46" y="3"/>
                  </a:cxn>
                  <a:cxn ang="0">
                    <a:pos x="50" y="1"/>
                  </a:cxn>
                  <a:cxn ang="0">
                    <a:pos x="54" y="0"/>
                  </a:cxn>
                </a:cxnLst>
                <a:rect l="0" t="0" r="r" b="b"/>
                <a:pathLst>
                  <a:path w="54" h="14">
                    <a:moveTo>
                      <a:pt x="54" y="0"/>
                    </a:moveTo>
                    <a:lnTo>
                      <a:pt x="54" y="5"/>
                    </a:lnTo>
                    <a:lnTo>
                      <a:pt x="49" y="8"/>
                    </a:lnTo>
                    <a:lnTo>
                      <a:pt x="40" y="12"/>
                    </a:lnTo>
                    <a:lnTo>
                      <a:pt x="33" y="14"/>
                    </a:lnTo>
                    <a:lnTo>
                      <a:pt x="28" y="14"/>
                    </a:lnTo>
                    <a:lnTo>
                      <a:pt x="19" y="13"/>
                    </a:lnTo>
                    <a:lnTo>
                      <a:pt x="11" y="12"/>
                    </a:lnTo>
                    <a:lnTo>
                      <a:pt x="6" y="8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10" y="4"/>
                    </a:lnTo>
                    <a:lnTo>
                      <a:pt x="15" y="5"/>
                    </a:lnTo>
                    <a:lnTo>
                      <a:pt x="21" y="6"/>
                    </a:lnTo>
                    <a:lnTo>
                      <a:pt x="28" y="6"/>
                    </a:lnTo>
                    <a:lnTo>
                      <a:pt x="32" y="6"/>
                    </a:lnTo>
                    <a:lnTo>
                      <a:pt x="37" y="5"/>
                    </a:lnTo>
                    <a:lnTo>
                      <a:pt x="42" y="4"/>
                    </a:lnTo>
                    <a:lnTo>
                      <a:pt x="46" y="3"/>
                    </a:lnTo>
                    <a:lnTo>
                      <a:pt x="50" y="1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38" name="Freeform 530"/>
              <p:cNvSpPr>
                <a:spLocks/>
              </p:cNvSpPr>
              <p:nvPr/>
            </p:nvSpPr>
            <p:spPr bwMode="auto">
              <a:xfrm>
                <a:off x="4110" y="2520"/>
                <a:ext cx="44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31" y="0"/>
                  </a:cxn>
                  <a:cxn ang="0">
                    <a:pos x="35" y="0"/>
                  </a:cxn>
                  <a:cxn ang="0">
                    <a:pos x="38" y="2"/>
                  </a:cxn>
                  <a:cxn ang="0">
                    <a:pos x="42" y="5"/>
                  </a:cxn>
                  <a:cxn ang="0">
                    <a:pos x="43" y="9"/>
                  </a:cxn>
                  <a:cxn ang="0">
                    <a:pos x="44" y="14"/>
                  </a:cxn>
                  <a:cxn ang="0">
                    <a:pos x="43" y="17"/>
                  </a:cxn>
                  <a:cxn ang="0">
                    <a:pos x="42" y="21"/>
                  </a:cxn>
                  <a:cxn ang="0">
                    <a:pos x="39" y="23"/>
                  </a:cxn>
                  <a:cxn ang="0">
                    <a:pos x="37" y="25"/>
                  </a:cxn>
                  <a:cxn ang="0">
                    <a:pos x="33" y="27"/>
                  </a:cxn>
                  <a:cxn ang="0">
                    <a:pos x="29" y="27"/>
                  </a:cxn>
                  <a:cxn ang="0">
                    <a:pos x="29" y="18"/>
                  </a:cxn>
                  <a:cxn ang="0">
                    <a:pos x="31" y="18"/>
                  </a:cxn>
                  <a:cxn ang="0">
                    <a:pos x="33" y="17"/>
                  </a:cxn>
                  <a:cxn ang="0">
                    <a:pos x="36" y="16"/>
                  </a:cxn>
                  <a:cxn ang="0">
                    <a:pos x="36" y="13"/>
                  </a:cxn>
                  <a:cxn ang="0">
                    <a:pos x="36" y="10"/>
                  </a:cxn>
                  <a:cxn ang="0">
                    <a:pos x="35" y="9"/>
                  </a:cxn>
                  <a:cxn ang="0">
                    <a:pos x="32" y="8"/>
                  </a:cxn>
                  <a:cxn ang="0">
                    <a:pos x="30" y="8"/>
                  </a:cxn>
                  <a:cxn ang="0">
                    <a:pos x="28" y="8"/>
                  </a:cxn>
                  <a:cxn ang="0">
                    <a:pos x="0" y="8"/>
                  </a:cxn>
                </a:cxnLst>
                <a:rect l="0" t="0" r="r" b="b"/>
                <a:pathLst>
                  <a:path w="44" h="27">
                    <a:moveTo>
                      <a:pt x="0" y="8"/>
                    </a:moveTo>
                    <a:lnTo>
                      <a:pt x="0" y="0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35" y="0"/>
                    </a:lnTo>
                    <a:lnTo>
                      <a:pt x="38" y="2"/>
                    </a:lnTo>
                    <a:lnTo>
                      <a:pt x="42" y="5"/>
                    </a:lnTo>
                    <a:lnTo>
                      <a:pt x="43" y="9"/>
                    </a:lnTo>
                    <a:lnTo>
                      <a:pt x="44" y="14"/>
                    </a:lnTo>
                    <a:lnTo>
                      <a:pt x="43" y="17"/>
                    </a:lnTo>
                    <a:lnTo>
                      <a:pt x="42" y="21"/>
                    </a:lnTo>
                    <a:lnTo>
                      <a:pt x="39" y="23"/>
                    </a:lnTo>
                    <a:lnTo>
                      <a:pt x="37" y="25"/>
                    </a:lnTo>
                    <a:lnTo>
                      <a:pt x="33" y="27"/>
                    </a:lnTo>
                    <a:lnTo>
                      <a:pt x="29" y="27"/>
                    </a:lnTo>
                    <a:lnTo>
                      <a:pt x="29" y="18"/>
                    </a:lnTo>
                    <a:lnTo>
                      <a:pt x="31" y="18"/>
                    </a:lnTo>
                    <a:lnTo>
                      <a:pt x="33" y="17"/>
                    </a:lnTo>
                    <a:lnTo>
                      <a:pt x="36" y="16"/>
                    </a:lnTo>
                    <a:lnTo>
                      <a:pt x="36" y="13"/>
                    </a:lnTo>
                    <a:lnTo>
                      <a:pt x="36" y="10"/>
                    </a:lnTo>
                    <a:lnTo>
                      <a:pt x="35" y="9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28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39" name="Freeform 531"/>
              <p:cNvSpPr>
                <a:spLocks/>
              </p:cNvSpPr>
              <p:nvPr/>
            </p:nvSpPr>
            <p:spPr bwMode="auto">
              <a:xfrm>
                <a:off x="4110" y="2484"/>
                <a:ext cx="43" cy="29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43" y="0"/>
                  </a:cxn>
                  <a:cxn ang="0">
                    <a:pos x="43" y="29"/>
                  </a:cxn>
                  <a:cxn ang="0">
                    <a:pos x="38" y="28"/>
                  </a:cxn>
                  <a:cxn ang="0">
                    <a:pos x="35" y="25"/>
                  </a:cxn>
                  <a:cxn ang="0">
                    <a:pos x="32" y="24"/>
                  </a:cxn>
                  <a:cxn ang="0">
                    <a:pos x="29" y="21"/>
                  </a:cxn>
                  <a:cxn ang="0">
                    <a:pos x="24" y="17"/>
                  </a:cxn>
                  <a:cxn ang="0">
                    <a:pos x="22" y="14"/>
                  </a:cxn>
                  <a:cxn ang="0">
                    <a:pos x="19" y="12"/>
                  </a:cxn>
                  <a:cxn ang="0">
                    <a:pos x="17" y="10"/>
                  </a:cxn>
                  <a:cxn ang="0">
                    <a:pos x="15" y="9"/>
                  </a:cxn>
                  <a:cxn ang="0">
                    <a:pos x="13" y="8"/>
                  </a:cxn>
                  <a:cxn ang="0">
                    <a:pos x="10" y="9"/>
                  </a:cxn>
                  <a:cxn ang="0">
                    <a:pos x="9" y="10"/>
                  </a:cxn>
                  <a:cxn ang="0">
                    <a:pos x="8" y="12"/>
                  </a:cxn>
                  <a:cxn ang="0">
                    <a:pos x="7" y="14"/>
                  </a:cxn>
                  <a:cxn ang="0">
                    <a:pos x="8" y="16"/>
                  </a:cxn>
                  <a:cxn ang="0">
                    <a:pos x="9" y="18"/>
                  </a:cxn>
                  <a:cxn ang="0">
                    <a:pos x="10" y="20"/>
                  </a:cxn>
                  <a:cxn ang="0">
                    <a:pos x="14" y="20"/>
                  </a:cxn>
                  <a:cxn ang="0">
                    <a:pos x="13" y="28"/>
                  </a:cxn>
                  <a:cxn ang="0">
                    <a:pos x="8" y="27"/>
                  </a:cxn>
                  <a:cxn ang="0">
                    <a:pos x="6" y="25"/>
                  </a:cxn>
                  <a:cxn ang="0">
                    <a:pos x="2" y="23"/>
                  </a:cxn>
                  <a:cxn ang="0">
                    <a:pos x="1" y="21"/>
                  </a:cxn>
                  <a:cxn ang="0">
                    <a:pos x="0" y="17"/>
                  </a:cxn>
                  <a:cxn ang="0">
                    <a:pos x="0" y="14"/>
                  </a:cxn>
                  <a:cxn ang="0">
                    <a:pos x="0" y="10"/>
                  </a:cxn>
                  <a:cxn ang="0">
                    <a:pos x="1" y="7"/>
                  </a:cxn>
                  <a:cxn ang="0">
                    <a:pos x="3" y="3"/>
                  </a:cxn>
                  <a:cxn ang="0">
                    <a:pos x="6" y="2"/>
                  </a:cxn>
                  <a:cxn ang="0">
                    <a:pos x="8" y="1"/>
                  </a:cxn>
                  <a:cxn ang="0">
                    <a:pos x="11" y="0"/>
                  </a:cxn>
                  <a:cxn ang="0">
                    <a:pos x="14" y="1"/>
                  </a:cxn>
                  <a:cxn ang="0">
                    <a:pos x="17" y="1"/>
                  </a:cxn>
                  <a:cxn ang="0">
                    <a:pos x="19" y="2"/>
                  </a:cxn>
                  <a:cxn ang="0">
                    <a:pos x="22" y="5"/>
                  </a:cxn>
                  <a:cxn ang="0">
                    <a:pos x="24" y="7"/>
                  </a:cxn>
                  <a:cxn ang="0">
                    <a:pos x="28" y="10"/>
                  </a:cxn>
                  <a:cxn ang="0">
                    <a:pos x="30" y="12"/>
                  </a:cxn>
                  <a:cxn ang="0">
                    <a:pos x="31" y="14"/>
                  </a:cxn>
                  <a:cxn ang="0">
                    <a:pos x="32" y="15"/>
                  </a:cxn>
                  <a:cxn ang="0">
                    <a:pos x="33" y="16"/>
                  </a:cxn>
                  <a:cxn ang="0">
                    <a:pos x="35" y="16"/>
                  </a:cxn>
                  <a:cxn ang="0">
                    <a:pos x="35" y="0"/>
                  </a:cxn>
                </a:cxnLst>
                <a:rect l="0" t="0" r="r" b="b"/>
                <a:pathLst>
                  <a:path w="43" h="29">
                    <a:moveTo>
                      <a:pt x="35" y="0"/>
                    </a:moveTo>
                    <a:lnTo>
                      <a:pt x="43" y="0"/>
                    </a:lnTo>
                    <a:lnTo>
                      <a:pt x="43" y="29"/>
                    </a:lnTo>
                    <a:lnTo>
                      <a:pt x="38" y="28"/>
                    </a:lnTo>
                    <a:lnTo>
                      <a:pt x="35" y="25"/>
                    </a:lnTo>
                    <a:lnTo>
                      <a:pt x="32" y="24"/>
                    </a:lnTo>
                    <a:lnTo>
                      <a:pt x="29" y="21"/>
                    </a:lnTo>
                    <a:lnTo>
                      <a:pt x="24" y="17"/>
                    </a:lnTo>
                    <a:lnTo>
                      <a:pt x="22" y="14"/>
                    </a:lnTo>
                    <a:lnTo>
                      <a:pt x="19" y="12"/>
                    </a:lnTo>
                    <a:lnTo>
                      <a:pt x="17" y="10"/>
                    </a:lnTo>
                    <a:lnTo>
                      <a:pt x="15" y="9"/>
                    </a:lnTo>
                    <a:lnTo>
                      <a:pt x="13" y="8"/>
                    </a:lnTo>
                    <a:lnTo>
                      <a:pt x="10" y="9"/>
                    </a:lnTo>
                    <a:lnTo>
                      <a:pt x="9" y="10"/>
                    </a:lnTo>
                    <a:lnTo>
                      <a:pt x="8" y="12"/>
                    </a:lnTo>
                    <a:lnTo>
                      <a:pt x="7" y="14"/>
                    </a:lnTo>
                    <a:lnTo>
                      <a:pt x="8" y="16"/>
                    </a:lnTo>
                    <a:lnTo>
                      <a:pt x="9" y="18"/>
                    </a:lnTo>
                    <a:lnTo>
                      <a:pt x="10" y="20"/>
                    </a:lnTo>
                    <a:lnTo>
                      <a:pt x="14" y="20"/>
                    </a:lnTo>
                    <a:lnTo>
                      <a:pt x="13" y="28"/>
                    </a:lnTo>
                    <a:lnTo>
                      <a:pt x="8" y="27"/>
                    </a:lnTo>
                    <a:lnTo>
                      <a:pt x="6" y="25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0" y="10"/>
                    </a:lnTo>
                    <a:lnTo>
                      <a:pt x="1" y="7"/>
                    </a:lnTo>
                    <a:lnTo>
                      <a:pt x="3" y="3"/>
                    </a:lnTo>
                    <a:lnTo>
                      <a:pt x="6" y="2"/>
                    </a:lnTo>
                    <a:lnTo>
                      <a:pt x="8" y="1"/>
                    </a:lnTo>
                    <a:lnTo>
                      <a:pt x="11" y="0"/>
                    </a:lnTo>
                    <a:lnTo>
                      <a:pt x="14" y="1"/>
                    </a:lnTo>
                    <a:lnTo>
                      <a:pt x="17" y="1"/>
                    </a:lnTo>
                    <a:lnTo>
                      <a:pt x="19" y="2"/>
                    </a:lnTo>
                    <a:lnTo>
                      <a:pt x="22" y="5"/>
                    </a:lnTo>
                    <a:lnTo>
                      <a:pt x="24" y="7"/>
                    </a:lnTo>
                    <a:lnTo>
                      <a:pt x="28" y="10"/>
                    </a:lnTo>
                    <a:lnTo>
                      <a:pt x="30" y="12"/>
                    </a:lnTo>
                    <a:lnTo>
                      <a:pt x="31" y="14"/>
                    </a:lnTo>
                    <a:lnTo>
                      <a:pt x="32" y="15"/>
                    </a:lnTo>
                    <a:lnTo>
                      <a:pt x="33" y="16"/>
                    </a:lnTo>
                    <a:lnTo>
                      <a:pt x="35" y="16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40" name="Freeform 532"/>
              <p:cNvSpPr>
                <a:spLocks noEditPoints="1"/>
              </p:cNvSpPr>
              <p:nvPr/>
            </p:nvSpPr>
            <p:spPr bwMode="auto">
              <a:xfrm>
                <a:off x="4110" y="2451"/>
                <a:ext cx="44" cy="28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0" y="11"/>
                  </a:cxn>
                  <a:cxn ang="0">
                    <a:pos x="2" y="7"/>
                  </a:cxn>
                  <a:cxn ang="0">
                    <a:pos x="4" y="4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16" y="0"/>
                  </a:cxn>
                  <a:cxn ang="0">
                    <a:pos x="22" y="0"/>
                  </a:cxn>
                  <a:cxn ang="0">
                    <a:pos x="28" y="0"/>
                  </a:cxn>
                  <a:cxn ang="0">
                    <a:pos x="32" y="2"/>
                  </a:cxn>
                  <a:cxn ang="0">
                    <a:pos x="36" y="3"/>
                  </a:cxn>
                  <a:cxn ang="0">
                    <a:pos x="39" y="4"/>
                  </a:cxn>
                  <a:cxn ang="0">
                    <a:pos x="42" y="7"/>
                  </a:cxn>
                  <a:cxn ang="0">
                    <a:pos x="43" y="11"/>
                  </a:cxn>
                  <a:cxn ang="0">
                    <a:pos x="44" y="14"/>
                  </a:cxn>
                  <a:cxn ang="0">
                    <a:pos x="43" y="18"/>
                  </a:cxn>
                  <a:cxn ang="0">
                    <a:pos x="42" y="21"/>
                  </a:cxn>
                  <a:cxn ang="0">
                    <a:pos x="38" y="25"/>
                  </a:cxn>
                  <a:cxn ang="0">
                    <a:pos x="36" y="26"/>
                  </a:cxn>
                  <a:cxn ang="0">
                    <a:pos x="32" y="27"/>
                  </a:cxn>
                  <a:cxn ang="0">
                    <a:pos x="28" y="28"/>
                  </a:cxn>
                  <a:cxn ang="0">
                    <a:pos x="22" y="28"/>
                  </a:cxn>
                  <a:cxn ang="0">
                    <a:pos x="16" y="28"/>
                  </a:cxn>
                  <a:cxn ang="0">
                    <a:pos x="11" y="27"/>
                  </a:cxn>
                  <a:cxn ang="0">
                    <a:pos x="7" y="26"/>
                  </a:cxn>
                  <a:cxn ang="0">
                    <a:pos x="4" y="24"/>
                  </a:cxn>
                  <a:cxn ang="0">
                    <a:pos x="2" y="21"/>
                  </a:cxn>
                  <a:cxn ang="0">
                    <a:pos x="0" y="18"/>
                  </a:cxn>
                  <a:cxn ang="0">
                    <a:pos x="0" y="14"/>
                  </a:cxn>
                  <a:cxn ang="0">
                    <a:pos x="7" y="14"/>
                  </a:cxn>
                  <a:cxn ang="0">
                    <a:pos x="7" y="16"/>
                  </a:cxn>
                  <a:cxn ang="0">
                    <a:pos x="8" y="17"/>
                  </a:cxn>
                  <a:cxn ang="0">
                    <a:pos x="9" y="18"/>
                  </a:cxn>
                  <a:cxn ang="0">
                    <a:pos x="11" y="19"/>
                  </a:cxn>
                  <a:cxn ang="0">
                    <a:pos x="14" y="20"/>
                  </a:cxn>
                  <a:cxn ang="0">
                    <a:pos x="17" y="20"/>
                  </a:cxn>
                  <a:cxn ang="0">
                    <a:pos x="22" y="20"/>
                  </a:cxn>
                  <a:cxn ang="0">
                    <a:pos x="25" y="20"/>
                  </a:cxn>
                  <a:cxn ang="0">
                    <a:pos x="29" y="20"/>
                  </a:cxn>
                  <a:cxn ang="0">
                    <a:pos x="31" y="19"/>
                  </a:cxn>
                  <a:cxn ang="0">
                    <a:pos x="33" y="18"/>
                  </a:cxn>
                  <a:cxn ang="0">
                    <a:pos x="35" y="17"/>
                  </a:cxn>
                  <a:cxn ang="0">
                    <a:pos x="36" y="16"/>
                  </a:cxn>
                  <a:cxn ang="0">
                    <a:pos x="36" y="14"/>
                  </a:cxn>
                  <a:cxn ang="0">
                    <a:pos x="36" y="13"/>
                  </a:cxn>
                  <a:cxn ang="0">
                    <a:pos x="35" y="11"/>
                  </a:cxn>
                  <a:cxn ang="0">
                    <a:pos x="33" y="10"/>
                  </a:cxn>
                  <a:cxn ang="0">
                    <a:pos x="32" y="10"/>
                  </a:cxn>
                  <a:cxn ang="0">
                    <a:pos x="29" y="9"/>
                  </a:cxn>
                  <a:cxn ang="0">
                    <a:pos x="25" y="9"/>
                  </a:cxn>
                  <a:cxn ang="0">
                    <a:pos x="22" y="9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1" y="10"/>
                  </a:cxn>
                  <a:cxn ang="0">
                    <a:pos x="9" y="10"/>
                  </a:cxn>
                  <a:cxn ang="0">
                    <a:pos x="8" y="11"/>
                  </a:cxn>
                  <a:cxn ang="0">
                    <a:pos x="7" y="13"/>
                  </a:cxn>
                  <a:cxn ang="0">
                    <a:pos x="7" y="14"/>
                  </a:cxn>
                </a:cxnLst>
                <a:rect l="0" t="0" r="r" b="b"/>
                <a:pathLst>
                  <a:path w="44" h="28">
                    <a:moveTo>
                      <a:pt x="0" y="14"/>
                    </a:moveTo>
                    <a:lnTo>
                      <a:pt x="0" y="11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16" y="0"/>
                    </a:lnTo>
                    <a:lnTo>
                      <a:pt x="22" y="0"/>
                    </a:lnTo>
                    <a:lnTo>
                      <a:pt x="28" y="0"/>
                    </a:lnTo>
                    <a:lnTo>
                      <a:pt x="32" y="2"/>
                    </a:lnTo>
                    <a:lnTo>
                      <a:pt x="36" y="3"/>
                    </a:lnTo>
                    <a:lnTo>
                      <a:pt x="39" y="4"/>
                    </a:lnTo>
                    <a:lnTo>
                      <a:pt x="42" y="7"/>
                    </a:lnTo>
                    <a:lnTo>
                      <a:pt x="43" y="11"/>
                    </a:lnTo>
                    <a:lnTo>
                      <a:pt x="44" y="14"/>
                    </a:lnTo>
                    <a:lnTo>
                      <a:pt x="43" y="18"/>
                    </a:lnTo>
                    <a:lnTo>
                      <a:pt x="42" y="21"/>
                    </a:lnTo>
                    <a:lnTo>
                      <a:pt x="38" y="25"/>
                    </a:lnTo>
                    <a:lnTo>
                      <a:pt x="36" y="26"/>
                    </a:lnTo>
                    <a:lnTo>
                      <a:pt x="32" y="27"/>
                    </a:lnTo>
                    <a:lnTo>
                      <a:pt x="28" y="28"/>
                    </a:lnTo>
                    <a:lnTo>
                      <a:pt x="22" y="28"/>
                    </a:lnTo>
                    <a:lnTo>
                      <a:pt x="16" y="28"/>
                    </a:lnTo>
                    <a:lnTo>
                      <a:pt x="11" y="27"/>
                    </a:lnTo>
                    <a:lnTo>
                      <a:pt x="7" y="26"/>
                    </a:lnTo>
                    <a:lnTo>
                      <a:pt x="4" y="24"/>
                    </a:lnTo>
                    <a:lnTo>
                      <a:pt x="2" y="21"/>
                    </a:lnTo>
                    <a:lnTo>
                      <a:pt x="0" y="18"/>
                    </a:lnTo>
                    <a:lnTo>
                      <a:pt x="0" y="14"/>
                    </a:lnTo>
                    <a:close/>
                    <a:moveTo>
                      <a:pt x="7" y="14"/>
                    </a:moveTo>
                    <a:lnTo>
                      <a:pt x="7" y="16"/>
                    </a:lnTo>
                    <a:lnTo>
                      <a:pt x="8" y="17"/>
                    </a:lnTo>
                    <a:lnTo>
                      <a:pt x="9" y="18"/>
                    </a:lnTo>
                    <a:lnTo>
                      <a:pt x="11" y="19"/>
                    </a:lnTo>
                    <a:lnTo>
                      <a:pt x="14" y="20"/>
                    </a:lnTo>
                    <a:lnTo>
                      <a:pt x="17" y="20"/>
                    </a:lnTo>
                    <a:lnTo>
                      <a:pt x="22" y="20"/>
                    </a:lnTo>
                    <a:lnTo>
                      <a:pt x="25" y="20"/>
                    </a:lnTo>
                    <a:lnTo>
                      <a:pt x="29" y="20"/>
                    </a:lnTo>
                    <a:lnTo>
                      <a:pt x="31" y="19"/>
                    </a:lnTo>
                    <a:lnTo>
                      <a:pt x="33" y="18"/>
                    </a:lnTo>
                    <a:lnTo>
                      <a:pt x="35" y="17"/>
                    </a:lnTo>
                    <a:lnTo>
                      <a:pt x="36" y="16"/>
                    </a:lnTo>
                    <a:lnTo>
                      <a:pt x="36" y="14"/>
                    </a:lnTo>
                    <a:lnTo>
                      <a:pt x="36" y="13"/>
                    </a:lnTo>
                    <a:lnTo>
                      <a:pt x="35" y="11"/>
                    </a:lnTo>
                    <a:lnTo>
                      <a:pt x="33" y="10"/>
                    </a:lnTo>
                    <a:lnTo>
                      <a:pt x="32" y="10"/>
                    </a:lnTo>
                    <a:lnTo>
                      <a:pt x="29" y="9"/>
                    </a:lnTo>
                    <a:lnTo>
                      <a:pt x="25" y="9"/>
                    </a:lnTo>
                    <a:lnTo>
                      <a:pt x="22" y="9"/>
                    </a:lnTo>
                    <a:lnTo>
                      <a:pt x="17" y="9"/>
                    </a:lnTo>
                    <a:lnTo>
                      <a:pt x="14" y="9"/>
                    </a:lnTo>
                    <a:lnTo>
                      <a:pt x="11" y="10"/>
                    </a:lnTo>
                    <a:lnTo>
                      <a:pt x="9" y="10"/>
                    </a:lnTo>
                    <a:lnTo>
                      <a:pt x="8" y="11"/>
                    </a:lnTo>
                    <a:lnTo>
                      <a:pt x="7" y="13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41" name="Freeform 533"/>
              <p:cNvSpPr>
                <a:spLocks noEditPoints="1"/>
              </p:cNvSpPr>
              <p:nvPr/>
            </p:nvSpPr>
            <p:spPr bwMode="auto">
              <a:xfrm>
                <a:off x="4110" y="2418"/>
                <a:ext cx="44" cy="28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0" y="10"/>
                  </a:cxn>
                  <a:cxn ang="0">
                    <a:pos x="2" y="7"/>
                  </a:cxn>
                  <a:cxn ang="0">
                    <a:pos x="4" y="4"/>
                  </a:cxn>
                  <a:cxn ang="0">
                    <a:pos x="7" y="2"/>
                  </a:cxn>
                  <a:cxn ang="0">
                    <a:pos x="11" y="1"/>
                  </a:cxn>
                  <a:cxn ang="0">
                    <a:pos x="16" y="0"/>
                  </a:cxn>
                  <a:cxn ang="0">
                    <a:pos x="22" y="0"/>
                  </a:cxn>
                  <a:cxn ang="0">
                    <a:pos x="28" y="0"/>
                  </a:cxn>
                  <a:cxn ang="0">
                    <a:pos x="32" y="1"/>
                  </a:cxn>
                  <a:cxn ang="0">
                    <a:pos x="36" y="2"/>
                  </a:cxn>
                  <a:cxn ang="0">
                    <a:pos x="39" y="4"/>
                  </a:cxn>
                  <a:cxn ang="0">
                    <a:pos x="42" y="7"/>
                  </a:cxn>
                  <a:cxn ang="0">
                    <a:pos x="43" y="10"/>
                  </a:cxn>
                  <a:cxn ang="0">
                    <a:pos x="44" y="14"/>
                  </a:cxn>
                  <a:cxn ang="0">
                    <a:pos x="43" y="18"/>
                  </a:cxn>
                  <a:cxn ang="0">
                    <a:pos x="42" y="22"/>
                  </a:cxn>
                  <a:cxn ang="0">
                    <a:pos x="38" y="24"/>
                  </a:cxn>
                  <a:cxn ang="0">
                    <a:pos x="36" y="26"/>
                  </a:cxn>
                  <a:cxn ang="0">
                    <a:pos x="32" y="28"/>
                  </a:cxn>
                  <a:cxn ang="0">
                    <a:pos x="28" y="28"/>
                  </a:cxn>
                  <a:cxn ang="0">
                    <a:pos x="22" y="28"/>
                  </a:cxn>
                  <a:cxn ang="0">
                    <a:pos x="16" y="28"/>
                  </a:cxn>
                  <a:cxn ang="0">
                    <a:pos x="11" y="28"/>
                  </a:cxn>
                  <a:cxn ang="0">
                    <a:pos x="7" y="25"/>
                  </a:cxn>
                  <a:cxn ang="0">
                    <a:pos x="4" y="24"/>
                  </a:cxn>
                  <a:cxn ang="0">
                    <a:pos x="2" y="21"/>
                  </a:cxn>
                  <a:cxn ang="0">
                    <a:pos x="0" y="18"/>
                  </a:cxn>
                  <a:cxn ang="0">
                    <a:pos x="0" y="14"/>
                  </a:cxn>
                  <a:cxn ang="0">
                    <a:pos x="7" y="14"/>
                  </a:cxn>
                  <a:cxn ang="0">
                    <a:pos x="7" y="16"/>
                  </a:cxn>
                  <a:cxn ang="0">
                    <a:pos x="8" y="17"/>
                  </a:cxn>
                  <a:cxn ang="0">
                    <a:pos x="9" y="18"/>
                  </a:cxn>
                  <a:cxn ang="0">
                    <a:pos x="11" y="20"/>
                  </a:cxn>
                  <a:cxn ang="0">
                    <a:pos x="14" y="20"/>
                  </a:cxn>
                  <a:cxn ang="0">
                    <a:pos x="17" y="20"/>
                  </a:cxn>
                  <a:cxn ang="0">
                    <a:pos x="22" y="20"/>
                  </a:cxn>
                  <a:cxn ang="0">
                    <a:pos x="25" y="20"/>
                  </a:cxn>
                  <a:cxn ang="0">
                    <a:pos x="29" y="20"/>
                  </a:cxn>
                  <a:cxn ang="0">
                    <a:pos x="31" y="20"/>
                  </a:cxn>
                  <a:cxn ang="0">
                    <a:pos x="33" y="18"/>
                  </a:cxn>
                  <a:cxn ang="0">
                    <a:pos x="35" y="17"/>
                  </a:cxn>
                  <a:cxn ang="0">
                    <a:pos x="36" y="16"/>
                  </a:cxn>
                  <a:cxn ang="0">
                    <a:pos x="36" y="14"/>
                  </a:cxn>
                  <a:cxn ang="0">
                    <a:pos x="36" y="13"/>
                  </a:cxn>
                  <a:cxn ang="0">
                    <a:pos x="35" y="11"/>
                  </a:cxn>
                  <a:cxn ang="0">
                    <a:pos x="33" y="10"/>
                  </a:cxn>
                  <a:cxn ang="0">
                    <a:pos x="32" y="9"/>
                  </a:cxn>
                  <a:cxn ang="0">
                    <a:pos x="29" y="9"/>
                  </a:cxn>
                  <a:cxn ang="0">
                    <a:pos x="25" y="8"/>
                  </a:cxn>
                  <a:cxn ang="0">
                    <a:pos x="22" y="8"/>
                  </a:cxn>
                  <a:cxn ang="0">
                    <a:pos x="17" y="8"/>
                  </a:cxn>
                  <a:cxn ang="0">
                    <a:pos x="14" y="8"/>
                  </a:cxn>
                  <a:cxn ang="0">
                    <a:pos x="11" y="9"/>
                  </a:cxn>
                  <a:cxn ang="0">
                    <a:pos x="9" y="10"/>
                  </a:cxn>
                  <a:cxn ang="0">
                    <a:pos x="8" y="11"/>
                  </a:cxn>
                  <a:cxn ang="0">
                    <a:pos x="7" y="13"/>
                  </a:cxn>
                  <a:cxn ang="0">
                    <a:pos x="7" y="14"/>
                  </a:cxn>
                </a:cxnLst>
                <a:rect l="0" t="0" r="r" b="b"/>
                <a:pathLst>
                  <a:path w="44" h="28">
                    <a:moveTo>
                      <a:pt x="0" y="14"/>
                    </a:moveTo>
                    <a:lnTo>
                      <a:pt x="0" y="10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11" y="1"/>
                    </a:lnTo>
                    <a:lnTo>
                      <a:pt x="16" y="0"/>
                    </a:lnTo>
                    <a:lnTo>
                      <a:pt x="22" y="0"/>
                    </a:lnTo>
                    <a:lnTo>
                      <a:pt x="28" y="0"/>
                    </a:lnTo>
                    <a:lnTo>
                      <a:pt x="32" y="1"/>
                    </a:lnTo>
                    <a:lnTo>
                      <a:pt x="36" y="2"/>
                    </a:lnTo>
                    <a:lnTo>
                      <a:pt x="39" y="4"/>
                    </a:lnTo>
                    <a:lnTo>
                      <a:pt x="42" y="7"/>
                    </a:lnTo>
                    <a:lnTo>
                      <a:pt x="43" y="10"/>
                    </a:lnTo>
                    <a:lnTo>
                      <a:pt x="44" y="14"/>
                    </a:lnTo>
                    <a:lnTo>
                      <a:pt x="43" y="18"/>
                    </a:lnTo>
                    <a:lnTo>
                      <a:pt x="42" y="22"/>
                    </a:lnTo>
                    <a:lnTo>
                      <a:pt x="38" y="24"/>
                    </a:lnTo>
                    <a:lnTo>
                      <a:pt x="36" y="26"/>
                    </a:lnTo>
                    <a:lnTo>
                      <a:pt x="32" y="28"/>
                    </a:lnTo>
                    <a:lnTo>
                      <a:pt x="28" y="28"/>
                    </a:lnTo>
                    <a:lnTo>
                      <a:pt x="22" y="28"/>
                    </a:lnTo>
                    <a:lnTo>
                      <a:pt x="16" y="28"/>
                    </a:lnTo>
                    <a:lnTo>
                      <a:pt x="11" y="28"/>
                    </a:lnTo>
                    <a:lnTo>
                      <a:pt x="7" y="25"/>
                    </a:lnTo>
                    <a:lnTo>
                      <a:pt x="4" y="24"/>
                    </a:lnTo>
                    <a:lnTo>
                      <a:pt x="2" y="21"/>
                    </a:lnTo>
                    <a:lnTo>
                      <a:pt x="0" y="18"/>
                    </a:lnTo>
                    <a:lnTo>
                      <a:pt x="0" y="14"/>
                    </a:lnTo>
                    <a:close/>
                    <a:moveTo>
                      <a:pt x="7" y="14"/>
                    </a:moveTo>
                    <a:lnTo>
                      <a:pt x="7" y="16"/>
                    </a:lnTo>
                    <a:lnTo>
                      <a:pt x="8" y="17"/>
                    </a:lnTo>
                    <a:lnTo>
                      <a:pt x="9" y="18"/>
                    </a:lnTo>
                    <a:lnTo>
                      <a:pt x="11" y="20"/>
                    </a:lnTo>
                    <a:lnTo>
                      <a:pt x="14" y="20"/>
                    </a:lnTo>
                    <a:lnTo>
                      <a:pt x="17" y="20"/>
                    </a:lnTo>
                    <a:lnTo>
                      <a:pt x="22" y="20"/>
                    </a:lnTo>
                    <a:lnTo>
                      <a:pt x="25" y="20"/>
                    </a:lnTo>
                    <a:lnTo>
                      <a:pt x="29" y="20"/>
                    </a:lnTo>
                    <a:lnTo>
                      <a:pt x="31" y="20"/>
                    </a:lnTo>
                    <a:lnTo>
                      <a:pt x="33" y="18"/>
                    </a:lnTo>
                    <a:lnTo>
                      <a:pt x="35" y="17"/>
                    </a:lnTo>
                    <a:lnTo>
                      <a:pt x="36" y="16"/>
                    </a:lnTo>
                    <a:lnTo>
                      <a:pt x="36" y="14"/>
                    </a:lnTo>
                    <a:lnTo>
                      <a:pt x="36" y="13"/>
                    </a:lnTo>
                    <a:lnTo>
                      <a:pt x="35" y="11"/>
                    </a:lnTo>
                    <a:lnTo>
                      <a:pt x="33" y="10"/>
                    </a:lnTo>
                    <a:lnTo>
                      <a:pt x="32" y="9"/>
                    </a:lnTo>
                    <a:lnTo>
                      <a:pt x="29" y="9"/>
                    </a:lnTo>
                    <a:lnTo>
                      <a:pt x="25" y="8"/>
                    </a:lnTo>
                    <a:lnTo>
                      <a:pt x="22" y="8"/>
                    </a:lnTo>
                    <a:lnTo>
                      <a:pt x="17" y="8"/>
                    </a:lnTo>
                    <a:lnTo>
                      <a:pt x="14" y="8"/>
                    </a:lnTo>
                    <a:lnTo>
                      <a:pt x="11" y="9"/>
                    </a:lnTo>
                    <a:lnTo>
                      <a:pt x="9" y="10"/>
                    </a:lnTo>
                    <a:lnTo>
                      <a:pt x="8" y="11"/>
                    </a:lnTo>
                    <a:lnTo>
                      <a:pt x="7" y="13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42" name="Freeform 534"/>
              <p:cNvSpPr>
                <a:spLocks noEditPoints="1"/>
              </p:cNvSpPr>
              <p:nvPr/>
            </p:nvSpPr>
            <p:spPr bwMode="auto">
              <a:xfrm>
                <a:off x="4110" y="2385"/>
                <a:ext cx="44" cy="28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0" y="10"/>
                  </a:cxn>
                  <a:cxn ang="0">
                    <a:pos x="2" y="6"/>
                  </a:cxn>
                  <a:cxn ang="0">
                    <a:pos x="4" y="4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16" y="0"/>
                  </a:cxn>
                  <a:cxn ang="0">
                    <a:pos x="22" y="0"/>
                  </a:cxn>
                  <a:cxn ang="0">
                    <a:pos x="28" y="0"/>
                  </a:cxn>
                  <a:cxn ang="0">
                    <a:pos x="32" y="0"/>
                  </a:cxn>
                  <a:cxn ang="0">
                    <a:pos x="36" y="3"/>
                  </a:cxn>
                  <a:cxn ang="0">
                    <a:pos x="39" y="4"/>
                  </a:cxn>
                  <a:cxn ang="0">
                    <a:pos x="42" y="6"/>
                  </a:cxn>
                  <a:cxn ang="0">
                    <a:pos x="43" y="10"/>
                  </a:cxn>
                  <a:cxn ang="0">
                    <a:pos x="44" y="14"/>
                  </a:cxn>
                  <a:cxn ang="0">
                    <a:pos x="43" y="18"/>
                  </a:cxn>
                  <a:cxn ang="0">
                    <a:pos x="42" y="21"/>
                  </a:cxn>
                  <a:cxn ang="0">
                    <a:pos x="38" y="24"/>
                  </a:cxn>
                  <a:cxn ang="0">
                    <a:pos x="36" y="26"/>
                  </a:cxn>
                  <a:cxn ang="0">
                    <a:pos x="32" y="27"/>
                  </a:cxn>
                  <a:cxn ang="0">
                    <a:pos x="28" y="28"/>
                  </a:cxn>
                  <a:cxn ang="0">
                    <a:pos x="22" y="28"/>
                  </a:cxn>
                  <a:cxn ang="0">
                    <a:pos x="16" y="28"/>
                  </a:cxn>
                  <a:cxn ang="0">
                    <a:pos x="11" y="27"/>
                  </a:cxn>
                  <a:cxn ang="0">
                    <a:pos x="7" y="26"/>
                  </a:cxn>
                  <a:cxn ang="0">
                    <a:pos x="4" y="24"/>
                  </a:cxn>
                  <a:cxn ang="0">
                    <a:pos x="2" y="21"/>
                  </a:cxn>
                  <a:cxn ang="0">
                    <a:pos x="0" y="18"/>
                  </a:cxn>
                  <a:cxn ang="0">
                    <a:pos x="0" y="14"/>
                  </a:cxn>
                  <a:cxn ang="0">
                    <a:pos x="7" y="14"/>
                  </a:cxn>
                  <a:cxn ang="0">
                    <a:pos x="7" y="15"/>
                  </a:cxn>
                  <a:cxn ang="0">
                    <a:pos x="8" y="17"/>
                  </a:cxn>
                  <a:cxn ang="0">
                    <a:pos x="9" y="18"/>
                  </a:cxn>
                  <a:cxn ang="0">
                    <a:pos x="11" y="19"/>
                  </a:cxn>
                  <a:cxn ang="0">
                    <a:pos x="14" y="19"/>
                  </a:cxn>
                  <a:cxn ang="0">
                    <a:pos x="17" y="20"/>
                  </a:cxn>
                  <a:cxn ang="0">
                    <a:pos x="22" y="20"/>
                  </a:cxn>
                  <a:cxn ang="0">
                    <a:pos x="25" y="20"/>
                  </a:cxn>
                  <a:cxn ang="0">
                    <a:pos x="29" y="19"/>
                  </a:cxn>
                  <a:cxn ang="0">
                    <a:pos x="31" y="19"/>
                  </a:cxn>
                  <a:cxn ang="0">
                    <a:pos x="33" y="18"/>
                  </a:cxn>
                  <a:cxn ang="0">
                    <a:pos x="35" y="17"/>
                  </a:cxn>
                  <a:cxn ang="0">
                    <a:pos x="36" y="15"/>
                  </a:cxn>
                  <a:cxn ang="0">
                    <a:pos x="36" y="14"/>
                  </a:cxn>
                  <a:cxn ang="0">
                    <a:pos x="36" y="12"/>
                  </a:cxn>
                  <a:cxn ang="0">
                    <a:pos x="35" y="11"/>
                  </a:cxn>
                  <a:cxn ang="0">
                    <a:pos x="33" y="10"/>
                  </a:cxn>
                  <a:cxn ang="0">
                    <a:pos x="32" y="8"/>
                  </a:cxn>
                  <a:cxn ang="0">
                    <a:pos x="29" y="8"/>
                  </a:cxn>
                  <a:cxn ang="0">
                    <a:pos x="25" y="8"/>
                  </a:cxn>
                  <a:cxn ang="0">
                    <a:pos x="22" y="8"/>
                  </a:cxn>
                  <a:cxn ang="0">
                    <a:pos x="17" y="8"/>
                  </a:cxn>
                  <a:cxn ang="0">
                    <a:pos x="14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8" y="11"/>
                  </a:cxn>
                  <a:cxn ang="0">
                    <a:pos x="7" y="12"/>
                  </a:cxn>
                  <a:cxn ang="0">
                    <a:pos x="7" y="14"/>
                  </a:cxn>
                </a:cxnLst>
                <a:rect l="0" t="0" r="r" b="b"/>
                <a:pathLst>
                  <a:path w="44" h="28">
                    <a:moveTo>
                      <a:pt x="0" y="14"/>
                    </a:moveTo>
                    <a:lnTo>
                      <a:pt x="0" y="10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16" y="0"/>
                    </a:lnTo>
                    <a:lnTo>
                      <a:pt x="22" y="0"/>
                    </a:lnTo>
                    <a:lnTo>
                      <a:pt x="28" y="0"/>
                    </a:lnTo>
                    <a:lnTo>
                      <a:pt x="32" y="0"/>
                    </a:lnTo>
                    <a:lnTo>
                      <a:pt x="36" y="3"/>
                    </a:lnTo>
                    <a:lnTo>
                      <a:pt x="39" y="4"/>
                    </a:lnTo>
                    <a:lnTo>
                      <a:pt x="42" y="6"/>
                    </a:lnTo>
                    <a:lnTo>
                      <a:pt x="43" y="10"/>
                    </a:lnTo>
                    <a:lnTo>
                      <a:pt x="44" y="14"/>
                    </a:lnTo>
                    <a:lnTo>
                      <a:pt x="43" y="18"/>
                    </a:lnTo>
                    <a:lnTo>
                      <a:pt x="42" y="21"/>
                    </a:lnTo>
                    <a:lnTo>
                      <a:pt x="38" y="24"/>
                    </a:lnTo>
                    <a:lnTo>
                      <a:pt x="36" y="26"/>
                    </a:lnTo>
                    <a:lnTo>
                      <a:pt x="32" y="27"/>
                    </a:lnTo>
                    <a:lnTo>
                      <a:pt x="28" y="28"/>
                    </a:lnTo>
                    <a:lnTo>
                      <a:pt x="22" y="28"/>
                    </a:lnTo>
                    <a:lnTo>
                      <a:pt x="16" y="28"/>
                    </a:lnTo>
                    <a:lnTo>
                      <a:pt x="11" y="27"/>
                    </a:lnTo>
                    <a:lnTo>
                      <a:pt x="7" y="26"/>
                    </a:lnTo>
                    <a:lnTo>
                      <a:pt x="4" y="24"/>
                    </a:lnTo>
                    <a:lnTo>
                      <a:pt x="2" y="21"/>
                    </a:lnTo>
                    <a:lnTo>
                      <a:pt x="0" y="18"/>
                    </a:lnTo>
                    <a:lnTo>
                      <a:pt x="0" y="14"/>
                    </a:lnTo>
                    <a:close/>
                    <a:moveTo>
                      <a:pt x="7" y="14"/>
                    </a:moveTo>
                    <a:lnTo>
                      <a:pt x="7" y="15"/>
                    </a:lnTo>
                    <a:lnTo>
                      <a:pt x="8" y="17"/>
                    </a:lnTo>
                    <a:lnTo>
                      <a:pt x="9" y="18"/>
                    </a:lnTo>
                    <a:lnTo>
                      <a:pt x="11" y="19"/>
                    </a:lnTo>
                    <a:lnTo>
                      <a:pt x="14" y="19"/>
                    </a:lnTo>
                    <a:lnTo>
                      <a:pt x="17" y="20"/>
                    </a:lnTo>
                    <a:lnTo>
                      <a:pt x="22" y="20"/>
                    </a:lnTo>
                    <a:lnTo>
                      <a:pt x="25" y="20"/>
                    </a:lnTo>
                    <a:lnTo>
                      <a:pt x="29" y="19"/>
                    </a:lnTo>
                    <a:lnTo>
                      <a:pt x="31" y="19"/>
                    </a:lnTo>
                    <a:lnTo>
                      <a:pt x="33" y="18"/>
                    </a:lnTo>
                    <a:lnTo>
                      <a:pt x="35" y="17"/>
                    </a:lnTo>
                    <a:lnTo>
                      <a:pt x="36" y="15"/>
                    </a:lnTo>
                    <a:lnTo>
                      <a:pt x="36" y="14"/>
                    </a:lnTo>
                    <a:lnTo>
                      <a:pt x="36" y="12"/>
                    </a:lnTo>
                    <a:lnTo>
                      <a:pt x="35" y="11"/>
                    </a:lnTo>
                    <a:lnTo>
                      <a:pt x="33" y="10"/>
                    </a:lnTo>
                    <a:lnTo>
                      <a:pt x="32" y="8"/>
                    </a:lnTo>
                    <a:lnTo>
                      <a:pt x="29" y="8"/>
                    </a:lnTo>
                    <a:lnTo>
                      <a:pt x="25" y="8"/>
                    </a:lnTo>
                    <a:lnTo>
                      <a:pt x="22" y="8"/>
                    </a:lnTo>
                    <a:lnTo>
                      <a:pt x="17" y="8"/>
                    </a:lnTo>
                    <a:lnTo>
                      <a:pt x="14" y="8"/>
                    </a:lnTo>
                    <a:lnTo>
                      <a:pt x="11" y="8"/>
                    </a:lnTo>
                    <a:lnTo>
                      <a:pt x="9" y="10"/>
                    </a:lnTo>
                    <a:lnTo>
                      <a:pt x="8" y="11"/>
                    </a:lnTo>
                    <a:lnTo>
                      <a:pt x="7" y="12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43" name="Freeform 535"/>
              <p:cNvSpPr>
                <a:spLocks/>
              </p:cNvSpPr>
              <p:nvPr/>
            </p:nvSpPr>
            <p:spPr bwMode="auto">
              <a:xfrm>
                <a:off x="4110" y="2366"/>
                <a:ext cx="54" cy="14"/>
              </a:xfrm>
              <a:custGeom>
                <a:avLst/>
                <a:gdLst/>
                <a:ahLst/>
                <a:cxnLst>
                  <a:cxn ang="0">
                    <a:pos x="54" y="14"/>
                  </a:cxn>
                  <a:cxn ang="0">
                    <a:pos x="50" y="12"/>
                  </a:cxn>
                  <a:cxn ang="0">
                    <a:pos x="47" y="11"/>
                  </a:cxn>
                  <a:cxn ang="0">
                    <a:pos x="44" y="10"/>
                  </a:cxn>
                  <a:cxn ang="0">
                    <a:pos x="40" y="9"/>
                  </a:cxn>
                  <a:cxn ang="0">
                    <a:pos x="37" y="9"/>
                  </a:cxn>
                  <a:cxn ang="0">
                    <a:pos x="33" y="8"/>
                  </a:cxn>
                  <a:cxn ang="0">
                    <a:pos x="31" y="8"/>
                  </a:cxn>
                  <a:cxn ang="0">
                    <a:pos x="28" y="8"/>
                  </a:cxn>
                  <a:cxn ang="0">
                    <a:pos x="21" y="8"/>
                  </a:cxn>
                  <a:cxn ang="0">
                    <a:pos x="15" y="9"/>
                  </a:cxn>
                  <a:cxn ang="0">
                    <a:pos x="10" y="10"/>
                  </a:cxn>
                  <a:cxn ang="0">
                    <a:pos x="6" y="11"/>
                  </a:cxn>
                  <a:cxn ang="0">
                    <a:pos x="0" y="14"/>
                  </a:cxn>
                  <a:cxn ang="0">
                    <a:pos x="0" y="9"/>
                  </a:cxn>
                  <a:cxn ang="0">
                    <a:pos x="6" y="4"/>
                  </a:cxn>
                  <a:cxn ang="0">
                    <a:pos x="13" y="2"/>
                  </a:cxn>
                  <a:cxn ang="0">
                    <a:pos x="19" y="0"/>
                  </a:cxn>
                  <a:cxn ang="0">
                    <a:pos x="26" y="0"/>
                  </a:cxn>
                  <a:cxn ang="0">
                    <a:pos x="33" y="0"/>
                  </a:cxn>
                  <a:cxn ang="0">
                    <a:pos x="39" y="1"/>
                  </a:cxn>
                  <a:cxn ang="0">
                    <a:pos x="47" y="4"/>
                  </a:cxn>
                  <a:cxn ang="0">
                    <a:pos x="54" y="9"/>
                  </a:cxn>
                  <a:cxn ang="0">
                    <a:pos x="54" y="14"/>
                  </a:cxn>
                </a:cxnLst>
                <a:rect l="0" t="0" r="r" b="b"/>
                <a:pathLst>
                  <a:path w="54" h="14">
                    <a:moveTo>
                      <a:pt x="54" y="14"/>
                    </a:moveTo>
                    <a:lnTo>
                      <a:pt x="50" y="12"/>
                    </a:lnTo>
                    <a:lnTo>
                      <a:pt x="47" y="11"/>
                    </a:lnTo>
                    <a:lnTo>
                      <a:pt x="44" y="10"/>
                    </a:lnTo>
                    <a:lnTo>
                      <a:pt x="40" y="9"/>
                    </a:lnTo>
                    <a:lnTo>
                      <a:pt x="37" y="9"/>
                    </a:lnTo>
                    <a:lnTo>
                      <a:pt x="33" y="8"/>
                    </a:lnTo>
                    <a:lnTo>
                      <a:pt x="31" y="8"/>
                    </a:lnTo>
                    <a:lnTo>
                      <a:pt x="28" y="8"/>
                    </a:lnTo>
                    <a:lnTo>
                      <a:pt x="21" y="8"/>
                    </a:lnTo>
                    <a:lnTo>
                      <a:pt x="15" y="9"/>
                    </a:lnTo>
                    <a:lnTo>
                      <a:pt x="10" y="10"/>
                    </a:lnTo>
                    <a:lnTo>
                      <a:pt x="6" y="11"/>
                    </a:lnTo>
                    <a:lnTo>
                      <a:pt x="0" y="14"/>
                    </a:lnTo>
                    <a:lnTo>
                      <a:pt x="0" y="9"/>
                    </a:lnTo>
                    <a:lnTo>
                      <a:pt x="6" y="4"/>
                    </a:lnTo>
                    <a:lnTo>
                      <a:pt x="13" y="2"/>
                    </a:lnTo>
                    <a:lnTo>
                      <a:pt x="19" y="0"/>
                    </a:lnTo>
                    <a:lnTo>
                      <a:pt x="26" y="0"/>
                    </a:lnTo>
                    <a:lnTo>
                      <a:pt x="33" y="0"/>
                    </a:lnTo>
                    <a:lnTo>
                      <a:pt x="39" y="1"/>
                    </a:lnTo>
                    <a:lnTo>
                      <a:pt x="47" y="4"/>
                    </a:lnTo>
                    <a:lnTo>
                      <a:pt x="54" y="9"/>
                    </a:lnTo>
                    <a:lnTo>
                      <a:pt x="54" y="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44" name="Freeform 536"/>
              <p:cNvSpPr>
                <a:spLocks noEditPoints="1"/>
              </p:cNvSpPr>
              <p:nvPr/>
            </p:nvSpPr>
            <p:spPr bwMode="auto">
              <a:xfrm>
                <a:off x="4978" y="4066"/>
                <a:ext cx="39" cy="43"/>
              </a:xfrm>
              <a:custGeom>
                <a:avLst/>
                <a:gdLst/>
                <a:ahLst/>
                <a:cxnLst>
                  <a:cxn ang="0">
                    <a:pos x="0" y="43"/>
                  </a:cxn>
                  <a:cxn ang="0">
                    <a:pos x="0" y="0"/>
                  </a:cxn>
                  <a:cxn ang="0">
                    <a:pos x="18" y="0"/>
                  </a:cxn>
                  <a:cxn ang="0">
                    <a:pos x="23" y="0"/>
                  </a:cxn>
                  <a:cxn ang="0">
                    <a:pos x="26" y="1"/>
                  </a:cxn>
                  <a:cxn ang="0">
                    <a:pos x="29" y="1"/>
                  </a:cxn>
                  <a:cxn ang="0">
                    <a:pos x="31" y="2"/>
                  </a:cxn>
                  <a:cxn ang="0">
                    <a:pos x="33" y="6"/>
                  </a:cxn>
                  <a:cxn ang="0">
                    <a:pos x="34" y="8"/>
                  </a:cxn>
                  <a:cxn ang="0">
                    <a:pos x="36" y="12"/>
                  </a:cxn>
                  <a:cxn ang="0">
                    <a:pos x="34" y="16"/>
                  </a:cxn>
                  <a:cxn ang="0">
                    <a:pos x="32" y="20"/>
                  </a:cxn>
                  <a:cxn ang="0">
                    <a:pos x="31" y="22"/>
                  </a:cxn>
                  <a:cxn ang="0">
                    <a:pos x="27" y="23"/>
                  </a:cxn>
                  <a:cxn ang="0">
                    <a:pos x="25" y="24"/>
                  </a:cxn>
                  <a:cxn ang="0">
                    <a:pos x="27" y="26"/>
                  </a:cxn>
                  <a:cxn ang="0">
                    <a:pos x="29" y="28"/>
                  </a:cxn>
                  <a:cxn ang="0">
                    <a:pos x="31" y="30"/>
                  </a:cxn>
                  <a:cxn ang="0">
                    <a:pos x="33" y="35"/>
                  </a:cxn>
                  <a:cxn ang="0">
                    <a:pos x="39" y="43"/>
                  </a:cxn>
                  <a:cxn ang="0">
                    <a:pos x="30" y="43"/>
                  </a:cxn>
                  <a:cxn ang="0">
                    <a:pos x="23" y="34"/>
                  </a:cxn>
                  <a:cxn ang="0">
                    <a:pos x="21" y="30"/>
                  </a:cxn>
                  <a:cxn ang="0">
                    <a:pos x="19" y="29"/>
                  </a:cxn>
                  <a:cxn ang="0">
                    <a:pos x="18" y="28"/>
                  </a:cxn>
                  <a:cxn ang="0">
                    <a:pos x="17" y="27"/>
                  </a:cxn>
                  <a:cxn ang="0">
                    <a:pos x="15" y="26"/>
                  </a:cxn>
                  <a:cxn ang="0">
                    <a:pos x="14" y="26"/>
                  </a:cxn>
                  <a:cxn ang="0">
                    <a:pos x="10" y="26"/>
                  </a:cxn>
                  <a:cxn ang="0">
                    <a:pos x="8" y="26"/>
                  </a:cxn>
                  <a:cxn ang="0">
                    <a:pos x="8" y="43"/>
                  </a:cxn>
                  <a:cxn ang="0">
                    <a:pos x="0" y="43"/>
                  </a:cxn>
                  <a:cxn ang="0">
                    <a:pos x="8" y="17"/>
                  </a:cxn>
                  <a:cxn ang="0">
                    <a:pos x="15" y="17"/>
                  </a:cxn>
                  <a:cxn ang="0">
                    <a:pos x="19" y="17"/>
                  </a:cxn>
                  <a:cxn ang="0">
                    <a:pos x="22" y="17"/>
                  </a:cxn>
                  <a:cxn ang="0">
                    <a:pos x="24" y="17"/>
                  </a:cxn>
                  <a:cxn ang="0">
                    <a:pos x="25" y="16"/>
                  </a:cxn>
                  <a:cxn ang="0">
                    <a:pos x="26" y="15"/>
                  </a:cxn>
                  <a:cxn ang="0">
                    <a:pos x="26" y="14"/>
                  </a:cxn>
                  <a:cxn ang="0">
                    <a:pos x="27" y="13"/>
                  </a:cxn>
                  <a:cxn ang="0">
                    <a:pos x="26" y="11"/>
                  </a:cxn>
                  <a:cxn ang="0">
                    <a:pos x="26" y="9"/>
                  </a:cxn>
                  <a:cxn ang="0">
                    <a:pos x="24" y="8"/>
                  </a:cxn>
                  <a:cxn ang="0">
                    <a:pos x="23" y="8"/>
                  </a:cxn>
                  <a:cxn ang="0">
                    <a:pos x="21" y="8"/>
                  </a:cxn>
                  <a:cxn ang="0">
                    <a:pos x="18" y="8"/>
                  </a:cxn>
                  <a:cxn ang="0">
                    <a:pos x="16" y="8"/>
                  </a:cxn>
                  <a:cxn ang="0">
                    <a:pos x="8" y="8"/>
                  </a:cxn>
                  <a:cxn ang="0">
                    <a:pos x="8" y="17"/>
                  </a:cxn>
                </a:cxnLst>
                <a:rect l="0" t="0" r="r" b="b"/>
                <a:pathLst>
                  <a:path w="39" h="43">
                    <a:moveTo>
                      <a:pt x="0" y="43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23" y="0"/>
                    </a:lnTo>
                    <a:lnTo>
                      <a:pt x="26" y="1"/>
                    </a:lnTo>
                    <a:lnTo>
                      <a:pt x="29" y="1"/>
                    </a:lnTo>
                    <a:lnTo>
                      <a:pt x="31" y="2"/>
                    </a:lnTo>
                    <a:lnTo>
                      <a:pt x="33" y="6"/>
                    </a:lnTo>
                    <a:lnTo>
                      <a:pt x="34" y="8"/>
                    </a:lnTo>
                    <a:lnTo>
                      <a:pt x="36" y="12"/>
                    </a:lnTo>
                    <a:lnTo>
                      <a:pt x="34" y="16"/>
                    </a:lnTo>
                    <a:lnTo>
                      <a:pt x="32" y="20"/>
                    </a:lnTo>
                    <a:lnTo>
                      <a:pt x="31" y="22"/>
                    </a:lnTo>
                    <a:lnTo>
                      <a:pt x="27" y="23"/>
                    </a:lnTo>
                    <a:lnTo>
                      <a:pt x="25" y="24"/>
                    </a:lnTo>
                    <a:lnTo>
                      <a:pt x="27" y="26"/>
                    </a:lnTo>
                    <a:lnTo>
                      <a:pt x="29" y="28"/>
                    </a:lnTo>
                    <a:lnTo>
                      <a:pt x="31" y="30"/>
                    </a:lnTo>
                    <a:lnTo>
                      <a:pt x="33" y="35"/>
                    </a:lnTo>
                    <a:lnTo>
                      <a:pt x="39" y="43"/>
                    </a:lnTo>
                    <a:lnTo>
                      <a:pt x="30" y="43"/>
                    </a:lnTo>
                    <a:lnTo>
                      <a:pt x="23" y="34"/>
                    </a:lnTo>
                    <a:lnTo>
                      <a:pt x="21" y="30"/>
                    </a:lnTo>
                    <a:lnTo>
                      <a:pt x="19" y="29"/>
                    </a:lnTo>
                    <a:lnTo>
                      <a:pt x="18" y="28"/>
                    </a:lnTo>
                    <a:lnTo>
                      <a:pt x="17" y="27"/>
                    </a:lnTo>
                    <a:lnTo>
                      <a:pt x="15" y="26"/>
                    </a:lnTo>
                    <a:lnTo>
                      <a:pt x="14" y="26"/>
                    </a:lnTo>
                    <a:lnTo>
                      <a:pt x="10" y="26"/>
                    </a:lnTo>
                    <a:lnTo>
                      <a:pt x="8" y="26"/>
                    </a:lnTo>
                    <a:lnTo>
                      <a:pt x="8" y="43"/>
                    </a:lnTo>
                    <a:lnTo>
                      <a:pt x="0" y="43"/>
                    </a:lnTo>
                    <a:close/>
                    <a:moveTo>
                      <a:pt x="8" y="17"/>
                    </a:moveTo>
                    <a:lnTo>
                      <a:pt x="15" y="17"/>
                    </a:lnTo>
                    <a:lnTo>
                      <a:pt x="19" y="17"/>
                    </a:lnTo>
                    <a:lnTo>
                      <a:pt x="22" y="17"/>
                    </a:lnTo>
                    <a:lnTo>
                      <a:pt x="24" y="17"/>
                    </a:lnTo>
                    <a:lnTo>
                      <a:pt x="25" y="16"/>
                    </a:lnTo>
                    <a:lnTo>
                      <a:pt x="26" y="15"/>
                    </a:lnTo>
                    <a:lnTo>
                      <a:pt x="26" y="14"/>
                    </a:lnTo>
                    <a:lnTo>
                      <a:pt x="27" y="13"/>
                    </a:lnTo>
                    <a:lnTo>
                      <a:pt x="26" y="11"/>
                    </a:lnTo>
                    <a:lnTo>
                      <a:pt x="26" y="9"/>
                    </a:lnTo>
                    <a:lnTo>
                      <a:pt x="24" y="8"/>
                    </a:lnTo>
                    <a:lnTo>
                      <a:pt x="23" y="8"/>
                    </a:lnTo>
                    <a:lnTo>
                      <a:pt x="21" y="8"/>
                    </a:lnTo>
                    <a:lnTo>
                      <a:pt x="18" y="8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8" y="1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45" name="Rectangle 537"/>
              <p:cNvSpPr>
                <a:spLocks noChangeArrowheads="1"/>
              </p:cNvSpPr>
              <p:nvPr/>
            </p:nvSpPr>
            <p:spPr bwMode="auto">
              <a:xfrm>
                <a:off x="5022" y="4066"/>
                <a:ext cx="8" cy="4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46" name="Freeform 538"/>
              <p:cNvSpPr>
                <a:spLocks/>
              </p:cNvSpPr>
              <p:nvPr/>
            </p:nvSpPr>
            <p:spPr bwMode="auto">
              <a:xfrm>
                <a:off x="5037" y="4066"/>
                <a:ext cx="40" cy="44"/>
              </a:xfrm>
              <a:custGeom>
                <a:avLst/>
                <a:gdLst/>
                <a:ahLst/>
                <a:cxnLst>
                  <a:cxn ang="0">
                    <a:pos x="22" y="28"/>
                  </a:cxn>
                  <a:cxn ang="0">
                    <a:pos x="22" y="20"/>
                  </a:cxn>
                  <a:cxn ang="0">
                    <a:pos x="40" y="20"/>
                  </a:cxn>
                  <a:cxn ang="0">
                    <a:pos x="40" y="37"/>
                  </a:cxn>
                  <a:cxn ang="0">
                    <a:pos x="37" y="40"/>
                  </a:cxn>
                  <a:cxn ang="0">
                    <a:pos x="32" y="42"/>
                  </a:cxn>
                  <a:cxn ang="0">
                    <a:pos x="26" y="43"/>
                  </a:cxn>
                  <a:cxn ang="0">
                    <a:pos x="22" y="44"/>
                  </a:cxn>
                  <a:cxn ang="0">
                    <a:pos x="15" y="43"/>
                  </a:cxn>
                  <a:cxn ang="0">
                    <a:pos x="9" y="41"/>
                  </a:cxn>
                  <a:cxn ang="0">
                    <a:pos x="7" y="40"/>
                  </a:cxn>
                  <a:cxn ang="0">
                    <a:pos x="4" y="36"/>
                  </a:cxn>
                  <a:cxn ang="0">
                    <a:pos x="2" y="33"/>
                  </a:cxn>
                  <a:cxn ang="0">
                    <a:pos x="0" y="28"/>
                  </a:cxn>
                  <a:cxn ang="0">
                    <a:pos x="0" y="22"/>
                  </a:cxn>
                  <a:cxn ang="0">
                    <a:pos x="0" y="15"/>
                  </a:cxn>
                  <a:cxn ang="0">
                    <a:pos x="2" y="9"/>
                  </a:cxn>
                  <a:cxn ang="0">
                    <a:pos x="4" y="7"/>
                  </a:cxn>
                  <a:cxn ang="0">
                    <a:pos x="7" y="4"/>
                  </a:cxn>
                  <a:cxn ang="0">
                    <a:pos x="10" y="1"/>
                  </a:cxn>
                  <a:cxn ang="0">
                    <a:pos x="15" y="0"/>
                  </a:cxn>
                  <a:cxn ang="0">
                    <a:pos x="21" y="0"/>
                  </a:cxn>
                  <a:cxn ang="0">
                    <a:pos x="26" y="0"/>
                  </a:cxn>
                  <a:cxn ang="0">
                    <a:pos x="30" y="1"/>
                  </a:cxn>
                  <a:cxn ang="0">
                    <a:pos x="33" y="4"/>
                  </a:cxn>
                  <a:cxn ang="0">
                    <a:pos x="36" y="6"/>
                  </a:cxn>
                  <a:cxn ang="0">
                    <a:pos x="38" y="9"/>
                  </a:cxn>
                  <a:cxn ang="0">
                    <a:pos x="39" y="13"/>
                  </a:cxn>
                  <a:cxn ang="0">
                    <a:pos x="31" y="14"/>
                  </a:cxn>
                  <a:cxn ang="0">
                    <a:pos x="30" y="12"/>
                  </a:cxn>
                  <a:cxn ang="0">
                    <a:pos x="28" y="9"/>
                  </a:cxn>
                  <a:cxn ang="0">
                    <a:pos x="24" y="7"/>
                  </a:cxn>
                  <a:cxn ang="0">
                    <a:pos x="21" y="7"/>
                  </a:cxn>
                  <a:cxn ang="0">
                    <a:pos x="17" y="7"/>
                  </a:cxn>
                  <a:cxn ang="0">
                    <a:pos x="14" y="8"/>
                  </a:cxn>
                  <a:cxn ang="0">
                    <a:pos x="11" y="11"/>
                  </a:cxn>
                  <a:cxn ang="0">
                    <a:pos x="9" y="13"/>
                  </a:cxn>
                  <a:cxn ang="0">
                    <a:pos x="8" y="17"/>
                  </a:cxn>
                  <a:cxn ang="0">
                    <a:pos x="8" y="21"/>
                  </a:cxn>
                  <a:cxn ang="0">
                    <a:pos x="8" y="26"/>
                  </a:cxn>
                  <a:cxn ang="0">
                    <a:pos x="9" y="30"/>
                  </a:cxn>
                  <a:cxn ang="0">
                    <a:pos x="11" y="33"/>
                  </a:cxn>
                  <a:cxn ang="0">
                    <a:pos x="14" y="35"/>
                  </a:cxn>
                  <a:cxn ang="0">
                    <a:pos x="17" y="36"/>
                  </a:cxn>
                  <a:cxn ang="0">
                    <a:pos x="21" y="36"/>
                  </a:cxn>
                  <a:cxn ang="0">
                    <a:pos x="24" y="36"/>
                  </a:cxn>
                  <a:cxn ang="0">
                    <a:pos x="26" y="35"/>
                  </a:cxn>
                  <a:cxn ang="0">
                    <a:pos x="30" y="35"/>
                  </a:cxn>
                  <a:cxn ang="0">
                    <a:pos x="32" y="33"/>
                  </a:cxn>
                  <a:cxn ang="0">
                    <a:pos x="32" y="28"/>
                  </a:cxn>
                  <a:cxn ang="0">
                    <a:pos x="22" y="28"/>
                  </a:cxn>
                </a:cxnLst>
                <a:rect l="0" t="0" r="r" b="b"/>
                <a:pathLst>
                  <a:path w="40" h="44">
                    <a:moveTo>
                      <a:pt x="22" y="28"/>
                    </a:moveTo>
                    <a:lnTo>
                      <a:pt x="22" y="20"/>
                    </a:lnTo>
                    <a:lnTo>
                      <a:pt x="40" y="20"/>
                    </a:lnTo>
                    <a:lnTo>
                      <a:pt x="40" y="37"/>
                    </a:lnTo>
                    <a:lnTo>
                      <a:pt x="37" y="40"/>
                    </a:lnTo>
                    <a:lnTo>
                      <a:pt x="32" y="42"/>
                    </a:lnTo>
                    <a:lnTo>
                      <a:pt x="26" y="43"/>
                    </a:lnTo>
                    <a:lnTo>
                      <a:pt x="22" y="44"/>
                    </a:lnTo>
                    <a:lnTo>
                      <a:pt x="15" y="43"/>
                    </a:lnTo>
                    <a:lnTo>
                      <a:pt x="9" y="41"/>
                    </a:lnTo>
                    <a:lnTo>
                      <a:pt x="7" y="40"/>
                    </a:lnTo>
                    <a:lnTo>
                      <a:pt x="4" y="36"/>
                    </a:lnTo>
                    <a:lnTo>
                      <a:pt x="2" y="33"/>
                    </a:lnTo>
                    <a:lnTo>
                      <a:pt x="0" y="28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2" y="9"/>
                    </a:lnTo>
                    <a:lnTo>
                      <a:pt x="4" y="7"/>
                    </a:lnTo>
                    <a:lnTo>
                      <a:pt x="7" y="4"/>
                    </a:lnTo>
                    <a:lnTo>
                      <a:pt x="10" y="1"/>
                    </a:lnTo>
                    <a:lnTo>
                      <a:pt x="15" y="0"/>
                    </a:lnTo>
                    <a:lnTo>
                      <a:pt x="21" y="0"/>
                    </a:lnTo>
                    <a:lnTo>
                      <a:pt x="26" y="0"/>
                    </a:lnTo>
                    <a:lnTo>
                      <a:pt x="30" y="1"/>
                    </a:lnTo>
                    <a:lnTo>
                      <a:pt x="33" y="4"/>
                    </a:lnTo>
                    <a:lnTo>
                      <a:pt x="36" y="6"/>
                    </a:lnTo>
                    <a:lnTo>
                      <a:pt x="38" y="9"/>
                    </a:lnTo>
                    <a:lnTo>
                      <a:pt x="39" y="13"/>
                    </a:lnTo>
                    <a:lnTo>
                      <a:pt x="31" y="14"/>
                    </a:lnTo>
                    <a:lnTo>
                      <a:pt x="30" y="12"/>
                    </a:lnTo>
                    <a:lnTo>
                      <a:pt x="28" y="9"/>
                    </a:lnTo>
                    <a:lnTo>
                      <a:pt x="24" y="7"/>
                    </a:lnTo>
                    <a:lnTo>
                      <a:pt x="21" y="7"/>
                    </a:lnTo>
                    <a:lnTo>
                      <a:pt x="17" y="7"/>
                    </a:lnTo>
                    <a:lnTo>
                      <a:pt x="14" y="8"/>
                    </a:lnTo>
                    <a:lnTo>
                      <a:pt x="11" y="11"/>
                    </a:lnTo>
                    <a:lnTo>
                      <a:pt x="9" y="13"/>
                    </a:lnTo>
                    <a:lnTo>
                      <a:pt x="8" y="17"/>
                    </a:lnTo>
                    <a:lnTo>
                      <a:pt x="8" y="21"/>
                    </a:lnTo>
                    <a:lnTo>
                      <a:pt x="8" y="26"/>
                    </a:lnTo>
                    <a:lnTo>
                      <a:pt x="9" y="30"/>
                    </a:lnTo>
                    <a:lnTo>
                      <a:pt x="11" y="33"/>
                    </a:lnTo>
                    <a:lnTo>
                      <a:pt x="14" y="35"/>
                    </a:lnTo>
                    <a:lnTo>
                      <a:pt x="17" y="36"/>
                    </a:lnTo>
                    <a:lnTo>
                      <a:pt x="21" y="36"/>
                    </a:lnTo>
                    <a:lnTo>
                      <a:pt x="24" y="36"/>
                    </a:lnTo>
                    <a:lnTo>
                      <a:pt x="26" y="35"/>
                    </a:lnTo>
                    <a:lnTo>
                      <a:pt x="30" y="35"/>
                    </a:lnTo>
                    <a:lnTo>
                      <a:pt x="32" y="33"/>
                    </a:lnTo>
                    <a:lnTo>
                      <a:pt x="32" y="28"/>
                    </a:lnTo>
                    <a:lnTo>
                      <a:pt x="22" y="2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47" name="Freeform 539"/>
              <p:cNvSpPr>
                <a:spLocks/>
              </p:cNvSpPr>
              <p:nvPr/>
            </p:nvSpPr>
            <p:spPr bwMode="auto">
              <a:xfrm>
                <a:off x="5086" y="4066"/>
                <a:ext cx="33" cy="43"/>
              </a:xfrm>
              <a:custGeom>
                <a:avLst/>
                <a:gdLst/>
                <a:ahLst/>
                <a:cxnLst>
                  <a:cxn ang="0">
                    <a:pos x="0" y="43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17"/>
                  </a:cxn>
                  <a:cxn ang="0">
                    <a:pos x="25" y="17"/>
                  </a:cxn>
                  <a:cxn ang="0">
                    <a:pos x="25" y="0"/>
                  </a:cxn>
                  <a:cxn ang="0">
                    <a:pos x="33" y="0"/>
                  </a:cxn>
                  <a:cxn ang="0">
                    <a:pos x="33" y="43"/>
                  </a:cxn>
                  <a:cxn ang="0">
                    <a:pos x="25" y="43"/>
                  </a:cxn>
                  <a:cxn ang="0">
                    <a:pos x="25" y="24"/>
                  </a:cxn>
                  <a:cxn ang="0">
                    <a:pos x="8" y="24"/>
                  </a:cxn>
                  <a:cxn ang="0">
                    <a:pos x="8" y="43"/>
                  </a:cxn>
                  <a:cxn ang="0">
                    <a:pos x="0" y="43"/>
                  </a:cxn>
                </a:cxnLst>
                <a:rect l="0" t="0" r="r" b="b"/>
                <a:pathLst>
                  <a:path w="33" h="43">
                    <a:moveTo>
                      <a:pt x="0" y="43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7"/>
                    </a:lnTo>
                    <a:lnTo>
                      <a:pt x="25" y="17"/>
                    </a:lnTo>
                    <a:lnTo>
                      <a:pt x="25" y="0"/>
                    </a:lnTo>
                    <a:lnTo>
                      <a:pt x="33" y="0"/>
                    </a:lnTo>
                    <a:lnTo>
                      <a:pt x="33" y="43"/>
                    </a:lnTo>
                    <a:lnTo>
                      <a:pt x="25" y="43"/>
                    </a:lnTo>
                    <a:lnTo>
                      <a:pt x="25" y="24"/>
                    </a:lnTo>
                    <a:lnTo>
                      <a:pt x="8" y="24"/>
                    </a:lnTo>
                    <a:lnTo>
                      <a:pt x="8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48" name="Freeform 540"/>
              <p:cNvSpPr>
                <a:spLocks/>
              </p:cNvSpPr>
              <p:nvPr/>
            </p:nvSpPr>
            <p:spPr bwMode="auto">
              <a:xfrm>
                <a:off x="5125" y="4066"/>
                <a:ext cx="34" cy="43"/>
              </a:xfrm>
              <a:custGeom>
                <a:avLst/>
                <a:gdLst/>
                <a:ahLst/>
                <a:cxnLst>
                  <a:cxn ang="0">
                    <a:pos x="13" y="43"/>
                  </a:cxn>
                  <a:cxn ang="0">
                    <a:pos x="13" y="8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34" y="8"/>
                  </a:cxn>
                  <a:cxn ang="0">
                    <a:pos x="21" y="8"/>
                  </a:cxn>
                  <a:cxn ang="0">
                    <a:pos x="21" y="43"/>
                  </a:cxn>
                  <a:cxn ang="0">
                    <a:pos x="13" y="43"/>
                  </a:cxn>
                </a:cxnLst>
                <a:rect l="0" t="0" r="r" b="b"/>
                <a:pathLst>
                  <a:path w="34" h="43">
                    <a:moveTo>
                      <a:pt x="13" y="43"/>
                    </a:moveTo>
                    <a:lnTo>
                      <a:pt x="13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34" y="0"/>
                    </a:lnTo>
                    <a:lnTo>
                      <a:pt x="34" y="8"/>
                    </a:lnTo>
                    <a:lnTo>
                      <a:pt x="21" y="8"/>
                    </a:lnTo>
                    <a:lnTo>
                      <a:pt x="21" y="43"/>
                    </a:lnTo>
                    <a:lnTo>
                      <a:pt x="13" y="4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49" name="Freeform 541"/>
              <p:cNvSpPr>
                <a:spLocks noEditPoints="1"/>
              </p:cNvSpPr>
              <p:nvPr/>
            </p:nvSpPr>
            <p:spPr bwMode="auto">
              <a:xfrm>
                <a:off x="5177" y="4066"/>
                <a:ext cx="42" cy="43"/>
              </a:xfrm>
              <a:custGeom>
                <a:avLst/>
                <a:gdLst/>
                <a:ahLst/>
                <a:cxnLst>
                  <a:cxn ang="0">
                    <a:pos x="42" y="43"/>
                  </a:cxn>
                  <a:cxn ang="0">
                    <a:pos x="33" y="43"/>
                  </a:cxn>
                  <a:cxn ang="0">
                    <a:pos x="29" y="34"/>
                  </a:cxn>
                  <a:cxn ang="0">
                    <a:pos x="12" y="34"/>
                  </a:cxn>
                  <a:cxn ang="0">
                    <a:pos x="8" y="43"/>
                  </a:cxn>
                  <a:cxn ang="0">
                    <a:pos x="0" y="43"/>
                  </a:cxn>
                  <a:cxn ang="0">
                    <a:pos x="16" y="0"/>
                  </a:cxn>
                  <a:cxn ang="0">
                    <a:pos x="25" y="0"/>
                  </a:cxn>
                  <a:cxn ang="0">
                    <a:pos x="42" y="43"/>
                  </a:cxn>
                  <a:cxn ang="0">
                    <a:pos x="27" y="26"/>
                  </a:cxn>
                  <a:cxn ang="0">
                    <a:pos x="21" y="11"/>
                  </a:cxn>
                  <a:cxn ang="0">
                    <a:pos x="15" y="26"/>
                  </a:cxn>
                  <a:cxn ang="0">
                    <a:pos x="27" y="26"/>
                  </a:cxn>
                </a:cxnLst>
                <a:rect l="0" t="0" r="r" b="b"/>
                <a:pathLst>
                  <a:path w="42" h="43">
                    <a:moveTo>
                      <a:pt x="42" y="43"/>
                    </a:moveTo>
                    <a:lnTo>
                      <a:pt x="33" y="43"/>
                    </a:lnTo>
                    <a:lnTo>
                      <a:pt x="29" y="34"/>
                    </a:lnTo>
                    <a:lnTo>
                      <a:pt x="12" y="34"/>
                    </a:lnTo>
                    <a:lnTo>
                      <a:pt x="8" y="43"/>
                    </a:lnTo>
                    <a:lnTo>
                      <a:pt x="0" y="43"/>
                    </a:lnTo>
                    <a:lnTo>
                      <a:pt x="16" y="0"/>
                    </a:lnTo>
                    <a:lnTo>
                      <a:pt x="25" y="0"/>
                    </a:lnTo>
                    <a:lnTo>
                      <a:pt x="42" y="43"/>
                    </a:lnTo>
                    <a:close/>
                    <a:moveTo>
                      <a:pt x="27" y="26"/>
                    </a:moveTo>
                    <a:lnTo>
                      <a:pt x="21" y="11"/>
                    </a:lnTo>
                    <a:lnTo>
                      <a:pt x="15" y="26"/>
                    </a:lnTo>
                    <a:lnTo>
                      <a:pt x="27" y="2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50" name="Freeform 542"/>
              <p:cNvSpPr>
                <a:spLocks/>
              </p:cNvSpPr>
              <p:nvPr/>
            </p:nvSpPr>
            <p:spPr bwMode="auto">
              <a:xfrm>
                <a:off x="5220" y="4066"/>
                <a:ext cx="36" cy="44"/>
              </a:xfrm>
              <a:custGeom>
                <a:avLst/>
                <a:gdLst/>
                <a:ahLst/>
                <a:cxnLst>
                  <a:cxn ang="0">
                    <a:pos x="8" y="28"/>
                  </a:cxn>
                  <a:cxn ang="0">
                    <a:pos x="12" y="35"/>
                  </a:cxn>
                  <a:cxn ang="0">
                    <a:pos x="19" y="36"/>
                  </a:cxn>
                  <a:cxn ang="0">
                    <a:pos x="26" y="35"/>
                  </a:cxn>
                  <a:cxn ang="0">
                    <a:pos x="28" y="30"/>
                  </a:cxn>
                  <a:cxn ang="0">
                    <a:pos x="27" y="28"/>
                  </a:cxn>
                  <a:cxn ang="0">
                    <a:pos x="23" y="27"/>
                  </a:cxn>
                  <a:cxn ang="0">
                    <a:pos x="20" y="26"/>
                  </a:cxn>
                  <a:cxn ang="0">
                    <a:pos x="12" y="23"/>
                  </a:cxn>
                  <a:cxn ang="0">
                    <a:pos x="6" y="20"/>
                  </a:cxn>
                  <a:cxn ang="0">
                    <a:pos x="2" y="15"/>
                  </a:cxn>
                  <a:cxn ang="0">
                    <a:pos x="2" y="8"/>
                  </a:cxn>
                  <a:cxn ang="0">
                    <a:pos x="6" y="2"/>
                  </a:cxn>
                  <a:cxn ang="0">
                    <a:pos x="13" y="0"/>
                  </a:cxn>
                  <a:cxn ang="0">
                    <a:pos x="22" y="0"/>
                  </a:cxn>
                  <a:cxn ang="0">
                    <a:pos x="29" y="4"/>
                  </a:cxn>
                  <a:cxn ang="0">
                    <a:pos x="34" y="9"/>
                  </a:cxn>
                  <a:cxn ang="0">
                    <a:pos x="26" y="13"/>
                  </a:cxn>
                  <a:cxn ang="0">
                    <a:pos x="23" y="8"/>
                  </a:cxn>
                  <a:cxn ang="0">
                    <a:pos x="18" y="7"/>
                  </a:cxn>
                  <a:cxn ang="0">
                    <a:pos x="12" y="8"/>
                  </a:cxn>
                  <a:cxn ang="0">
                    <a:pos x="11" y="12"/>
                  </a:cxn>
                  <a:cxn ang="0">
                    <a:pos x="12" y="14"/>
                  </a:cxn>
                  <a:cxn ang="0">
                    <a:pos x="16" y="15"/>
                  </a:cxn>
                  <a:cxn ang="0">
                    <a:pos x="26" y="19"/>
                  </a:cxn>
                  <a:cxn ang="0">
                    <a:pos x="31" y="22"/>
                  </a:cxn>
                  <a:cxn ang="0">
                    <a:pos x="35" y="27"/>
                  </a:cxn>
                  <a:cxn ang="0">
                    <a:pos x="35" y="35"/>
                  </a:cxn>
                  <a:cxn ang="0">
                    <a:pos x="31" y="41"/>
                  </a:cxn>
                  <a:cxn ang="0">
                    <a:pos x="23" y="44"/>
                  </a:cxn>
                  <a:cxn ang="0">
                    <a:pos x="13" y="43"/>
                  </a:cxn>
                  <a:cxn ang="0">
                    <a:pos x="6" y="41"/>
                  </a:cxn>
                  <a:cxn ang="0">
                    <a:pos x="1" y="34"/>
                  </a:cxn>
                </a:cxnLst>
                <a:rect l="0" t="0" r="r" b="b"/>
                <a:pathLst>
                  <a:path w="36" h="44">
                    <a:moveTo>
                      <a:pt x="0" y="29"/>
                    </a:moveTo>
                    <a:lnTo>
                      <a:pt x="8" y="28"/>
                    </a:lnTo>
                    <a:lnTo>
                      <a:pt x="9" y="31"/>
                    </a:lnTo>
                    <a:lnTo>
                      <a:pt x="12" y="35"/>
                    </a:lnTo>
                    <a:lnTo>
                      <a:pt x="15" y="36"/>
                    </a:lnTo>
                    <a:lnTo>
                      <a:pt x="19" y="36"/>
                    </a:lnTo>
                    <a:lnTo>
                      <a:pt x="22" y="36"/>
                    </a:lnTo>
                    <a:lnTo>
                      <a:pt x="26" y="35"/>
                    </a:lnTo>
                    <a:lnTo>
                      <a:pt x="27" y="33"/>
                    </a:lnTo>
                    <a:lnTo>
                      <a:pt x="28" y="30"/>
                    </a:lnTo>
                    <a:lnTo>
                      <a:pt x="27" y="29"/>
                    </a:lnTo>
                    <a:lnTo>
                      <a:pt x="27" y="28"/>
                    </a:lnTo>
                    <a:lnTo>
                      <a:pt x="26" y="27"/>
                    </a:lnTo>
                    <a:lnTo>
                      <a:pt x="23" y="27"/>
                    </a:lnTo>
                    <a:lnTo>
                      <a:pt x="22" y="26"/>
                    </a:lnTo>
                    <a:lnTo>
                      <a:pt x="20" y="26"/>
                    </a:lnTo>
                    <a:lnTo>
                      <a:pt x="16" y="24"/>
                    </a:lnTo>
                    <a:lnTo>
                      <a:pt x="12" y="23"/>
                    </a:lnTo>
                    <a:lnTo>
                      <a:pt x="8" y="22"/>
                    </a:lnTo>
                    <a:lnTo>
                      <a:pt x="6" y="20"/>
                    </a:lnTo>
                    <a:lnTo>
                      <a:pt x="5" y="17"/>
                    </a:lnTo>
                    <a:lnTo>
                      <a:pt x="2" y="15"/>
                    </a:lnTo>
                    <a:lnTo>
                      <a:pt x="2" y="12"/>
                    </a:lnTo>
                    <a:lnTo>
                      <a:pt x="2" y="8"/>
                    </a:lnTo>
                    <a:lnTo>
                      <a:pt x="5" y="6"/>
                    </a:lnTo>
                    <a:lnTo>
                      <a:pt x="6" y="2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7" y="1"/>
                    </a:lnTo>
                    <a:lnTo>
                      <a:pt x="29" y="4"/>
                    </a:lnTo>
                    <a:lnTo>
                      <a:pt x="31" y="6"/>
                    </a:lnTo>
                    <a:lnTo>
                      <a:pt x="34" y="9"/>
                    </a:lnTo>
                    <a:lnTo>
                      <a:pt x="34" y="13"/>
                    </a:lnTo>
                    <a:lnTo>
                      <a:pt x="26" y="13"/>
                    </a:lnTo>
                    <a:lnTo>
                      <a:pt x="24" y="11"/>
                    </a:lnTo>
                    <a:lnTo>
                      <a:pt x="23" y="8"/>
                    </a:lnTo>
                    <a:lnTo>
                      <a:pt x="21" y="7"/>
                    </a:lnTo>
                    <a:lnTo>
                      <a:pt x="18" y="7"/>
                    </a:lnTo>
                    <a:lnTo>
                      <a:pt x="14" y="7"/>
                    </a:lnTo>
                    <a:lnTo>
                      <a:pt x="12" y="8"/>
                    </a:lnTo>
                    <a:lnTo>
                      <a:pt x="11" y="9"/>
                    </a:lnTo>
                    <a:lnTo>
                      <a:pt x="11" y="12"/>
                    </a:lnTo>
                    <a:lnTo>
                      <a:pt x="11" y="13"/>
                    </a:lnTo>
                    <a:lnTo>
                      <a:pt x="12" y="14"/>
                    </a:lnTo>
                    <a:lnTo>
                      <a:pt x="14" y="15"/>
                    </a:lnTo>
                    <a:lnTo>
                      <a:pt x="16" y="15"/>
                    </a:lnTo>
                    <a:lnTo>
                      <a:pt x="20" y="16"/>
                    </a:lnTo>
                    <a:lnTo>
                      <a:pt x="26" y="19"/>
                    </a:lnTo>
                    <a:lnTo>
                      <a:pt x="29" y="20"/>
                    </a:lnTo>
                    <a:lnTo>
                      <a:pt x="31" y="22"/>
                    </a:lnTo>
                    <a:lnTo>
                      <a:pt x="34" y="24"/>
                    </a:lnTo>
                    <a:lnTo>
                      <a:pt x="35" y="27"/>
                    </a:lnTo>
                    <a:lnTo>
                      <a:pt x="36" y="31"/>
                    </a:lnTo>
                    <a:lnTo>
                      <a:pt x="35" y="35"/>
                    </a:lnTo>
                    <a:lnTo>
                      <a:pt x="34" y="37"/>
                    </a:lnTo>
                    <a:lnTo>
                      <a:pt x="31" y="41"/>
                    </a:lnTo>
                    <a:lnTo>
                      <a:pt x="28" y="43"/>
                    </a:lnTo>
                    <a:lnTo>
                      <a:pt x="23" y="44"/>
                    </a:lnTo>
                    <a:lnTo>
                      <a:pt x="19" y="44"/>
                    </a:lnTo>
                    <a:lnTo>
                      <a:pt x="13" y="43"/>
                    </a:lnTo>
                    <a:lnTo>
                      <a:pt x="9" y="42"/>
                    </a:lnTo>
                    <a:lnTo>
                      <a:pt x="6" y="41"/>
                    </a:lnTo>
                    <a:lnTo>
                      <a:pt x="4" y="37"/>
                    </a:lnTo>
                    <a:lnTo>
                      <a:pt x="1" y="34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51" name="Freeform 543"/>
              <p:cNvSpPr>
                <a:spLocks/>
              </p:cNvSpPr>
              <p:nvPr/>
            </p:nvSpPr>
            <p:spPr bwMode="auto">
              <a:xfrm>
                <a:off x="5261" y="4066"/>
                <a:ext cx="38" cy="43"/>
              </a:xfrm>
              <a:custGeom>
                <a:avLst/>
                <a:gdLst/>
                <a:ahLst/>
                <a:cxnLst>
                  <a:cxn ang="0">
                    <a:pos x="30" y="27"/>
                  </a:cxn>
                  <a:cxn ang="0">
                    <a:pos x="38" y="29"/>
                  </a:cxn>
                  <a:cxn ang="0">
                    <a:pos x="36" y="34"/>
                  </a:cxn>
                  <a:cxn ang="0">
                    <a:pos x="35" y="37"/>
                  </a:cxn>
                  <a:cxn ang="0">
                    <a:pos x="31" y="40"/>
                  </a:cxn>
                  <a:cxn ang="0">
                    <a:pos x="28" y="42"/>
                  </a:cxn>
                  <a:cxn ang="0">
                    <a:pos x="24" y="43"/>
                  </a:cxn>
                  <a:cxn ang="0">
                    <a:pos x="19" y="43"/>
                  </a:cxn>
                  <a:cxn ang="0">
                    <a:pos x="15" y="43"/>
                  </a:cxn>
                  <a:cxn ang="0">
                    <a:pos x="10" y="41"/>
                  </a:cxn>
                  <a:cxn ang="0">
                    <a:pos x="6" y="37"/>
                  </a:cxn>
                  <a:cxn ang="0">
                    <a:pos x="3" y="34"/>
                  </a:cxn>
                  <a:cxn ang="0">
                    <a:pos x="1" y="28"/>
                  </a:cxn>
                  <a:cxn ang="0">
                    <a:pos x="0" y="22"/>
                  </a:cxn>
                  <a:cxn ang="0">
                    <a:pos x="1" y="15"/>
                  </a:cxn>
                  <a:cxn ang="0">
                    <a:pos x="3" y="9"/>
                  </a:cxn>
                  <a:cxn ang="0">
                    <a:pos x="6" y="6"/>
                  </a:cxn>
                  <a:cxn ang="0">
                    <a:pos x="10" y="2"/>
                  </a:cxn>
                  <a:cxn ang="0">
                    <a:pos x="15" y="0"/>
                  </a:cxn>
                  <a:cxn ang="0">
                    <a:pos x="21" y="0"/>
                  </a:cxn>
                  <a:cxn ang="0">
                    <a:pos x="25" y="0"/>
                  </a:cxn>
                  <a:cxn ang="0">
                    <a:pos x="29" y="1"/>
                  </a:cxn>
                  <a:cxn ang="0">
                    <a:pos x="33" y="5"/>
                  </a:cxn>
                  <a:cxn ang="0">
                    <a:pos x="36" y="8"/>
                  </a:cxn>
                  <a:cxn ang="0">
                    <a:pos x="37" y="13"/>
                  </a:cxn>
                  <a:cxn ang="0">
                    <a:pos x="29" y="14"/>
                  </a:cxn>
                  <a:cxn ang="0">
                    <a:pos x="28" y="12"/>
                  </a:cxn>
                  <a:cxn ang="0">
                    <a:pos x="25" y="9"/>
                  </a:cxn>
                  <a:cxn ang="0">
                    <a:pos x="23" y="7"/>
                  </a:cxn>
                  <a:cxn ang="0">
                    <a:pos x="19" y="7"/>
                  </a:cxn>
                  <a:cxn ang="0">
                    <a:pos x="16" y="7"/>
                  </a:cxn>
                  <a:cxn ang="0">
                    <a:pos x="14" y="8"/>
                  </a:cxn>
                  <a:cxn ang="0">
                    <a:pos x="11" y="11"/>
                  </a:cxn>
                  <a:cxn ang="0">
                    <a:pos x="10" y="13"/>
                  </a:cxn>
                  <a:cxn ang="0">
                    <a:pos x="9" y="16"/>
                  </a:cxn>
                  <a:cxn ang="0">
                    <a:pos x="8" y="21"/>
                  </a:cxn>
                  <a:cxn ang="0">
                    <a:pos x="9" y="26"/>
                  </a:cxn>
                  <a:cxn ang="0">
                    <a:pos x="10" y="30"/>
                  </a:cxn>
                  <a:cxn ang="0">
                    <a:pos x="11" y="33"/>
                  </a:cxn>
                  <a:cxn ang="0">
                    <a:pos x="14" y="35"/>
                  </a:cxn>
                  <a:cxn ang="0">
                    <a:pos x="16" y="36"/>
                  </a:cxn>
                  <a:cxn ang="0">
                    <a:pos x="19" y="36"/>
                  </a:cxn>
                  <a:cxn ang="0">
                    <a:pos x="23" y="35"/>
                  </a:cxn>
                  <a:cxn ang="0">
                    <a:pos x="26" y="34"/>
                  </a:cxn>
                  <a:cxn ang="0">
                    <a:pos x="29" y="30"/>
                  </a:cxn>
                  <a:cxn ang="0">
                    <a:pos x="30" y="27"/>
                  </a:cxn>
                </a:cxnLst>
                <a:rect l="0" t="0" r="r" b="b"/>
                <a:pathLst>
                  <a:path w="38" h="43">
                    <a:moveTo>
                      <a:pt x="30" y="27"/>
                    </a:moveTo>
                    <a:lnTo>
                      <a:pt x="38" y="29"/>
                    </a:lnTo>
                    <a:lnTo>
                      <a:pt x="36" y="34"/>
                    </a:lnTo>
                    <a:lnTo>
                      <a:pt x="35" y="37"/>
                    </a:lnTo>
                    <a:lnTo>
                      <a:pt x="31" y="40"/>
                    </a:lnTo>
                    <a:lnTo>
                      <a:pt x="28" y="42"/>
                    </a:lnTo>
                    <a:lnTo>
                      <a:pt x="24" y="43"/>
                    </a:lnTo>
                    <a:lnTo>
                      <a:pt x="19" y="43"/>
                    </a:lnTo>
                    <a:lnTo>
                      <a:pt x="15" y="43"/>
                    </a:lnTo>
                    <a:lnTo>
                      <a:pt x="10" y="41"/>
                    </a:lnTo>
                    <a:lnTo>
                      <a:pt x="6" y="37"/>
                    </a:lnTo>
                    <a:lnTo>
                      <a:pt x="3" y="34"/>
                    </a:lnTo>
                    <a:lnTo>
                      <a:pt x="1" y="28"/>
                    </a:lnTo>
                    <a:lnTo>
                      <a:pt x="0" y="22"/>
                    </a:lnTo>
                    <a:lnTo>
                      <a:pt x="1" y="15"/>
                    </a:lnTo>
                    <a:lnTo>
                      <a:pt x="3" y="9"/>
                    </a:lnTo>
                    <a:lnTo>
                      <a:pt x="6" y="6"/>
                    </a:lnTo>
                    <a:lnTo>
                      <a:pt x="10" y="2"/>
                    </a:lnTo>
                    <a:lnTo>
                      <a:pt x="15" y="0"/>
                    </a:lnTo>
                    <a:lnTo>
                      <a:pt x="21" y="0"/>
                    </a:lnTo>
                    <a:lnTo>
                      <a:pt x="25" y="0"/>
                    </a:lnTo>
                    <a:lnTo>
                      <a:pt x="29" y="1"/>
                    </a:lnTo>
                    <a:lnTo>
                      <a:pt x="33" y="5"/>
                    </a:lnTo>
                    <a:lnTo>
                      <a:pt x="36" y="8"/>
                    </a:lnTo>
                    <a:lnTo>
                      <a:pt x="37" y="13"/>
                    </a:lnTo>
                    <a:lnTo>
                      <a:pt x="29" y="14"/>
                    </a:lnTo>
                    <a:lnTo>
                      <a:pt x="28" y="12"/>
                    </a:lnTo>
                    <a:lnTo>
                      <a:pt x="25" y="9"/>
                    </a:lnTo>
                    <a:lnTo>
                      <a:pt x="23" y="7"/>
                    </a:lnTo>
                    <a:lnTo>
                      <a:pt x="19" y="7"/>
                    </a:lnTo>
                    <a:lnTo>
                      <a:pt x="16" y="7"/>
                    </a:lnTo>
                    <a:lnTo>
                      <a:pt x="14" y="8"/>
                    </a:lnTo>
                    <a:lnTo>
                      <a:pt x="11" y="11"/>
                    </a:lnTo>
                    <a:lnTo>
                      <a:pt x="10" y="13"/>
                    </a:lnTo>
                    <a:lnTo>
                      <a:pt x="9" y="16"/>
                    </a:lnTo>
                    <a:lnTo>
                      <a:pt x="8" y="21"/>
                    </a:lnTo>
                    <a:lnTo>
                      <a:pt x="9" y="26"/>
                    </a:lnTo>
                    <a:lnTo>
                      <a:pt x="10" y="30"/>
                    </a:lnTo>
                    <a:lnTo>
                      <a:pt x="11" y="33"/>
                    </a:lnTo>
                    <a:lnTo>
                      <a:pt x="14" y="35"/>
                    </a:lnTo>
                    <a:lnTo>
                      <a:pt x="16" y="36"/>
                    </a:lnTo>
                    <a:lnTo>
                      <a:pt x="19" y="36"/>
                    </a:lnTo>
                    <a:lnTo>
                      <a:pt x="23" y="35"/>
                    </a:lnTo>
                    <a:lnTo>
                      <a:pt x="26" y="34"/>
                    </a:lnTo>
                    <a:lnTo>
                      <a:pt x="29" y="30"/>
                    </a:lnTo>
                    <a:lnTo>
                      <a:pt x="3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52" name="Freeform 544"/>
              <p:cNvSpPr>
                <a:spLocks/>
              </p:cNvSpPr>
              <p:nvPr/>
            </p:nvSpPr>
            <p:spPr bwMode="auto">
              <a:xfrm>
                <a:off x="5306" y="4066"/>
                <a:ext cx="32" cy="43"/>
              </a:xfrm>
              <a:custGeom>
                <a:avLst/>
                <a:gdLst/>
                <a:ahLst/>
                <a:cxnLst>
                  <a:cxn ang="0">
                    <a:pos x="0" y="43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2" y="8"/>
                  </a:cxn>
                  <a:cxn ang="0">
                    <a:pos x="8" y="8"/>
                  </a:cxn>
                  <a:cxn ang="0">
                    <a:pos x="8" y="17"/>
                  </a:cxn>
                  <a:cxn ang="0">
                    <a:pos x="30" y="17"/>
                  </a:cxn>
                  <a:cxn ang="0">
                    <a:pos x="30" y="24"/>
                  </a:cxn>
                  <a:cxn ang="0">
                    <a:pos x="8" y="24"/>
                  </a:cxn>
                  <a:cxn ang="0">
                    <a:pos x="8" y="36"/>
                  </a:cxn>
                  <a:cxn ang="0">
                    <a:pos x="32" y="36"/>
                  </a:cxn>
                  <a:cxn ang="0">
                    <a:pos x="32" y="43"/>
                  </a:cxn>
                  <a:cxn ang="0">
                    <a:pos x="0" y="43"/>
                  </a:cxn>
                </a:cxnLst>
                <a:rect l="0" t="0" r="r" b="b"/>
                <a:pathLst>
                  <a:path w="32" h="43">
                    <a:moveTo>
                      <a:pt x="0" y="43"/>
                    </a:moveTo>
                    <a:lnTo>
                      <a:pt x="0" y="0"/>
                    </a:lnTo>
                    <a:lnTo>
                      <a:pt x="32" y="0"/>
                    </a:lnTo>
                    <a:lnTo>
                      <a:pt x="32" y="8"/>
                    </a:lnTo>
                    <a:lnTo>
                      <a:pt x="8" y="8"/>
                    </a:lnTo>
                    <a:lnTo>
                      <a:pt x="8" y="17"/>
                    </a:lnTo>
                    <a:lnTo>
                      <a:pt x="30" y="17"/>
                    </a:lnTo>
                    <a:lnTo>
                      <a:pt x="30" y="24"/>
                    </a:lnTo>
                    <a:lnTo>
                      <a:pt x="8" y="24"/>
                    </a:lnTo>
                    <a:lnTo>
                      <a:pt x="8" y="36"/>
                    </a:lnTo>
                    <a:lnTo>
                      <a:pt x="32" y="36"/>
                    </a:lnTo>
                    <a:lnTo>
                      <a:pt x="3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53" name="Freeform 545"/>
              <p:cNvSpPr>
                <a:spLocks/>
              </p:cNvSpPr>
              <p:nvPr/>
            </p:nvSpPr>
            <p:spPr bwMode="auto">
              <a:xfrm>
                <a:off x="5347" y="4066"/>
                <a:ext cx="34" cy="43"/>
              </a:xfrm>
              <a:custGeom>
                <a:avLst/>
                <a:gdLst/>
                <a:ahLst/>
                <a:cxnLst>
                  <a:cxn ang="0">
                    <a:pos x="0" y="43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26" y="29"/>
                  </a:cxn>
                  <a:cxn ang="0">
                    <a:pos x="26" y="0"/>
                  </a:cxn>
                  <a:cxn ang="0">
                    <a:pos x="34" y="0"/>
                  </a:cxn>
                  <a:cxn ang="0">
                    <a:pos x="34" y="43"/>
                  </a:cxn>
                  <a:cxn ang="0">
                    <a:pos x="25" y="43"/>
                  </a:cxn>
                  <a:cxn ang="0">
                    <a:pos x="8" y="15"/>
                  </a:cxn>
                  <a:cxn ang="0">
                    <a:pos x="8" y="43"/>
                  </a:cxn>
                  <a:cxn ang="0">
                    <a:pos x="0" y="43"/>
                  </a:cxn>
                </a:cxnLst>
                <a:rect l="0" t="0" r="r" b="b"/>
                <a:pathLst>
                  <a:path w="34" h="43">
                    <a:moveTo>
                      <a:pt x="0" y="43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26" y="29"/>
                    </a:lnTo>
                    <a:lnTo>
                      <a:pt x="26" y="0"/>
                    </a:lnTo>
                    <a:lnTo>
                      <a:pt x="34" y="0"/>
                    </a:lnTo>
                    <a:lnTo>
                      <a:pt x="34" y="43"/>
                    </a:lnTo>
                    <a:lnTo>
                      <a:pt x="25" y="43"/>
                    </a:lnTo>
                    <a:lnTo>
                      <a:pt x="8" y="15"/>
                    </a:lnTo>
                    <a:lnTo>
                      <a:pt x="8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54" name="Freeform 546"/>
              <p:cNvSpPr>
                <a:spLocks/>
              </p:cNvSpPr>
              <p:nvPr/>
            </p:nvSpPr>
            <p:spPr bwMode="auto">
              <a:xfrm>
                <a:off x="5387" y="4066"/>
                <a:ext cx="35" cy="44"/>
              </a:xfrm>
              <a:custGeom>
                <a:avLst/>
                <a:gdLst/>
                <a:ahLst/>
                <a:cxnLst>
                  <a:cxn ang="0">
                    <a:pos x="8" y="28"/>
                  </a:cxn>
                  <a:cxn ang="0">
                    <a:pos x="12" y="35"/>
                  </a:cxn>
                  <a:cxn ang="0">
                    <a:pos x="19" y="36"/>
                  </a:cxn>
                  <a:cxn ang="0">
                    <a:pos x="25" y="35"/>
                  </a:cxn>
                  <a:cxn ang="0">
                    <a:pos x="27" y="30"/>
                  </a:cxn>
                  <a:cxn ang="0">
                    <a:pos x="26" y="28"/>
                  </a:cxn>
                  <a:cxn ang="0">
                    <a:pos x="23" y="27"/>
                  </a:cxn>
                  <a:cxn ang="0">
                    <a:pos x="19" y="26"/>
                  </a:cxn>
                  <a:cxn ang="0">
                    <a:pos x="12" y="23"/>
                  </a:cxn>
                  <a:cxn ang="0">
                    <a:pos x="6" y="20"/>
                  </a:cxn>
                  <a:cxn ang="0">
                    <a:pos x="3" y="15"/>
                  </a:cxn>
                  <a:cxn ang="0">
                    <a:pos x="3" y="8"/>
                  </a:cxn>
                  <a:cxn ang="0">
                    <a:pos x="6" y="2"/>
                  </a:cxn>
                  <a:cxn ang="0">
                    <a:pos x="13" y="0"/>
                  </a:cxn>
                  <a:cxn ang="0">
                    <a:pos x="22" y="0"/>
                  </a:cxn>
                  <a:cxn ang="0">
                    <a:pos x="29" y="4"/>
                  </a:cxn>
                  <a:cxn ang="0">
                    <a:pos x="33" y="9"/>
                  </a:cxn>
                  <a:cxn ang="0">
                    <a:pos x="26" y="13"/>
                  </a:cxn>
                  <a:cxn ang="0">
                    <a:pos x="23" y="8"/>
                  </a:cxn>
                  <a:cxn ang="0">
                    <a:pos x="18" y="7"/>
                  </a:cxn>
                  <a:cxn ang="0">
                    <a:pos x="12" y="8"/>
                  </a:cxn>
                  <a:cxn ang="0">
                    <a:pos x="11" y="12"/>
                  </a:cxn>
                  <a:cxn ang="0">
                    <a:pos x="12" y="14"/>
                  </a:cxn>
                  <a:cxn ang="0">
                    <a:pos x="15" y="15"/>
                  </a:cxn>
                  <a:cxn ang="0">
                    <a:pos x="25" y="19"/>
                  </a:cxn>
                  <a:cxn ang="0">
                    <a:pos x="32" y="22"/>
                  </a:cxn>
                  <a:cxn ang="0">
                    <a:pos x="35" y="27"/>
                  </a:cxn>
                  <a:cxn ang="0">
                    <a:pos x="35" y="35"/>
                  </a:cxn>
                  <a:cxn ang="0">
                    <a:pos x="30" y="41"/>
                  </a:cxn>
                  <a:cxn ang="0">
                    <a:pos x="23" y="44"/>
                  </a:cxn>
                  <a:cxn ang="0">
                    <a:pos x="13" y="43"/>
                  </a:cxn>
                  <a:cxn ang="0">
                    <a:pos x="6" y="41"/>
                  </a:cxn>
                  <a:cxn ang="0">
                    <a:pos x="1" y="34"/>
                  </a:cxn>
                </a:cxnLst>
                <a:rect l="0" t="0" r="r" b="b"/>
                <a:pathLst>
                  <a:path w="35" h="44">
                    <a:moveTo>
                      <a:pt x="0" y="29"/>
                    </a:moveTo>
                    <a:lnTo>
                      <a:pt x="8" y="28"/>
                    </a:lnTo>
                    <a:lnTo>
                      <a:pt x="9" y="31"/>
                    </a:lnTo>
                    <a:lnTo>
                      <a:pt x="12" y="35"/>
                    </a:lnTo>
                    <a:lnTo>
                      <a:pt x="14" y="36"/>
                    </a:lnTo>
                    <a:lnTo>
                      <a:pt x="19" y="36"/>
                    </a:lnTo>
                    <a:lnTo>
                      <a:pt x="22" y="36"/>
                    </a:lnTo>
                    <a:lnTo>
                      <a:pt x="25" y="35"/>
                    </a:lnTo>
                    <a:lnTo>
                      <a:pt x="27" y="33"/>
                    </a:lnTo>
                    <a:lnTo>
                      <a:pt x="27" y="30"/>
                    </a:lnTo>
                    <a:lnTo>
                      <a:pt x="27" y="29"/>
                    </a:lnTo>
                    <a:lnTo>
                      <a:pt x="26" y="28"/>
                    </a:lnTo>
                    <a:lnTo>
                      <a:pt x="25" y="27"/>
                    </a:lnTo>
                    <a:lnTo>
                      <a:pt x="23" y="27"/>
                    </a:lnTo>
                    <a:lnTo>
                      <a:pt x="21" y="26"/>
                    </a:lnTo>
                    <a:lnTo>
                      <a:pt x="19" y="26"/>
                    </a:lnTo>
                    <a:lnTo>
                      <a:pt x="16" y="24"/>
                    </a:lnTo>
                    <a:lnTo>
                      <a:pt x="12" y="23"/>
                    </a:lnTo>
                    <a:lnTo>
                      <a:pt x="8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3" y="15"/>
                    </a:lnTo>
                    <a:lnTo>
                      <a:pt x="3" y="12"/>
                    </a:lnTo>
                    <a:lnTo>
                      <a:pt x="3" y="8"/>
                    </a:lnTo>
                    <a:lnTo>
                      <a:pt x="4" y="6"/>
                    </a:lnTo>
                    <a:lnTo>
                      <a:pt x="6" y="2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6" y="1"/>
                    </a:lnTo>
                    <a:lnTo>
                      <a:pt x="29" y="4"/>
                    </a:lnTo>
                    <a:lnTo>
                      <a:pt x="32" y="6"/>
                    </a:lnTo>
                    <a:lnTo>
                      <a:pt x="33" y="9"/>
                    </a:lnTo>
                    <a:lnTo>
                      <a:pt x="34" y="13"/>
                    </a:lnTo>
                    <a:lnTo>
                      <a:pt x="26" y="13"/>
                    </a:lnTo>
                    <a:lnTo>
                      <a:pt x="25" y="11"/>
                    </a:lnTo>
                    <a:lnTo>
                      <a:pt x="23" y="8"/>
                    </a:lnTo>
                    <a:lnTo>
                      <a:pt x="21" y="7"/>
                    </a:lnTo>
                    <a:lnTo>
                      <a:pt x="18" y="7"/>
                    </a:lnTo>
                    <a:lnTo>
                      <a:pt x="14" y="7"/>
                    </a:lnTo>
                    <a:lnTo>
                      <a:pt x="12" y="8"/>
                    </a:lnTo>
                    <a:lnTo>
                      <a:pt x="11" y="9"/>
                    </a:lnTo>
                    <a:lnTo>
                      <a:pt x="11" y="12"/>
                    </a:lnTo>
                    <a:lnTo>
                      <a:pt x="11" y="13"/>
                    </a:lnTo>
                    <a:lnTo>
                      <a:pt x="12" y="14"/>
                    </a:lnTo>
                    <a:lnTo>
                      <a:pt x="13" y="15"/>
                    </a:lnTo>
                    <a:lnTo>
                      <a:pt x="15" y="15"/>
                    </a:lnTo>
                    <a:lnTo>
                      <a:pt x="20" y="16"/>
                    </a:lnTo>
                    <a:lnTo>
                      <a:pt x="25" y="19"/>
                    </a:lnTo>
                    <a:lnTo>
                      <a:pt x="29" y="20"/>
                    </a:lnTo>
                    <a:lnTo>
                      <a:pt x="32" y="22"/>
                    </a:lnTo>
                    <a:lnTo>
                      <a:pt x="34" y="24"/>
                    </a:lnTo>
                    <a:lnTo>
                      <a:pt x="35" y="27"/>
                    </a:lnTo>
                    <a:lnTo>
                      <a:pt x="35" y="31"/>
                    </a:lnTo>
                    <a:lnTo>
                      <a:pt x="35" y="35"/>
                    </a:lnTo>
                    <a:lnTo>
                      <a:pt x="33" y="37"/>
                    </a:lnTo>
                    <a:lnTo>
                      <a:pt x="30" y="41"/>
                    </a:lnTo>
                    <a:lnTo>
                      <a:pt x="27" y="43"/>
                    </a:lnTo>
                    <a:lnTo>
                      <a:pt x="23" y="44"/>
                    </a:lnTo>
                    <a:lnTo>
                      <a:pt x="18" y="44"/>
                    </a:lnTo>
                    <a:lnTo>
                      <a:pt x="13" y="43"/>
                    </a:lnTo>
                    <a:lnTo>
                      <a:pt x="8" y="42"/>
                    </a:lnTo>
                    <a:lnTo>
                      <a:pt x="6" y="41"/>
                    </a:lnTo>
                    <a:lnTo>
                      <a:pt x="3" y="37"/>
                    </a:lnTo>
                    <a:lnTo>
                      <a:pt x="1" y="34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55" name="Rectangle 547"/>
              <p:cNvSpPr>
                <a:spLocks noChangeArrowheads="1"/>
              </p:cNvSpPr>
              <p:nvPr/>
            </p:nvSpPr>
            <p:spPr bwMode="auto">
              <a:xfrm>
                <a:off x="5430" y="4066"/>
                <a:ext cx="8" cy="4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56" name="Freeform 548"/>
              <p:cNvSpPr>
                <a:spLocks noEditPoints="1"/>
              </p:cNvSpPr>
              <p:nvPr/>
            </p:nvSpPr>
            <p:spPr bwMode="auto">
              <a:xfrm>
                <a:off x="5445" y="4066"/>
                <a:ext cx="42" cy="44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16"/>
                  </a:cxn>
                  <a:cxn ang="0">
                    <a:pos x="1" y="11"/>
                  </a:cxn>
                  <a:cxn ang="0">
                    <a:pos x="4" y="8"/>
                  </a:cxn>
                  <a:cxn ang="0">
                    <a:pos x="6" y="5"/>
                  </a:cxn>
                  <a:cxn ang="0">
                    <a:pos x="8" y="2"/>
                  </a:cxn>
                  <a:cxn ang="0">
                    <a:pos x="12" y="1"/>
                  </a:cxn>
                  <a:cxn ang="0">
                    <a:pos x="15" y="0"/>
                  </a:cxn>
                  <a:cxn ang="0">
                    <a:pos x="21" y="0"/>
                  </a:cxn>
                  <a:cxn ang="0">
                    <a:pos x="27" y="0"/>
                  </a:cxn>
                  <a:cxn ang="0">
                    <a:pos x="32" y="2"/>
                  </a:cxn>
                  <a:cxn ang="0">
                    <a:pos x="36" y="6"/>
                  </a:cxn>
                  <a:cxn ang="0">
                    <a:pos x="40" y="9"/>
                  </a:cxn>
                  <a:cxn ang="0">
                    <a:pos x="41" y="15"/>
                  </a:cxn>
                  <a:cxn ang="0">
                    <a:pos x="42" y="22"/>
                  </a:cxn>
                  <a:cxn ang="0">
                    <a:pos x="41" y="28"/>
                  </a:cxn>
                  <a:cxn ang="0">
                    <a:pos x="40" y="34"/>
                  </a:cxn>
                  <a:cxn ang="0">
                    <a:pos x="36" y="38"/>
                  </a:cxn>
                  <a:cxn ang="0">
                    <a:pos x="32" y="42"/>
                  </a:cxn>
                  <a:cxn ang="0">
                    <a:pos x="27" y="43"/>
                  </a:cxn>
                  <a:cxn ang="0">
                    <a:pos x="21" y="44"/>
                  </a:cxn>
                  <a:cxn ang="0">
                    <a:pos x="15" y="43"/>
                  </a:cxn>
                  <a:cxn ang="0">
                    <a:pos x="9" y="42"/>
                  </a:cxn>
                  <a:cxn ang="0">
                    <a:pos x="6" y="38"/>
                  </a:cxn>
                  <a:cxn ang="0">
                    <a:pos x="3" y="34"/>
                  </a:cxn>
                  <a:cxn ang="0">
                    <a:pos x="0" y="28"/>
                  </a:cxn>
                  <a:cxn ang="0">
                    <a:pos x="0" y="22"/>
                  </a:cxn>
                  <a:cxn ang="0">
                    <a:pos x="8" y="22"/>
                  </a:cxn>
                  <a:cxn ang="0">
                    <a:pos x="8" y="27"/>
                  </a:cxn>
                  <a:cxn ang="0">
                    <a:pos x="9" y="30"/>
                  </a:cxn>
                  <a:cxn ang="0">
                    <a:pos x="12" y="33"/>
                  </a:cxn>
                  <a:cxn ang="0">
                    <a:pos x="14" y="35"/>
                  </a:cxn>
                  <a:cxn ang="0">
                    <a:pos x="18" y="36"/>
                  </a:cxn>
                  <a:cxn ang="0">
                    <a:pos x="21" y="36"/>
                  </a:cxn>
                  <a:cxn ang="0">
                    <a:pos x="25" y="36"/>
                  </a:cxn>
                  <a:cxn ang="0">
                    <a:pos x="27" y="35"/>
                  </a:cxn>
                  <a:cxn ang="0">
                    <a:pos x="30" y="33"/>
                  </a:cxn>
                  <a:cxn ang="0">
                    <a:pos x="32" y="30"/>
                  </a:cxn>
                  <a:cxn ang="0">
                    <a:pos x="33" y="26"/>
                  </a:cxn>
                  <a:cxn ang="0">
                    <a:pos x="34" y="22"/>
                  </a:cxn>
                  <a:cxn ang="0">
                    <a:pos x="34" y="17"/>
                  </a:cxn>
                  <a:cxn ang="0">
                    <a:pos x="32" y="14"/>
                  </a:cxn>
                  <a:cxn ang="0">
                    <a:pos x="30" y="11"/>
                  </a:cxn>
                  <a:cxn ang="0">
                    <a:pos x="28" y="8"/>
                  </a:cxn>
                  <a:cxn ang="0">
                    <a:pos x="25" y="7"/>
                  </a:cxn>
                  <a:cxn ang="0">
                    <a:pos x="21" y="7"/>
                  </a:cxn>
                  <a:cxn ang="0">
                    <a:pos x="18" y="7"/>
                  </a:cxn>
                  <a:cxn ang="0">
                    <a:pos x="14" y="8"/>
                  </a:cxn>
                  <a:cxn ang="0">
                    <a:pos x="12" y="11"/>
                  </a:cxn>
                  <a:cxn ang="0">
                    <a:pos x="9" y="14"/>
                  </a:cxn>
                  <a:cxn ang="0">
                    <a:pos x="8" y="17"/>
                  </a:cxn>
                  <a:cxn ang="0">
                    <a:pos x="8" y="22"/>
                  </a:cxn>
                </a:cxnLst>
                <a:rect l="0" t="0" r="r" b="b"/>
                <a:pathLst>
                  <a:path w="42" h="44">
                    <a:moveTo>
                      <a:pt x="0" y="22"/>
                    </a:moveTo>
                    <a:lnTo>
                      <a:pt x="0" y="16"/>
                    </a:lnTo>
                    <a:lnTo>
                      <a:pt x="1" y="11"/>
                    </a:lnTo>
                    <a:lnTo>
                      <a:pt x="4" y="8"/>
                    </a:lnTo>
                    <a:lnTo>
                      <a:pt x="6" y="5"/>
                    </a:lnTo>
                    <a:lnTo>
                      <a:pt x="8" y="2"/>
                    </a:lnTo>
                    <a:lnTo>
                      <a:pt x="12" y="1"/>
                    </a:lnTo>
                    <a:lnTo>
                      <a:pt x="15" y="0"/>
                    </a:lnTo>
                    <a:lnTo>
                      <a:pt x="21" y="0"/>
                    </a:lnTo>
                    <a:lnTo>
                      <a:pt x="27" y="0"/>
                    </a:lnTo>
                    <a:lnTo>
                      <a:pt x="32" y="2"/>
                    </a:lnTo>
                    <a:lnTo>
                      <a:pt x="36" y="6"/>
                    </a:lnTo>
                    <a:lnTo>
                      <a:pt x="40" y="9"/>
                    </a:lnTo>
                    <a:lnTo>
                      <a:pt x="41" y="15"/>
                    </a:lnTo>
                    <a:lnTo>
                      <a:pt x="42" y="22"/>
                    </a:lnTo>
                    <a:lnTo>
                      <a:pt x="41" y="28"/>
                    </a:lnTo>
                    <a:lnTo>
                      <a:pt x="40" y="34"/>
                    </a:lnTo>
                    <a:lnTo>
                      <a:pt x="36" y="38"/>
                    </a:lnTo>
                    <a:lnTo>
                      <a:pt x="32" y="42"/>
                    </a:lnTo>
                    <a:lnTo>
                      <a:pt x="27" y="43"/>
                    </a:lnTo>
                    <a:lnTo>
                      <a:pt x="21" y="44"/>
                    </a:lnTo>
                    <a:lnTo>
                      <a:pt x="15" y="43"/>
                    </a:lnTo>
                    <a:lnTo>
                      <a:pt x="9" y="42"/>
                    </a:lnTo>
                    <a:lnTo>
                      <a:pt x="6" y="38"/>
                    </a:lnTo>
                    <a:lnTo>
                      <a:pt x="3" y="34"/>
                    </a:lnTo>
                    <a:lnTo>
                      <a:pt x="0" y="28"/>
                    </a:lnTo>
                    <a:lnTo>
                      <a:pt x="0" y="22"/>
                    </a:lnTo>
                    <a:close/>
                    <a:moveTo>
                      <a:pt x="8" y="22"/>
                    </a:moveTo>
                    <a:lnTo>
                      <a:pt x="8" y="27"/>
                    </a:lnTo>
                    <a:lnTo>
                      <a:pt x="9" y="30"/>
                    </a:lnTo>
                    <a:lnTo>
                      <a:pt x="12" y="33"/>
                    </a:lnTo>
                    <a:lnTo>
                      <a:pt x="14" y="35"/>
                    </a:lnTo>
                    <a:lnTo>
                      <a:pt x="18" y="36"/>
                    </a:lnTo>
                    <a:lnTo>
                      <a:pt x="21" y="36"/>
                    </a:lnTo>
                    <a:lnTo>
                      <a:pt x="25" y="36"/>
                    </a:lnTo>
                    <a:lnTo>
                      <a:pt x="27" y="35"/>
                    </a:lnTo>
                    <a:lnTo>
                      <a:pt x="30" y="33"/>
                    </a:lnTo>
                    <a:lnTo>
                      <a:pt x="32" y="30"/>
                    </a:lnTo>
                    <a:lnTo>
                      <a:pt x="33" y="26"/>
                    </a:lnTo>
                    <a:lnTo>
                      <a:pt x="34" y="22"/>
                    </a:lnTo>
                    <a:lnTo>
                      <a:pt x="34" y="17"/>
                    </a:lnTo>
                    <a:lnTo>
                      <a:pt x="32" y="14"/>
                    </a:lnTo>
                    <a:lnTo>
                      <a:pt x="30" y="11"/>
                    </a:lnTo>
                    <a:lnTo>
                      <a:pt x="28" y="8"/>
                    </a:lnTo>
                    <a:lnTo>
                      <a:pt x="25" y="7"/>
                    </a:lnTo>
                    <a:lnTo>
                      <a:pt x="21" y="7"/>
                    </a:lnTo>
                    <a:lnTo>
                      <a:pt x="18" y="7"/>
                    </a:lnTo>
                    <a:lnTo>
                      <a:pt x="14" y="8"/>
                    </a:lnTo>
                    <a:lnTo>
                      <a:pt x="12" y="11"/>
                    </a:lnTo>
                    <a:lnTo>
                      <a:pt x="9" y="14"/>
                    </a:lnTo>
                    <a:lnTo>
                      <a:pt x="8" y="17"/>
                    </a:lnTo>
                    <a:lnTo>
                      <a:pt x="8" y="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57" name="Freeform 549"/>
              <p:cNvSpPr>
                <a:spLocks/>
              </p:cNvSpPr>
              <p:nvPr/>
            </p:nvSpPr>
            <p:spPr bwMode="auto">
              <a:xfrm>
                <a:off x="5494" y="4066"/>
                <a:ext cx="35" cy="43"/>
              </a:xfrm>
              <a:custGeom>
                <a:avLst/>
                <a:gdLst/>
                <a:ahLst/>
                <a:cxnLst>
                  <a:cxn ang="0">
                    <a:pos x="0" y="43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25" y="29"/>
                  </a:cxn>
                  <a:cxn ang="0">
                    <a:pos x="25" y="0"/>
                  </a:cxn>
                  <a:cxn ang="0">
                    <a:pos x="35" y="0"/>
                  </a:cxn>
                  <a:cxn ang="0">
                    <a:pos x="35" y="43"/>
                  </a:cxn>
                  <a:cxn ang="0">
                    <a:pos x="25" y="43"/>
                  </a:cxn>
                  <a:cxn ang="0">
                    <a:pos x="8" y="15"/>
                  </a:cxn>
                  <a:cxn ang="0">
                    <a:pos x="8" y="43"/>
                  </a:cxn>
                  <a:cxn ang="0">
                    <a:pos x="0" y="43"/>
                  </a:cxn>
                </a:cxnLst>
                <a:rect l="0" t="0" r="r" b="b"/>
                <a:pathLst>
                  <a:path w="35" h="43">
                    <a:moveTo>
                      <a:pt x="0" y="43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25" y="29"/>
                    </a:lnTo>
                    <a:lnTo>
                      <a:pt x="25" y="0"/>
                    </a:lnTo>
                    <a:lnTo>
                      <a:pt x="35" y="0"/>
                    </a:lnTo>
                    <a:lnTo>
                      <a:pt x="35" y="43"/>
                    </a:lnTo>
                    <a:lnTo>
                      <a:pt x="25" y="43"/>
                    </a:lnTo>
                    <a:lnTo>
                      <a:pt x="8" y="15"/>
                    </a:lnTo>
                    <a:lnTo>
                      <a:pt x="8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58" name="Freeform 550"/>
              <p:cNvSpPr>
                <a:spLocks/>
              </p:cNvSpPr>
              <p:nvPr/>
            </p:nvSpPr>
            <p:spPr bwMode="auto">
              <a:xfrm>
                <a:off x="5553" y="4066"/>
                <a:ext cx="14" cy="56"/>
              </a:xfrm>
              <a:custGeom>
                <a:avLst/>
                <a:gdLst/>
                <a:ahLst/>
                <a:cxnLst>
                  <a:cxn ang="0">
                    <a:pos x="14" y="56"/>
                  </a:cxn>
                  <a:cxn ang="0">
                    <a:pos x="9" y="56"/>
                  </a:cxn>
                  <a:cxn ang="0">
                    <a:pos x="5" y="49"/>
                  </a:cxn>
                  <a:cxn ang="0">
                    <a:pos x="2" y="42"/>
                  </a:cxn>
                  <a:cxn ang="0">
                    <a:pos x="0" y="35"/>
                  </a:cxn>
                  <a:cxn ang="0">
                    <a:pos x="0" y="28"/>
                  </a:cxn>
                  <a:cxn ang="0">
                    <a:pos x="0" y="20"/>
                  </a:cxn>
                  <a:cxn ang="0">
                    <a:pos x="2" y="12"/>
                  </a:cxn>
                  <a:cxn ang="0">
                    <a:pos x="6" y="6"/>
                  </a:cxn>
                  <a:cxn ang="0">
                    <a:pos x="9" y="0"/>
                  </a:cxn>
                  <a:cxn ang="0">
                    <a:pos x="14" y="0"/>
                  </a:cxn>
                  <a:cxn ang="0">
                    <a:pos x="12" y="6"/>
                  </a:cxn>
                  <a:cxn ang="0">
                    <a:pos x="11" y="11"/>
                  </a:cxn>
                  <a:cxn ang="0">
                    <a:pos x="9" y="15"/>
                  </a:cxn>
                  <a:cxn ang="0">
                    <a:pos x="8" y="21"/>
                  </a:cxn>
                  <a:cxn ang="0">
                    <a:pos x="8" y="28"/>
                  </a:cxn>
                  <a:cxn ang="0">
                    <a:pos x="8" y="33"/>
                  </a:cxn>
                  <a:cxn ang="0">
                    <a:pos x="8" y="37"/>
                  </a:cxn>
                  <a:cxn ang="0">
                    <a:pos x="9" y="42"/>
                  </a:cxn>
                  <a:cxn ang="0">
                    <a:pos x="11" y="46"/>
                  </a:cxn>
                  <a:cxn ang="0">
                    <a:pos x="12" y="50"/>
                  </a:cxn>
                  <a:cxn ang="0">
                    <a:pos x="14" y="56"/>
                  </a:cxn>
                </a:cxnLst>
                <a:rect l="0" t="0" r="r" b="b"/>
                <a:pathLst>
                  <a:path w="14" h="56">
                    <a:moveTo>
                      <a:pt x="14" y="56"/>
                    </a:moveTo>
                    <a:lnTo>
                      <a:pt x="9" y="56"/>
                    </a:lnTo>
                    <a:lnTo>
                      <a:pt x="5" y="49"/>
                    </a:lnTo>
                    <a:lnTo>
                      <a:pt x="2" y="42"/>
                    </a:lnTo>
                    <a:lnTo>
                      <a:pt x="0" y="35"/>
                    </a:lnTo>
                    <a:lnTo>
                      <a:pt x="0" y="28"/>
                    </a:lnTo>
                    <a:lnTo>
                      <a:pt x="0" y="20"/>
                    </a:lnTo>
                    <a:lnTo>
                      <a:pt x="2" y="12"/>
                    </a:lnTo>
                    <a:lnTo>
                      <a:pt x="6" y="6"/>
                    </a:lnTo>
                    <a:lnTo>
                      <a:pt x="9" y="0"/>
                    </a:lnTo>
                    <a:lnTo>
                      <a:pt x="14" y="0"/>
                    </a:lnTo>
                    <a:lnTo>
                      <a:pt x="12" y="6"/>
                    </a:lnTo>
                    <a:lnTo>
                      <a:pt x="11" y="11"/>
                    </a:lnTo>
                    <a:lnTo>
                      <a:pt x="9" y="15"/>
                    </a:lnTo>
                    <a:lnTo>
                      <a:pt x="8" y="21"/>
                    </a:lnTo>
                    <a:lnTo>
                      <a:pt x="8" y="28"/>
                    </a:lnTo>
                    <a:lnTo>
                      <a:pt x="8" y="33"/>
                    </a:lnTo>
                    <a:lnTo>
                      <a:pt x="8" y="37"/>
                    </a:lnTo>
                    <a:lnTo>
                      <a:pt x="9" y="42"/>
                    </a:lnTo>
                    <a:lnTo>
                      <a:pt x="11" y="46"/>
                    </a:lnTo>
                    <a:lnTo>
                      <a:pt x="12" y="5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59" name="Freeform 551"/>
              <p:cNvSpPr>
                <a:spLocks/>
              </p:cNvSpPr>
              <p:nvPr/>
            </p:nvSpPr>
            <p:spPr bwMode="auto">
              <a:xfrm>
                <a:off x="5571" y="4066"/>
                <a:ext cx="27" cy="44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27" y="0"/>
                  </a:cxn>
                  <a:cxn ang="0">
                    <a:pos x="27" y="28"/>
                  </a:cxn>
                  <a:cxn ang="0">
                    <a:pos x="27" y="33"/>
                  </a:cxn>
                  <a:cxn ang="0">
                    <a:pos x="26" y="36"/>
                  </a:cxn>
                  <a:cxn ang="0">
                    <a:pos x="25" y="40"/>
                  </a:cxn>
                  <a:cxn ang="0">
                    <a:pos x="22" y="42"/>
                  </a:cxn>
                  <a:cxn ang="0">
                    <a:pos x="18" y="43"/>
                  </a:cxn>
                  <a:cxn ang="0">
                    <a:pos x="13" y="44"/>
                  </a:cxn>
                  <a:cxn ang="0">
                    <a:pos x="9" y="44"/>
                  </a:cxn>
                  <a:cxn ang="0">
                    <a:pos x="5" y="42"/>
                  </a:cxn>
                  <a:cxn ang="0">
                    <a:pos x="3" y="41"/>
                  </a:cxn>
                  <a:cxn ang="0">
                    <a:pos x="2" y="37"/>
                  </a:cxn>
                  <a:cxn ang="0">
                    <a:pos x="1" y="34"/>
                  </a:cxn>
                  <a:cxn ang="0">
                    <a:pos x="0" y="29"/>
                  </a:cxn>
                  <a:cxn ang="0">
                    <a:pos x="8" y="29"/>
                  </a:cxn>
                  <a:cxn ang="0">
                    <a:pos x="9" y="33"/>
                  </a:cxn>
                  <a:cxn ang="0">
                    <a:pos x="9" y="34"/>
                  </a:cxn>
                  <a:cxn ang="0">
                    <a:pos x="11" y="36"/>
                  </a:cxn>
                  <a:cxn ang="0">
                    <a:pos x="13" y="36"/>
                  </a:cxn>
                  <a:cxn ang="0">
                    <a:pos x="16" y="36"/>
                  </a:cxn>
                  <a:cxn ang="0">
                    <a:pos x="18" y="35"/>
                  </a:cxn>
                  <a:cxn ang="0">
                    <a:pos x="18" y="34"/>
                  </a:cxn>
                  <a:cxn ang="0">
                    <a:pos x="19" y="31"/>
                  </a:cxn>
                  <a:cxn ang="0">
                    <a:pos x="19" y="28"/>
                  </a:cxn>
                  <a:cxn ang="0">
                    <a:pos x="19" y="0"/>
                  </a:cxn>
                </a:cxnLst>
                <a:rect l="0" t="0" r="r" b="b"/>
                <a:pathLst>
                  <a:path w="27" h="44">
                    <a:moveTo>
                      <a:pt x="19" y="0"/>
                    </a:moveTo>
                    <a:lnTo>
                      <a:pt x="27" y="0"/>
                    </a:lnTo>
                    <a:lnTo>
                      <a:pt x="27" y="28"/>
                    </a:lnTo>
                    <a:lnTo>
                      <a:pt x="27" y="33"/>
                    </a:lnTo>
                    <a:lnTo>
                      <a:pt x="26" y="36"/>
                    </a:lnTo>
                    <a:lnTo>
                      <a:pt x="25" y="40"/>
                    </a:lnTo>
                    <a:lnTo>
                      <a:pt x="22" y="42"/>
                    </a:lnTo>
                    <a:lnTo>
                      <a:pt x="18" y="43"/>
                    </a:lnTo>
                    <a:lnTo>
                      <a:pt x="13" y="44"/>
                    </a:lnTo>
                    <a:lnTo>
                      <a:pt x="9" y="44"/>
                    </a:lnTo>
                    <a:lnTo>
                      <a:pt x="5" y="42"/>
                    </a:lnTo>
                    <a:lnTo>
                      <a:pt x="3" y="41"/>
                    </a:lnTo>
                    <a:lnTo>
                      <a:pt x="2" y="37"/>
                    </a:lnTo>
                    <a:lnTo>
                      <a:pt x="1" y="34"/>
                    </a:lnTo>
                    <a:lnTo>
                      <a:pt x="0" y="29"/>
                    </a:lnTo>
                    <a:lnTo>
                      <a:pt x="8" y="29"/>
                    </a:lnTo>
                    <a:lnTo>
                      <a:pt x="9" y="33"/>
                    </a:lnTo>
                    <a:lnTo>
                      <a:pt x="9" y="34"/>
                    </a:lnTo>
                    <a:lnTo>
                      <a:pt x="11" y="36"/>
                    </a:lnTo>
                    <a:lnTo>
                      <a:pt x="13" y="36"/>
                    </a:lnTo>
                    <a:lnTo>
                      <a:pt x="16" y="36"/>
                    </a:lnTo>
                    <a:lnTo>
                      <a:pt x="18" y="35"/>
                    </a:lnTo>
                    <a:lnTo>
                      <a:pt x="18" y="34"/>
                    </a:lnTo>
                    <a:lnTo>
                      <a:pt x="19" y="31"/>
                    </a:lnTo>
                    <a:lnTo>
                      <a:pt x="19" y="28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60" name="Freeform 552"/>
              <p:cNvSpPr>
                <a:spLocks/>
              </p:cNvSpPr>
              <p:nvPr/>
            </p:nvSpPr>
            <p:spPr bwMode="auto">
              <a:xfrm>
                <a:off x="5605" y="4066"/>
                <a:ext cx="28" cy="43"/>
              </a:xfrm>
              <a:custGeom>
                <a:avLst/>
                <a:gdLst/>
                <a:ahLst/>
                <a:cxnLst>
                  <a:cxn ang="0">
                    <a:pos x="28" y="35"/>
                  </a:cxn>
                  <a:cxn ang="0">
                    <a:pos x="28" y="43"/>
                  </a:cxn>
                  <a:cxn ang="0">
                    <a:pos x="0" y="43"/>
                  </a:cxn>
                  <a:cxn ang="0">
                    <a:pos x="1" y="40"/>
                  </a:cxn>
                  <a:cxn ang="0">
                    <a:pos x="3" y="35"/>
                  </a:cxn>
                  <a:cxn ang="0">
                    <a:pos x="5" y="33"/>
                  </a:cxn>
                  <a:cxn ang="0">
                    <a:pos x="8" y="29"/>
                  </a:cxn>
                  <a:cxn ang="0">
                    <a:pos x="12" y="26"/>
                  </a:cxn>
                  <a:cxn ang="0">
                    <a:pos x="15" y="22"/>
                  </a:cxn>
                  <a:cxn ang="0">
                    <a:pos x="18" y="20"/>
                  </a:cxn>
                  <a:cxn ang="0">
                    <a:pos x="19" y="19"/>
                  </a:cxn>
                  <a:cxn ang="0">
                    <a:pos x="20" y="16"/>
                  </a:cxn>
                  <a:cxn ang="0">
                    <a:pos x="20" y="13"/>
                  </a:cxn>
                  <a:cxn ang="0">
                    <a:pos x="20" y="11"/>
                  </a:cxn>
                  <a:cxn ang="0">
                    <a:pos x="19" y="9"/>
                  </a:cxn>
                  <a:cxn ang="0">
                    <a:pos x="17" y="8"/>
                  </a:cxn>
                  <a:cxn ang="0">
                    <a:pos x="14" y="8"/>
                  </a:cxn>
                  <a:cxn ang="0">
                    <a:pos x="12" y="8"/>
                  </a:cxn>
                  <a:cxn ang="0">
                    <a:pos x="11" y="9"/>
                  </a:cxn>
                  <a:cxn ang="0">
                    <a:pos x="10" y="11"/>
                  </a:cxn>
                  <a:cxn ang="0">
                    <a:pos x="8" y="14"/>
                  </a:cxn>
                  <a:cxn ang="0">
                    <a:pos x="0" y="13"/>
                  </a:cxn>
                  <a:cxn ang="0">
                    <a:pos x="1" y="9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8" y="1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2" y="1"/>
                  </a:cxn>
                  <a:cxn ang="0">
                    <a:pos x="25" y="4"/>
                  </a:cxn>
                  <a:cxn ang="0">
                    <a:pos x="27" y="6"/>
                  </a:cxn>
                  <a:cxn ang="0">
                    <a:pos x="28" y="9"/>
                  </a:cxn>
                  <a:cxn ang="0">
                    <a:pos x="28" y="12"/>
                  </a:cxn>
                  <a:cxn ang="0">
                    <a:pos x="28" y="15"/>
                  </a:cxn>
                  <a:cxn ang="0">
                    <a:pos x="27" y="17"/>
                  </a:cxn>
                  <a:cxn ang="0">
                    <a:pos x="26" y="20"/>
                  </a:cxn>
                  <a:cxn ang="0">
                    <a:pos x="25" y="23"/>
                  </a:cxn>
                  <a:cxn ang="0">
                    <a:pos x="22" y="26"/>
                  </a:cxn>
                  <a:cxn ang="0">
                    <a:pos x="19" y="28"/>
                  </a:cxn>
                  <a:cxn ang="0">
                    <a:pos x="17" y="30"/>
                  </a:cxn>
                  <a:cxn ang="0">
                    <a:pos x="15" y="31"/>
                  </a:cxn>
                  <a:cxn ang="0">
                    <a:pos x="14" y="33"/>
                  </a:cxn>
                  <a:cxn ang="0">
                    <a:pos x="13" y="34"/>
                  </a:cxn>
                  <a:cxn ang="0">
                    <a:pos x="12" y="35"/>
                  </a:cxn>
                  <a:cxn ang="0">
                    <a:pos x="28" y="35"/>
                  </a:cxn>
                </a:cxnLst>
                <a:rect l="0" t="0" r="r" b="b"/>
                <a:pathLst>
                  <a:path w="28" h="43">
                    <a:moveTo>
                      <a:pt x="28" y="35"/>
                    </a:moveTo>
                    <a:lnTo>
                      <a:pt x="28" y="43"/>
                    </a:lnTo>
                    <a:lnTo>
                      <a:pt x="0" y="43"/>
                    </a:lnTo>
                    <a:lnTo>
                      <a:pt x="1" y="40"/>
                    </a:lnTo>
                    <a:lnTo>
                      <a:pt x="3" y="35"/>
                    </a:lnTo>
                    <a:lnTo>
                      <a:pt x="5" y="33"/>
                    </a:lnTo>
                    <a:lnTo>
                      <a:pt x="8" y="29"/>
                    </a:lnTo>
                    <a:lnTo>
                      <a:pt x="12" y="26"/>
                    </a:lnTo>
                    <a:lnTo>
                      <a:pt x="15" y="22"/>
                    </a:lnTo>
                    <a:lnTo>
                      <a:pt x="18" y="20"/>
                    </a:lnTo>
                    <a:lnTo>
                      <a:pt x="19" y="19"/>
                    </a:lnTo>
                    <a:lnTo>
                      <a:pt x="20" y="16"/>
                    </a:lnTo>
                    <a:lnTo>
                      <a:pt x="20" y="13"/>
                    </a:lnTo>
                    <a:lnTo>
                      <a:pt x="20" y="11"/>
                    </a:lnTo>
                    <a:lnTo>
                      <a:pt x="19" y="9"/>
                    </a:lnTo>
                    <a:lnTo>
                      <a:pt x="17" y="8"/>
                    </a:lnTo>
                    <a:lnTo>
                      <a:pt x="14" y="8"/>
                    </a:lnTo>
                    <a:lnTo>
                      <a:pt x="12" y="8"/>
                    </a:lnTo>
                    <a:lnTo>
                      <a:pt x="11" y="9"/>
                    </a:lnTo>
                    <a:lnTo>
                      <a:pt x="10" y="11"/>
                    </a:lnTo>
                    <a:lnTo>
                      <a:pt x="8" y="14"/>
                    </a:lnTo>
                    <a:lnTo>
                      <a:pt x="0" y="13"/>
                    </a:lnTo>
                    <a:lnTo>
                      <a:pt x="1" y="9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8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2" y="1"/>
                    </a:lnTo>
                    <a:lnTo>
                      <a:pt x="25" y="4"/>
                    </a:lnTo>
                    <a:lnTo>
                      <a:pt x="27" y="6"/>
                    </a:lnTo>
                    <a:lnTo>
                      <a:pt x="28" y="9"/>
                    </a:lnTo>
                    <a:lnTo>
                      <a:pt x="28" y="12"/>
                    </a:lnTo>
                    <a:lnTo>
                      <a:pt x="28" y="15"/>
                    </a:lnTo>
                    <a:lnTo>
                      <a:pt x="27" y="17"/>
                    </a:lnTo>
                    <a:lnTo>
                      <a:pt x="26" y="20"/>
                    </a:lnTo>
                    <a:lnTo>
                      <a:pt x="25" y="23"/>
                    </a:lnTo>
                    <a:lnTo>
                      <a:pt x="22" y="26"/>
                    </a:lnTo>
                    <a:lnTo>
                      <a:pt x="19" y="28"/>
                    </a:lnTo>
                    <a:lnTo>
                      <a:pt x="17" y="30"/>
                    </a:lnTo>
                    <a:lnTo>
                      <a:pt x="15" y="31"/>
                    </a:lnTo>
                    <a:lnTo>
                      <a:pt x="14" y="33"/>
                    </a:lnTo>
                    <a:lnTo>
                      <a:pt x="13" y="34"/>
                    </a:lnTo>
                    <a:lnTo>
                      <a:pt x="12" y="35"/>
                    </a:lnTo>
                    <a:lnTo>
                      <a:pt x="28" y="3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61" name="Freeform 553"/>
              <p:cNvSpPr>
                <a:spLocks noEditPoints="1"/>
              </p:cNvSpPr>
              <p:nvPr/>
            </p:nvSpPr>
            <p:spPr bwMode="auto">
              <a:xfrm>
                <a:off x="5639" y="4066"/>
                <a:ext cx="28" cy="44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7" y="0"/>
                  </a:cxn>
                  <a:cxn ang="0">
                    <a:pos x="21" y="2"/>
                  </a:cxn>
                  <a:cxn ang="0">
                    <a:pos x="23" y="5"/>
                  </a:cxn>
                  <a:cxn ang="0">
                    <a:pos x="26" y="8"/>
                  </a:cxn>
                  <a:cxn ang="0">
                    <a:pos x="27" y="12"/>
                  </a:cxn>
                  <a:cxn ang="0">
                    <a:pos x="28" y="16"/>
                  </a:cxn>
                  <a:cxn ang="0">
                    <a:pos x="28" y="22"/>
                  </a:cxn>
                  <a:cxn ang="0">
                    <a:pos x="28" y="28"/>
                  </a:cxn>
                  <a:cxn ang="0">
                    <a:pos x="27" y="33"/>
                  </a:cxn>
                  <a:cxn ang="0">
                    <a:pos x="26" y="36"/>
                  </a:cxn>
                  <a:cxn ang="0">
                    <a:pos x="23" y="40"/>
                  </a:cxn>
                  <a:cxn ang="0">
                    <a:pos x="21" y="42"/>
                  </a:cxn>
                  <a:cxn ang="0">
                    <a:pos x="17" y="43"/>
                  </a:cxn>
                  <a:cxn ang="0">
                    <a:pos x="14" y="44"/>
                  </a:cxn>
                  <a:cxn ang="0">
                    <a:pos x="9" y="43"/>
                  </a:cxn>
                  <a:cxn ang="0">
                    <a:pos x="6" y="42"/>
                  </a:cxn>
                  <a:cxn ang="0">
                    <a:pos x="3" y="40"/>
                  </a:cxn>
                  <a:cxn ang="0">
                    <a:pos x="1" y="36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0" y="22"/>
                  </a:cxn>
                  <a:cxn ang="0">
                    <a:pos x="0" y="16"/>
                  </a:cxn>
                  <a:cxn ang="0">
                    <a:pos x="0" y="12"/>
                  </a:cxn>
                  <a:cxn ang="0">
                    <a:pos x="2" y="8"/>
                  </a:cxn>
                  <a:cxn ang="0">
                    <a:pos x="3" y="5"/>
                  </a:cxn>
                  <a:cxn ang="0">
                    <a:pos x="7" y="2"/>
                  </a:cxn>
                  <a:cxn ang="0">
                    <a:pos x="9" y="0"/>
                  </a:cxn>
                  <a:cxn ang="0">
                    <a:pos x="14" y="0"/>
                  </a:cxn>
                  <a:cxn ang="0">
                    <a:pos x="14" y="8"/>
                  </a:cxn>
                  <a:cxn ang="0">
                    <a:pos x="12" y="8"/>
                  </a:cxn>
                  <a:cxn ang="0">
                    <a:pos x="10" y="8"/>
                  </a:cxn>
                  <a:cxn ang="0">
                    <a:pos x="9" y="9"/>
                  </a:cxn>
                  <a:cxn ang="0">
                    <a:pos x="8" y="12"/>
                  </a:cxn>
                  <a:cxn ang="0">
                    <a:pos x="8" y="14"/>
                  </a:cxn>
                  <a:cxn ang="0">
                    <a:pos x="8" y="17"/>
                  </a:cxn>
                  <a:cxn ang="0">
                    <a:pos x="8" y="22"/>
                  </a:cxn>
                  <a:cxn ang="0">
                    <a:pos x="8" y="27"/>
                  </a:cxn>
                  <a:cxn ang="0">
                    <a:pos x="8" y="30"/>
                  </a:cxn>
                  <a:cxn ang="0">
                    <a:pos x="8" y="33"/>
                  </a:cxn>
                  <a:cxn ang="0">
                    <a:pos x="9" y="34"/>
                  </a:cxn>
                  <a:cxn ang="0">
                    <a:pos x="10" y="36"/>
                  </a:cxn>
                  <a:cxn ang="0">
                    <a:pos x="12" y="36"/>
                  </a:cxn>
                  <a:cxn ang="0">
                    <a:pos x="14" y="36"/>
                  </a:cxn>
                  <a:cxn ang="0">
                    <a:pos x="15" y="36"/>
                  </a:cxn>
                  <a:cxn ang="0">
                    <a:pos x="16" y="36"/>
                  </a:cxn>
                  <a:cxn ang="0">
                    <a:pos x="17" y="35"/>
                  </a:cxn>
                  <a:cxn ang="0">
                    <a:pos x="19" y="33"/>
                  </a:cxn>
                  <a:cxn ang="0">
                    <a:pos x="19" y="30"/>
                  </a:cxn>
                  <a:cxn ang="0">
                    <a:pos x="20" y="27"/>
                  </a:cxn>
                  <a:cxn ang="0">
                    <a:pos x="20" y="22"/>
                  </a:cxn>
                  <a:cxn ang="0">
                    <a:pos x="20" y="17"/>
                  </a:cxn>
                  <a:cxn ang="0">
                    <a:pos x="19" y="14"/>
                  </a:cxn>
                  <a:cxn ang="0">
                    <a:pos x="19" y="12"/>
                  </a:cxn>
                  <a:cxn ang="0">
                    <a:pos x="17" y="9"/>
                  </a:cxn>
                  <a:cxn ang="0">
                    <a:pos x="16" y="8"/>
                  </a:cxn>
                  <a:cxn ang="0">
                    <a:pos x="15" y="8"/>
                  </a:cxn>
                  <a:cxn ang="0">
                    <a:pos x="14" y="8"/>
                  </a:cxn>
                </a:cxnLst>
                <a:rect l="0" t="0" r="r" b="b"/>
                <a:pathLst>
                  <a:path w="28" h="44">
                    <a:moveTo>
                      <a:pt x="14" y="0"/>
                    </a:moveTo>
                    <a:lnTo>
                      <a:pt x="17" y="0"/>
                    </a:lnTo>
                    <a:lnTo>
                      <a:pt x="21" y="2"/>
                    </a:lnTo>
                    <a:lnTo>
                      <a:pt x="23" y="5"/>
                    </a:lnTo>
                    <a:lnTo>
                      <a:pt x="26" y="8"/>
                    </a:lnTo>
                    <a:lnTo>
                      <a:pt x="27" y="12"/>
                    </a:lnTo>
                    <a:lnTo>
                      <a:pt x="28" y="16"/>
                    </a:lnTo>
                    <a:lnTo>
                      <a:pt x="28" y="22"/>
                    </a:lnTo>
                    <a:lnTo>
                      <a:pt x="28" y="28"/>
                    </a:lnTo>
                    <a:lnTo>
                      <a:pt x="27" y="33"/>
                    </a:lnTo>
                    <a:lnTo>
                      <a:pt x="26" y="36"/>
                    </a:lnTo>
                    <a:lnTo>
                      <a:pt x="23" y="40"/>
                    </a:lnTo>
                    <a:lnTo>
                      <a:pt x="21" y="42"/>
                    </a:lnTo>
                    <a:lnTo>
                      <a:pt x="17" y="43"/>
                    </a:lnTo>
                    <a:lnTo>
                      <a:pt x="14" y="44"/>
                    </a:lnTo>
                    <a:lnTo>
                      <a:pt x="9" y="43"/>
                    </a:lnTo>
                    <a:lnTo>
                      <a:pt x="6" y="42"/>
                    </a:lnTo>
                    <a:lnTo>
                      <a:pt x="3" y="40"/>
                    </a:lnTo>
                    <a:lnTo>
                      <a:pt x="1" y="36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2" y="8"/>
                    </a:lnTo>
                    <a:lnTo>
                      <a:pt x="3" y="5"/>
                    </a:lnTo>
                    <a:lnTo>
                      <a:pt x="7" y="2"/>
                    </a:lnTo>
                    <a:lnTo>
                      <a:pt x="9" y="0"/>
                    </a:lnTo>
                    <a:lnTo>
                      <a:pt x="14" y="0"/>
                    </a:lnTo>
                    <a:close/>
                    <a:moveTo>
                      <a:pt x="14" y="8"/>
                    </a:moveTo>
                    <a:lnTo>
                      <a:pt x="12" y="8"/>
                    </a:lnTo>
                    <a:lnTo>
                      <a:pt x="10" y="8"/>
                    </a:lnTo>
                    <a:lnTo>
                      <a:pt x="9" y="9"/>
                    </a:lnTo>
                    <a:lnTo>
                      <a:pt x="8" y="12"/>
                    </a:lnTo>
                    <a:lnTo>
                      <a:pt x="8" y="14"/>
                    </a:lnTo>
                    <a:lnTo>
                      <a:pt x="8" y="17"/>
                    </a:lnTo>
                    <a:lnTo>
                      <a:pt x="8" y="22"/>
                    </a:lnTo>
                    <a:lnTo>
                      <a:pt x="8" y="27"/>
                    </a:lnTo>
                    <a:lnTo>
                      <a:pt x="8" y="30"/>
                    </a:lnTo>
                    <a:lnTo>
                      <a:pt x="8" y="33"/>
                    </a:lnTo>
                    <a:lnTo>
                      <a:pt x="9" y="34"/>
                    </a:lnTo>
                    <a:lnTo>
                      <a:pt x="10" y="36"/>
                    </a:lnTo>
                    <a:lnTo>
                      <a:pt x="12" y="36"/>
                    </a:lnTo>
                    <a:lnTo>
                      <a:pt x="14" y="36"/>
                    </a:lnTo>
                    <a:lnTo>
                      <a:pt x="15" y="36"/>
                    </a:lnTo>
                    <a:lnTo>
                      <a:pt x="16" y="36"/>
                    </a:lnTo>
                    <a:lnTo>
                      <a:pt x="17" y="35"/>
                    </a:lnTo>
                    <a:lnTo>
                      <a:pt x="19" y="33"/>
                    </a:lnTo>
                    <a:lnTo>
                      <a:pt x="19" y="30"/>
                    </a:lnTo>
                    <a:lnTo>
                      <a:pt x="20" y="27"/>
                    </a:lnTo>
                    <a:lnTo>
                      <a:pt x="20" y="22"/>
                    </a:lnTo>
                    <a:lnTo>
                      <a:pt x="20" y="17"/>
                    </a:lnTo>
                    <a:lnTo>
                      <a:pt x="19" y="14"/>
                    </a:lnTo>
                    <a:lnTo>
                      <a:pt x="19" y="12"/>
                    </a:lnTo>
                    <a:lnTo>
                      <a:pt x="17" y="9"/>
                    </a:lnTo>
                    <a:lnTo>
                      <a:pt x="16" y="8"/>
                    </a:lnTo>
                    <a:lnTo>
                      <a:pt x="15" y="8"/>
                    </a:lnTo>
                    <a:lnTo>
                      <a:pt x="14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62" name="Freeform 554"/>
              <p:cNvSpPr>
                <a:spLocks noEditPoints="1"/>
              </p:cNvSpPr>
              <p:nvPr/>
            </p:nvSpPr>
            <p:spPr bwMode="auto">
              <a:xfrm>
                <a:off x="5671" y="4066"/>
                <a:ext cx="28" cy="44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9" y="0"/>
                  </a:cxn>
                  <a:cxn ang="0">
                    <a:pos x="23" y="2"/>
                  </a:cxn>
                  <a:cxn ang="0">
                    <a:pos x="25" y="5"/>
                  </a:cxn>
                  <a:cxn ang="0">
                    <a:pos x="26" y="8"/>
                  </a:cxn>
                  <a:cxn ang="0">
                    <a:pos x="28" y="12"/>
                  </a:cxn>
                  <a:cxn ang="0">
                    <a:pos x="28" y="16"/>
                  </a:cxn>
                  <a:cxn ang="0">
                    <a:pos x="28" y="22"/>
                  </a:cxn>
                  <a:cxn ang="0">
                    <a:pos x="28" y="28"/>
                  </a:cxn>
                  <a:cxn ang="0">
                    <a:pos x="28" y="33"/>
                  </a:cxn>
                  <a:cxn ang="0">
                    <a:pos x="26" y="36"/>
                  </a:cxn>
                  <a:cxn ang="0">
                    <a:pos x="25" y="40"/>
                  </a:cxn>
                  <a:cxn ang="0">
                    <a:pos x="21" y="42"/>
                  </a:cxn>
                  <a:cxn ang="0">
                    <a:pos x="19" y="43"/>
                  </a:cxn>
                  <a:cxn ang="0">
                    <a:pos x="14" y="44"/>
                  </a:cxn>
                  <a:cxn ang="0">
                    <a:pos x="11" y="43"/>
                  </a:cxn>
                  <a:cxn ang="0">
                    <a:pos x="7" y="42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2" y="33"/>
                  </a:cxn>
                  <a:cxn ang="0">
                    <a:pos x="0" y="28"/>
                  </a:cxn>
                  <a:cxn ang="0">
                    <a:pos x="0" y="22"/>
                  </a:cxn>
                  <a:cxn ang="0">
                    <a:pos x="0" y="16"/>
                  </a:cxn>
                  <a:cxn ang="0">
                    <a:pos x="2" y="12"/>
                  </a:cxn>
                  <a:cxn ang="0">
                    <a:pos x="3" y="8"/>
                  </a:cxn>
                  <a:cxn ang="0">
                    <a:pos x="5" y="5"/>
                  </a:cxn>
                  <a:cxn ang="0">
                    <a:pos x="7" y="2"/>
                  </a:cxn>
                  <a:cxn ang="0">
                    <a:pos x="11" y="0"/>
                  </a:cxn>
                  <a:cxn ang="0">
                    <a:pos x="14" y="0"/>
                  </a:cxn>
                  <a:cxn ang="0">
                    <a:pos x="14" y="8"/>
                  </a:cxn>
                  <a:cxn ang="0">
                    <a:pos x="13" y="8"/>
                  </a:cxn>
                  <a:cxn ang="0">
                    <a:pos x="12" y="8"/>
                  </a:cxn>
                  <a:cxn ang="0">
                    <a:pos x="11" y="9"/>
                  </a:cxn>
                  <a:cxn ang="0">
                    <a:pos x="10" y="12"/>
                  </a:cxn>
                  <a:cxn ang="0">
                    <a:pos x="10" y="14"/>
                  </a:cxn>
                  <a:cxn ang="0">
                    <a:pos x="9" y="17"/>
                  </a:cxn>
                  <a:cxn ang="0">
                    <a:pos x="9" y="22"/>
                  </a:cxn>
                  <a:cxn ang="0">
                    <a:pos x="9" y="27"/>
                  </a:cxn>
                  <a:cxn ang="0">
                    <a:pos x="10" y="30"/>
                  </a:cxn>
                  <a:cxn ang="0">
                    <a:pos x="10" y="33"/>
                  </a:cxn>
                  <a:cxn ang="0">
                    <a:pos x="11" y="34"/>
                  </a:cxn>
                  <a:cxn ang="0">
                    <a:pos x="12" y="36"/>
                  </a:cxn>
                  <a:cxn ang="0">
                    <a:pos x="13" y="36"/>
                  </a:cxn>
                  <a:cxn ang="0">
                    <a:pos x="14" y="36"/>
                  </a:cxn>
                  <a:cxn ang="0">
                    <a:pos x="17" y="36"/>
                  </a:cxn>
                  <a:cxn ang="0">
                    <a:pos x="18" y="36"/>
                  </a:cxn>
                  <a:cxn ang="0">
                    <a:pos x="19" y="35"/>
                  </a:cxn>
                  <a:cxn ang="0">
                    <a:pos x="20" y="33"/>
                  </a:cxn>
                  <a:cxn ang="0">
                    <a:pos x="20" y="30"/>
                  </a:cxn>
                  <a:cxn ang="0">
                    <a:pos x="20" y="27"/>
                  </a:cxn>
                  <a:cxn ang="0">
                    <a:pos x="20" y="22"/>
                  </a:cxn>
                  <a:cxn ang="0">
                    <a:pos x="20" y="17"/>
                  </a:cxn>
                  <a:cxn ang="0">
                    <a:pos x="20" y="14"/>
                  </a:cxn>
                  <a:cxn ang="0">
                    <a:pos x="20" y="12"/>
                  </a:cxn>
                  <a:cxn ang="0">
                    <a:pos x="19" y="9"/>
                  </a:cxn>
                  <a:cxn ang="0">
                    <a:pos x="18" y="8"/>
                  </a:cxn>
                  <a:cxn ang="0">
                    <a:pos x="17" y="8"/>
                  </a:cxn>
                  <a:cxn ang="0">
                    <a:pos x="14" y="8"/>
                  </a:cxn>
                </a:cxnLst>
                <a:rect l="0" t="0" r="r" b="b"/>
                <a:pathLst>
                  <a:path w="28" h="44">
                    <a:moveTo>
                      <a:pt x="14" y="0"/>
                    </a:moveTo>
                    <a:lnTo>
                      <a:pt x="19" y="0"/>
                    </a:lnTo>
                    <a:lnTo>
                      <a:pt x="23" y="2"/>
                    </a:lnTo>
                    <a:lnTo>
                      <a:pt x="25" y="5"/>
                    </a:lnTo>
                    <a:lnTo>
                      <a:pt x="26" y="8"/>
                    </a:lnTo>
                    <a:lnTo>
                      <a:pt x="28" y="12"/>
                    </a:lnTo>
                    <a:lnTo>
                      <a:pt x="28" y="16"/>
                    </a:lnTo>
                    <a:lnTo>
                      <a:pt x="28" y="22"/>
                    </a:lnTo>
                    <a:lnTo>
                      <a:pt x="28" y="28"/>
                    </a:lnTo>
                    <a:lnTo>
                      <a:pt x="28" y="33"/>
                    </a:lnTo>
                    <a:lnTo>
                      <a:pt x="26" y="36"/>
                    </a:lnTo>
                    <a:lnTo>
                      <a:pt x="25" y="40"/>
                    </a:lnTo>
                    <a:lnTo>
                      <a:pt x="21" y="42"/>
                    </a:lnTo>
                    <a:lnTo>
                      <a:pt x="19" y="43"/>
                    </a:lnTo>
                    <a:lnTo>
                      <a:pt x="14" y="44"/>
                    </a:lnTo>
                    <a:lnTo>
                      <a:pt x="11" y="43"/>
                    </a:lnTo>
                    <a:lnTo>
                      <a:pt x="7" y="42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2" y="33"/>
                    </a:lnTo>
                    <a:lnTo>
                      <a:pt x="0" y="28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2" y="12"/>
                    </a:lnTo>
                    <a:lnTo>
                      <a:pt x="3" y="8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11" y="0"/>
                    </a:lnTo>
                    <a:lnTo>
                      <a:pt x="14" y="0"/>
                    </a:lnTo>
                    <a:close/>
                    <a:moveTo>
                      <a:pt x="14" y="8"/>
                    </a:moveTo>
                    <a:lnTo>
                      <a:pt x="13" y="8"/>
                    </a:lnTo>
                    <a:lnTo>
                      <a:pt x="12" y="8"/>
                    </a:lnTo>
                    <a:lnTo>
                      <a:pt x="11" y="9"/>
                    </a:lnTo>
                    <a:lnTo>
                      <a:pt x="10" y="12"/>
                    </a:lnTo>
                    <a:lnTo>
                      <a:pt x="10" y="14"/>
                    </a:lnTo>
                    <a:lnTo>
                      <a:pt x="9" y="17"/>
                    </a:lnTo>
                    <a:lnTo>
                      <a:pt x="9" y="22"/>
                    </a:lnTo>
                    <a:lnTo>
                      <a:pt x="9" y="27"/>
                    </a:lnTo>
                    <a:lnTo>
                      <a:pt x="10" y="30"/>
                    </a:lnTo>
                    <a:lnTo>
                      <a:pt x="10" y="33"/>
                    </a:lnTo>
                    <a:lnTo>
                      <a:pt x="11" y="34"/>
                    </a:lnTo>
                    <a:lnTo>
                      <a:pt x="12" y="36"/>
                    </a:lnTo>
                    <a:lnTo>
                      <a:pt x="13" y="36"/>
                    </a:lnTo>
                    <a:lnTo>
                      <a:pt x="14" y="36"/>
                    </a:lnTo>
                    <a:lnTo>
                      <a:pt x="17" y="36"/>
                    </a:lnTo>
                    <a:lnTo>
                      <a:pt x="18" y="36"/>
                    </a:lnTo>
                    <a:lnTo>
                      <a:pt x="19" y="35"/>
                    </a:lnTo>
                    <a:lnTo>
                      <a:pt x="20" y="33"/>
                    </a:lnTo>
                    <a:lnTo>
                      <a:pt x="20" y="30"/>
                    </a:lnTo>
                    <a:lnTo>
                      <a:pt x="20" y="27"/>
                    </a:lnTo>
                    <a:lnTo>
                      <a:pt x="20" y="22"/>
                    </a:lnTo>
                    <a:lnTo>
                      <a:pt x="20" y="17"/>
                    </a:lnTo>
                    <a:lnTo>
                      <a:pt x="20" y="14"/>
                    </a:lnTo>
                    <a:lnTo>
                      <a:pt x="20" y="12"/>
                    </a:lnTo>
                    <a:lnTo>
                      <a:pt x="19" y="9"/>
                    </a:lnTo>
                    <a:lnTo>
                      <a:pt x="18" y="8"/>
                    </a:lnTo>
                    <a:lnTo>
                      <a:pt x="17" y="8"/>
                    </a:lnTo>
                    <a:lnTo>
                      <a:pt x="14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63" name="Freeform 555"/>
              <p:cNvSpPr>
                <a:spLocks noEditPoints="1"/>
              </p:cNvSpPr>
              <p:nvPr/>
            </p:nvSpPr>
            <p:spPr bwMode="auto">
              <a:xfrm>
                <a:off x="5705" y="4066"/>
                <a:ext cx="28" cy="44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8" y="0"/>
                  </a:cxn>
                  <a:cxn ang="0">
                    <a:pos x="21" y="2"/>
                  </a:cxn>
                  <a:cxn ang="0">
                    <a:pos x="23" y="5"/>
                  </a:cxn>
                  <a:cxn ang="0">
                    <a:pos x="26" y="8"/>
                  </a:cxn>
                  <a:cxn ang="0">
                    <a:pos x="27" y="12"/>
                  </a:cxn>
                  <a:cxn ang="0">
                    <a:pos x="28" y="16"/>
                  </a:cxn>
                  <a:cxn ang="0">
                    <a:pos x="28" y="22"/>
                  </a:cxn>
                  <a:cxn ang="0">
                    <a:pos x="28" y="28"/>
                  </a:cxn>
                  <a:cxn ang="0">
                    <a:pos x="27" y="33"/>
                  </a:cxn>
                  <a:cxn ang="0">
                    <a:pos x="26" y="36"/>
                  </a:cxn>
                  <a:cxn ang="0">
                    <a:pos x="23" y="40"/>
                  </a:cxn>
                  <a:cxn ang="0">
                    <a:pos x="21" y="42"/>
                  </a:cxn>
                  <a:cxn ang="0">
                    <a:pos x="18" y="43"/>
                  </a:cxn>
                  <a:cxn ang="0">
                    <a:pos x="14" y="44"/>
                  </a:cxn>
                  <a:cxn ang="0">
                    <a:pos x="11" y="43"/>
                  </a:cxn>
                  <a:cxn ang="0">
                    <a:pos x="7" y="42"/>
                  </a:cxn>
                  <a:cxn ang="0">
                    <a:pos x="4" y="40"/>
                  </a:cxn>
                  <a:cxn ang="0">
                    <a:pos x="2" y="36"/>
                  </a:cxn>
                  <a:cxn ang="0">
                    <a:pos x="1" y="33"/>
                  </a:cxn>
                  <a:cxn ang="0">
                    <a:pos x="0" y="28"/>
                  </a:cxn>
                  <a:cxn ang="0">
                    <a:pos x="0" y="22"/>
                  </a:cxn>
                  <a:cxn ang="0">
                    <a:pos x="0" y="16"/>
                  </a:cxn>
                  <a:cxn ang="0">
                    <a:pos x="1" y="12"/>
                  </a:cxn>
                  <a:cxn ang="0">
                    <a:pos x="2" y="8"/>
                  </a:cxn>
                  <a:cxn ang="0">
                    <a:pos x="4" y="5"/>
                  </a:cxn>
                  <a:cxn ang="0">
                    <a:pos x="7" y="2"/>
                  </a:cxn>
                  <a:cxn ang="0">
                    <a:pos x="11" y="0"/>
                  </a:cxn>
                  <a:cxn ang="0">
                    <a:pos x="14" y="0"/>
                  </a:cxn>
                  <a:cxn ang="0">
                    <a:pos x="14" y="8"/>
                  </a:cxn>
                  <a:cxn ang="0">
                    <a:pos x="13" y="8"/>
                  </a:cxn>
                  <a:cxn ang="0">
                    <a:pos x="11" y="8"/>
                  </a:cxn>
                  <a:cxn ang="0">
                    <a:pos x="9" y="9"/>
                  </a:cxn>
                  <a:cxn ang="0">
                    <a:pos x="9" y="12"/>
                  </a:cxn>
                  <a:cxn ang="0">
                    <a:pos x="8" y="14"/>
                  </a:cxn>
                  <a:cxn ang="0">
                    <a:pos x="8" y="17"/>
                  </a:cxn>
                  <a:cxn ang="0">
                    <a:pos x="8" y="22"/>
                  </a:cxn>
                  <a:cxn ang="0">
                    <a:pos x="8" y="27"/>
                  </a:cxn>
                  <a:cxn ang="0">
                    <a:pos x="8" y="30"/>
                  </a:cxn>
                  <a:cxn ang="0">
                    <a:pos x="9" y="33"/>
                  </a:cxn>
                  <a:cxn ang="0">
                    <a:pos x="9" y="34"/>
                  </a:cxn>
                  <a:cxn ang="0">
                    <a:pos x="11" y="36"/>
                  </a:cxn>
                  <a:cxn ang="0">
                    <a:pos x="13" y="36"/>
                  </a:cxn>
                  <a:cxn ang="0">
                    <a:pos x="14" y="36"/>
                  </a:cxn>
                  <a:cxn ang="0">
                    <a:pos x="15" y="36"/>
                  </a:cxn>
                  <a:cxn ang="0">
                    <a:pos x="16" y="36"/>
                  </a:cxn>
                  <a:cxn ang="0">
                    <a:pos x="18" y="35"/>
                  </a:cxn>
                  <a:cxn ang="0">
                    <a:pos x="19" y="33"/>
                  </a:cxn>
                  <a:cxn ang="0">
                    <a:pos x="20" y="30"/>
                  </a:cxn>
                  <a:cxn ang="0">
                    <a:pos x="20" y="27"/>
                  </a:cxn>
                  <a:cxn ang="0">
                    <a:pos x="20" y="22"/>
                  </a:cxn>
                  <a:cxn ang="0">
                    <a:pos x="20" y="17"/>
                  </a:cxn>
                  <a:cxn ang="0">
                    <a:pos x="20" y="14"/>
                  </a:cxn>
                  <a:cxn ang="0">
                    <a:pos x="19" y="12"/>
                  </a:cxn>
                  <a:cxn ang="0">
                    <a:pos x="18" y="9"/>
                  </a:cxn>
                  <a:cxn ang="0">
                    <a:pos x="16" y="8"/>
                  </a:cxn>
                  <a:cxn ang="0">
                    <a:pos x="15" y="8"/>
                  </a:cxn>
                  <a:cxn ang="0">
                    <a:pos x="14" y="8"/>
                  </a:cxn>
                </a:cxnLst>
                <a:rect l="0" t="0" r="r" b="b"/>
                <a:pathLst>
                  <a:path w="28" h="44">
                    <a:moveTo>
                      <a:pt x="14" y="0"/>
                    </a:moveTo>
                    <a:lnTo>
                      <a:pt x="18" y="0"/>
                    </a:lnTo>
                    <a:lnTo>
                      <a:pt x="21" y="2"/>
                    </a:lnTo>
                    <a:lnTo>
                      <a:pt x="23" y="5"/>
                    </a:lnTo>
                    <a:lnTo>
                      <a:pt x="26" y="8"/>
                    </a:lnTo>
                    <a:lnTo>
                      <a:pt x="27" y="12"/>
                    </a:lnTo>
                    <a:lnTo>
                      <a:pt x="28" y="16"/>
                    </a:lnTo>
                    <a:lnTo>
                      <a:pt x="28" y="22"/>
                    </a:lnTo>
                    <a:lnTo>
                      <a:pt x="28" y="28"/>
                    </a:lnTo>
                    <a:lnTo>
                      <a:pt x="27" y="33"/>
                    </a:lnTo>
                    <a:lnTo>
                      <a:pt x="26" y="36"/>
                    </a:lnTo>
                    <a:lnTo>
                      <a:pt x="23" y="40"/>
                    </a:lnTo>
                    <a:lnTo>
                      <a:pt x="21" y="42"/>
                    </a:lnTo>
                    <a:lnTo>
                      <a:pt x="18" y="43"/>
                    </a:lnTo>
                    <a:lnTo>
                      <a:pt x="14" y="44"/>
                    </a:lnTo>
                    <a:lnTo>
                      <a:pt x="11" y="43"/>
                    </a:lnTo>
                    <a:lnTo>
                      <a:pt x="7" y="42"/>
                    </a:lnTo>
                    <a:lnTo>
                      <a:pt x="4" y="40"/>
                    </a:lnTo>
                    <a:lnTo>
                      <a:pt x="2" y="36"/>
                    </a:lnTo>
                    <a:lnTo>
                      <a:pt x="1" y="33"/>
                    </a:lnTo>
                    <a:lnTo>
                      <a:pt x="0" y="28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1" y="12"/>
                    </a:lnTo>
                    <a:lnTo>
                      <a:pt x="2" y="8"/>
                    </a:lnTo>
                    <a:lnTo>
                      <a:pt x="4" y="5"/>
                    </a:lnTo>
                    <a:lnTo>
                      <a:pt x="7" y="2"/>
                    </a:lnTo>
                    <a:lnTo>
                      <a:pt x="11" y="0"/>
                    </a:lnTo>
                    <a:lnTo>
                      <a:pt x="14" y="0"/>
                    </a:lnTo>
                    <a:close/>
                    <a:moveTo>
                      <a:pt x="14" y="8"/>
                    </a:moveTo>
                    <a:lnTo>
                      <a:pt x="13" y="8"/>
                    </a:lnTo>
                    <a:lnTo>
                      <a:pt x="11" y="8"/>
                    </a:lnTo>
                    <a:lnTo>
                      <a:pt x="9" y="9"/>
                    </a:lnTo>
                    <a:lnTo>
                      <a:pt x="9" y="12"/>
                    </a:lnTo>
                    <a:lnTo>
                      <a:pt x="8" y="14"/>
                    </a:lnTo>
                    <a:lnTo>
                      <a:pt x="8" y="17"/>
                    </a:lnTo>
                    <a:lnTo>
                      <a:pt x="8" y="22"/>
                    </a:lnTo>
                    <a:lnTo>
                      <a:pt x="8" y="27"/>
                    </a:lnTo>
                    <a:lnTo>
                      <a:pt x="8" y="30"/>
                    </a:lnTo>
                    <a:lnTo>
                      <a:pt x="9" y="33"/>
                    </a:lnTo>
                    <a:lnTo>
                      <a:pt x="9" y="34"/>
                    </a:lnTo>
                    <a:lnTo>
                      <a:pt x="11" y="36"/>
                    </a:lnTo>
                    <a:lnTo>
                      <a:pt x="13" y="36"/>
                    </a:lnTo>
                    <a:lnTo>
                      <a:pt x="14" y="36"/>
                    </a:lnTo>
                    <a:lnTo>
                      <a:pt x="15" y="36"/>
                    </a:lnTo>
                    <a:lnTo>
                      <a:pt x="16" y="36"/>
                    </a:lnTo>
                    <a:lnTo>
                      <a:pt x="18" y="35"/>
                    </a:lnTo>
                    <a:lnTo>
                      <a:pt x="19" y="33"/>
                    </a:lnTo>
                    <a:lnTo>
                      <a:pt x="20" y="30"/>
                    </a:lnTo>
                    <a:lnTo>
                      <a:pt x="20" y="27"/>
                    </a:lnTo>
                    <a:lnTo>
                      <a:pt x="20" y="22"/>
                    </a:lnTo>
                    <a:lnTo>
                      <a:pt x="20" y="17"/>
                    </a:lnTo>
                    <a:lnTo>
                      <a:pt x="20" y="14"/>
                    </a:lnTo>
                    <a:lnTo>
                      <a:pt x="19" y="12"/>
                    </a:lnTo>
                    <a:lnTo>
                      <a:pt x="18" y="9"/>
                    </a:lnTo>
                    <a:lnTo>
                      <a:pt x="16" y="8"/>
                    </a:lnTo>
                    <a:lnTo>
                      <a:pt x="15" y="8"/>
                    </a:lnTo>
                    <a:lnTo>
                      <a:pt x="14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64" name="Freeform 556"/>
              <p:cNvSpPr>
                <a:spLocks/>
              </p:cNvSpPr>
              <p:nvPr/>
            </p:nvSpPr>
            <p:spPr bwMode="auto">
              <a:xfrm>
                <a:off x="5738" y="4066"/>
                <a:ext cx="15" cy="56"/>
              </a:xfrm>
              <a:custGeom>
                <a:avLst/>
                <a:gdLst/>
                <a:ahLst/>
                <a:cxnLst>
                  <a:cxn ang="0">
                    <a:pos x="0" y="56"/>
                  </a:cxn>
                  <a:cxn ang="0">
                    <a:pos x="2" y="51"/>
                  </a:cxn>
                  <a:cxn ang="0">
                    <a:pos x="3" y="48"/>
                  </a:cxn>
                  <a:cxn ang="0">
                    <a:pos x="4" y="44"/>
                  </a:cxn>
                  <a:cxn ang="0">
                    <a:pos x="5" y="41"/>
                  </a:cxn>
                  <a:cxn ang="0">
                    <a:pos x="5" y="37"/>
                  </a:cxn>
                  <a:cxn ang="0">
                    <a:pos x="5" y="35"/>
                  </a:cxn>
                  <a:cxn ang="0">
                    <a:pos x="7" y="31"/>
                  </a:cxn>
                  <a:cxn ang="0">
                    <a:pos x="7" y="28"/>
                  </a:cxn>
                  <a:cxn ang="0">
                    <a:pos x="7" y="21"/>
                  </a:cxn>
                  <a:cxn ang="0">
                    <a:pos x="5" y="15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0"/>
                  </a:cxn>
                  <a:cxn ang="0">
                    <a:pos x="5" y="0"/>
                  </a:cxn>
                  <a:cxn ang="0">
                    <a:pos x="9" y="7"/>
                  </a:cxn>
                  <a:cxn ang="0">
                    <a:pos x="12" y="13"/>
                  </a:cxn>
                  <a:cxn ang="0">
                    <a:pos x="14" y="20"/>
                  </a:cxn>
                  <a:cxn ang="0">
                    <a:pos x="15" y="27"/>
                  </a:cxn>
                  <a:cxn ang="0">
                    <a:pos x="14" y="34"/>
                  </a:cxn>
                  <a:cxn ang="0">
                    <a:pos x="12" y="41"/>
                  </a:cxn>
                  <a:cxn ang="0">
                    <a:pos x="10" y="48"/>
                  </a:cxn>
                  <a:cxn ang="0">
                    <a:pos x="5" y="56"/>
                  </a:cxn>
                  <a:cxn ang="0">
                    <a:pos x="0" y="56"/>
                  </a:cxn>
                </a:cxnLst>
                <a:rect l="0" t="0" r="r" b="b"/>
                <a:pathLst>
                  <a:path w="15" h="56">
                    <a:moveTo>
                      <a:pt x="0" y="56"/>
                    </a:moveTo>
                    <a:lnTo>
                      <a:pt x="2" y="51"/>
                    </a:lnTo>
                    <a:lnTo>
                      <a:pt x="3" y="48"/>
                    </a:lnTo>
                    <a:lnTo>
                      <a:pt x="4" y="44"/>
                    </a:lnTo>
                    <a:lnTo>
                      <a:pt x="5" y="41"/>
                    </a:lnTo>
                    <a:lnTo>
                      <a:pt x="5" y="37"/>
                    </a:lnTo>
                    <a:lnTo>
                      <a:pt x="5" y="35"/>
                    </a:lnTo>
                    <a:lnTo>
                      <a:pt x="7" y="31"/>
                    </a:lnTo>
                    <a:lnTo>
                      <a:pt x="7" y="28"/>
                    </a:lnTo>
                    <a:lnTo>
                      <a:pt x="7" y="21"/>
                    </a:lnTo>
                    <a:lnTo>
                      <a:pt x="5" y="15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9" y="7"/>
                    </a:lnTo>
                    <a:lnTo>
                      <a:pt x="12" y="13"/>
                    </a:lnTo>
                    <a:lnTo>
                      <a:pt x="14" y="20"/>
                    </a:lnTo>
                    <a:lnTo>
                      <a:pt x="15" y="27"/>
                    </a:lnTo>
                    <a:lnTo>
                      <a:pt x="14" y="34"/>
                    </a:lnTo>
                    <a:lnTo>
                      <a:pt x="12" y="41"/>
                    </a:lnTo>
                    <a:lnTo>
                      <a:pt x="10" y="48"/>
                    </a:lnTo>
                    <a:lnTo>
                      <a:pt x="5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65" name="Line 557"/>
              <p:cNvSpPr>
                <a:spLocks noChangeShapeType="1"/>
              </p:cNvSpPr>
              <p:nvPr/>
            </p:nvSpPr>
            <p:spPr bwMode="auto">
              <a:xfrm>
                <a:off x="4634" y="3925"/>
                <a:ext cx="1" cy="55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66" name="Freeform 558"/>
              <p:cNvSpPr>
                <a:spLocks noEditPoints="1"/>
              </p:cNvSpPr>
              <p:nvPr/>
            </p:nvSpPr>
            <p:spPr bwMode="auto">
              <a:xfrm>
                <a:off x="4410" y="4006"/>
                <a:ext cx="28" cy="44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9" y="1"/>
                  </a:cxn>
                  <a:cxn ang="0">
                    <a:pos x="21" y="2"/>
                  </a:cxn>
                  <a:cxn ang="0">
                    <a:pos x="25" y="4"/>
                  </a:cxn>
                  <a:cxn ang="0">
                    <a:pos x="26" y="8"/>
                  </a:cxn>
                  <a:cxn ang="0">
                    <a:pos x="27" y="11"/>
                  </a:cxn>
                  <a:cxn ang="0">
                    <a:pos x="28" y="16"/>
                  </a:cxn>
                  <a:cxn ang="0">
                    <a:pos x="28" y="22"/>
                  </a:cxn>
                  <a:cxn ang="0">
                    <a:pos x="28" y="28"/>
                  </a:cxn>
                  <a:cxn ang="0">
                    <a:pos x="27" y="32"/>
                  </a:cxn>
                  <a:cxn ang="0">
                    <a:pos x="26" y="37"/>
                  </a:cxn>
                  <a:cxn ang="0">
                    <a:pos x="25" y="39"/>
                  </a:cxn>
                  <a:cxn ang="0">
                    <a:pos x="21" y="42"/>
                  </a:cxn>
                  <a:cxn ang="0">
                    <a:pos x="19" y="44"/>
                  </a:cxn>
                  <a:cxn ang="0">
                    <a:pos x="14" y="44"/>
                  </a:cxn>
                  <a:cxn ang="0">
                    <a:pos x="11" y="44"/>
                  </a:cxn>
                  <a:cxn ang="0">
                    <a:pos x="7" y="42"/>
                  </a:cxn>
                  <a:cxn ang="0">
                    <a:pos x="4" y="39"/>
                  </a:cxn>
                  <a:cxn ang="0">
                    <a:pos x="3" y="36"/>
                  </a:cxn>
                  <a:cxn ang="0">
                    <a:pos x="1" y="32"/>
                  </a:cxn>
                  <a:cxn ang="0">
                    <a:pos x="0" y="28"/>
                  </a:cxn>
                  <a:cxn ang="0">
                    <a:pos x="0" y="22"/>
                  </a:cxn>
                  <a:cxn ang="0">
                    <a:pos x="0" y="16"/>
                  </a:cxn>
                  <a:cxn ang="0">
                    <a:pos x="1" y="11"/>
                  </a:cxn>
                  <a:cxn ang="0">
                    <a:pos x="3" y="8"/>
                  </a:cxn>
                  <a:cxn ang="0">
                    <a:pos x="5" y="4"/>
                  </a:cxn>
                  <a:cxn ang="0">
                    <a:pos x="7" y="2"/>
                  </a:cxn>
                  <a:cxn ang="0">
                    <a:pos x="11" y="1"/>
                  </a:cxn>
                  <a:cxn ang="0">
                    <a:pos x="14" y="0"/>
                  </a:cxn>
                  <a:cxn ang="0">
                    <a:pos x="14" y="8"/>
                  </a:cxn>
                  <a:cxn ang="0">
                    <a:pos x="13" y="8"/>
                  </a:cxn>
                  <a:cxn ang="0">
                    <a:pos x="12" y="8"/>
                  </a:cxn>
                  <a:cxn ang="0">
                    <a:pos x="11" y="10"/>
                  </a:cxn>
                  <a:cxn ang="0">
                    <a:pos x="10" y="11"/>
                  </a:cxn>
                  <a:cxn ang="0">
                    <a:pos x="8" y="14"/>
                  </a:cxn>
                  <a:cxn ang="0">
                    <a:pos x="8" y="17"/>
                  </a:cxn>
                  <a:cxn ang="0">
                    <a:pos x="8" y="22"/>
                  </a:cxn>
                  <a:cxn ang="0">
                    <a:pos x="8" y="26"/>
                  </a:cxn>
                  <a:cxn ang="0">
                    <a:pos x="8" y="30"/>
                  </a:cxn>
                  <a:cxn ang="0">
                    <a:pos x="10" y="32"/>
                  </a:cxn>
                  <a:cxn ang="0">
                    <a:pos x="11" y="35"/>
                  </a:cxn>
                  <a:cxn ang="0">
                    <a:pos x="12" y="36"/>
                  </a:cxn>
                  <a:cxn ang="0">
                    <a:pos x="13" y="36"/>
                  </a:cxn>
                  <a:cxn ang="0">
                    <a:pos x="14" y="37"/>
                  </a:cxn>
                  <a:cxn ang="0">
                    <a:pos x="17" y="36"/>
                  </a:cxn>
                  <a:cxn ang="0">
                    <a:pos x="18" y="36"/>
                  </a:cxn>
                  <a:cxn ang="0">
                    <a:pos x="19" y="35"/>
                  </a:cxn>
                  <a:cxn ang="0">
                    <a:pos x="20" y="32"/>
                  </a:cxn>
                  <a:cxn ang="0">
                    <a:pos x="20" y="30"/>
                  </a:cxn>
                  <a:cxn ang="0">
                    <a:pos x="20" y="26"/>
                  </a:cxn>
                  <a:cxn ang="0">
                    <a:pos x="20" y="22"/>
                  </a:cxn>
                  <a:cxn ang="0">
                    <a:pos x="20" y="17"/>
                  </a:cxn>
                  <a:cxn ang="0">
                    <a:pos x="20" y="15"/>
                  </a:cxn>
                  <a:cxn ang="0">
                    <a:pos x="20" y="13"/>
                  </a:cxn>
                  <a:cxn ang="0">
                    <a:pos x="19" y="10"/>
                  </a:cxn>
                  <a:cxn ang="0">
                    <a:pos x="18" y="8"/>
                  </a:cxn>
                  <a:cxn ang="0">
                    <a:pos x="17" y="8"/>
                  </a:cxn>
                  <a:cxn ang="0">
                    <a:pos x="14" y="8"/>
                  </a:cxn>
                </a:cxnLst>
                <a:rect l="0" t="0" r="r" b="b"/>
                <a:pathLst>
                  <a:path w="28" h="44">
                    <a:moveTo>
                      <a:pt x="14" y="0"/>
                    </a:moveTo>
                    <a:lnTo>
                      <a:pt x="19" y="1"/>
                    </a:lnTo>
                    <a:lnTo>
                      <a:pt x="21" y="2"/>
                    </a:lnTo>
                    <a:lnTo>
                      <a:pt x="25" y="4"/>
                    </a:lnTo>
                    <a:lnTo>
                      <a:pt x="26" y="8"/>
                    </a:lnTo>
                    <a:lnTo>
                      <a:pt x="27" y="11"/>
                    </a:lnTo>
                    <a:lnTo>
                      <a:pt x="28" y="16"/>
                    </a:lnTo>
                    <a:lnTo>
                      <a:pt x="28" y="22"/>
                    </a:lnTo>
                    <a:lnTo>
                      <a:pt x="28" y="28"/>
                    </a:lnTo>
                    <a:lnTo>
                      <a:pt x="27" y="32"/>
                    </a:lnTo>
                    <a:lnTo>
                      <a:pt x="26" y="37"/>
                    </a:lnTo>
                    <a:lnTo>
                      <a:pt x="25" y="39"/>
                    </a:lnTo>
                    <a:lnTo>
                      <a:pt x="21" y="42"/>
                    </a:lnTo>
                    <a:lnTo>
                      <a:pt x="19" y="44"/>
                    </a:lnTo>
                    <a:lnTo>
                      <a:pt x="14" y="44"/>
                    </a:lnTo>
                    <a:lnTo>
                      <a:pt x="11" y="44"/>
                    </a:lnTo>
                    <a:lnTo>
                      <a:pt x="7" y="42"/>
                    </a:lnTo>
                    <a:lnTo>
                      <a:pt x="4" y="39"/>
                    </a:lnTo>
                    <a:lnTo>
                      <a:pt x="3" y="36"/>
                    </a:lnTo>
                    <a:lnTo>
                      <a:pt x="1" y="32"/>
                    </a:lnTo>
                    <a:lnTo>
                      <a:pt x="0" y="28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1" y="11"/>
                    </a:lnTo>
                    <a:lnTo>
                      <a:pt x="3" y="8"/>
                    </a:lnTo>
                    <a:lnTo>
                      <a:pt x="5" y="4"/>
                    </a:lnTo>
                    <a:lnTo>
                      <a:pt x="7" y="2"/>
                    </a:lnTo>
                    <a:lnTo>
                      <a:pt x="11" y="1"/>
                    </a:lnTo>
                    <a:lnTo>
                      <a:pt x="14" y="0"/>
                    </a:lnTo>
                    <a:close/>
                    <a:moveTo>
                      <a:pt x="14" y="8"/>
                    </a:moveTo>
                    <a:lnTo>
                      <a:pt x="13" y="8"/>
                    </a:lnTo>
                    <a:lnTo>
                      <a:pt x="12" y="8"/>
                    </a:lnTo>
                    <a:lnTo>
                      <a:pt x="11" y="10"/>
                    </a:lnTo>
                    <a:lnTo>
                      <a:pt x="10" y="11"/>
                    </a:lnTo>
                    <a:lnTo>
                      <a:pt x="8" y="14"/>
                    </a:lnTo>
                    <a:lnTo>
                      <a:pt x="8" y="17"/>
                    </a:lnTo>
                    <a:lnTo>
                      <a:pt x="8" y="22"/>
                    </a:lnTo>
                    <a:lnTo>
                      <a:pt x="8" y="26"/>
                    </a:lnTo>
                    <a:lnTo>
                      <a:pt x="8" y="30"/>
                    </a:lnTo>
                    <a:lnTo>
                      <a:pt x="10" y="32"/>
                    </a:lnTo>
                    <a:lnTo>
                      <a:pt x="11" y="35"/>
                    </a:lnTo>
                    <a:lnTo>
                      <a:pt x="12" y="36"/>
                    </a:lnTo>
                    <a:lnTo>
                      <a:pt x="13" y="36"/>
                    </a:lnTo>
                    <a:lnTo>
                      <a:pt x="14" y="37"/>
                    </a:lnTo>
                    <a:lnTo>
                      <a:pt x="17" y="36"/>
                    </a:lnTo>
                    <a:lnTo>
                      <a:pt x="18" y="36"/>
                    </a:lnTo>
                    <a:lnTo>
                      <a:pt x="19" y="35"/>
                    </a:lnTo>
                    <a:lnTo>
                      <a:pt x="20" y="32"/>
                    </a:lnTo>
                    <a:lnTo>
                      <a:pt x="20" y="30"/>
                    </a:lnTo>
                    <a:lnTo>
                      <a:pt x="20" y="26"/>
                    </a:lnTo>
                    <a:lnTo>
                      <a:pt x="20" y="22"/>
                    </a:lnTo>
                    <a:lnTo>
                      <a:pt x="20" y="17"/>
                    </a:lnTo>
                    <a:lnTo>
                      <a:pt x="20" y="15"/>
                    </a:lnTo>
                    <a:lnTo>
                      <a:pt x="20" y="13"/>
                    </a:lnTo>
                    <a:lnTo>
                      <a:pt x="19" y="10"/>
                    </a:lnTo>
                    <a:lnTo>
                      <a:pt x="18" y="8"/>
                    </a:lnTo>
                    <a:lnTo>
                      <a:pt x="17" y="8"/>
                    </a:lnTo>
                    <a:lnTo>
                      <a:pt x="14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67" name="Freeform 559"/>
              <p:cNvSpPr>
                <a:spLocks/>
              </p:cNvSpPr>
              <p:nvPr/>
            </p:nvSpPr>
            <p:spPr bwMode="auto">
              <a:xfrm>
                <a:off x="4445" y="4006"/>
                <a:ext cx="20" cy="43"/>
              </a:xfrm>
              <a:custGeom>
                <a:avLst/>
                <a:gdLst/>
                <a:ahLst/>
                <a:cxnLst>
                  <a:cxn ang="0">
                    <a:pos x="20" y="43"/>
                  </a:cxn>
                  <a:cxn ang="0">
                    <a:pos x="12" y="43"/>
                  </a:cxn>
                  <a:cxn ang="0">
                    <a:pos x="12" y="13"/>
                  </a:cxn>
                  <a:cxn ang="0">
                    <a:pos x="6" y="16"/>
                  </a:cxn>
                  <a:cxn ang="0">
                    <a:pos x="0" y="18"/>
                  </a:cxn>
                  <a:cxn ang="0">
                    <a:pos x="0" y="10"/>
                  </a:cxn>
                  <a:cxn ang="0">
                    <a:pos x="4" y="9"/>
                  </a:cxn>
                  <a:cxn ang="0">
                    <a:pos x="7" y="7"/>
                  </a:cxn>
                  <a:cxn ang="0">
                    <a:pos x="11" y="3"/>
                  </a:cxn>
                  <a:cxn ang="0">
                    <a:pos x="13" y="0"/>
                  </a:cxn>
                  <a:cxn ang="0">
                    <a:pos x="20" y="0"/>
                  </a:cxn>
                  <a:cxn ang="0">
                    <a:pos x="20" y="43"/>
                  </a:cxn>
                </a:cxnLst>
                <a:rect l="0" t="0" r="r" b="b"/>
                <a:pathLst>
                  <a:path w="20" h="43">
                    <a:moveTo>
                      <a:pt x="20" y="43"/>
                    </a:moveTo>
                    <a:lnTo>
                      <a:pt x="12" y="43"/>
                    </a:lnTo>
                    <a:lnTo>
                      <a:pt x="12" y="13"/>
                    </a:lnTo>
                    <a:lnTo>
                      <a:pt x="6" y="16"/>
                    </a:lnTo>
                    <a:lnTo>
                      <a:pt x="0" y="18"/>
                    </a:lnTo>
                    <a:lnTo>
                      <a:pt x="0" y="10"/>
                    </a:lnTo>
                    <a:lnTo>
                      <a:pt x="4" y="9"/>
                    </a:lnTo>
                    <a:lnTo>
                      <a:pt x="7" y="7"/>
                    </a:lnTo>
                    <a:lnTo>
                      <a:pt x="11" y="3"/>
                    </a:lnTo>
                    <a:lnTo>
                      <a:pt x="13" y="0"/>
                    </a:lnTo>
                    <a:lnTo>
                      <a:pt x="20" y="0"/>
                    </a:lnTo>
                    <a:lnTo>
                      <a:pt x="20" y="4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68" name="Freeform 560"/>
              <p:cNvSpPr>
                <a:spLocks/>
              </p:cNvSpPr>
              <p:nvPr/>
            </p:nvSpPr>
            <p:spPr bwMode="auto">
              <a:xfrm>
                <a:off x="4494" y="4006"/>
                <a:ext cx="28" cy="44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8" y="30"/>
                  </a:cxn>
                  <a:cxn ang="0">
                    <a:pos x="9" y="32"/>
                  </a:cxn>
                  <a:cxn ang="0">
                    <a:pos x="10" y="35"/>
                  </a:cxn>
                  <a:cxn ang="0">
                    <a:pos x="11" y="36"/>
                  </a:cxn>
                  <a:cxn ang="0">
                    <a:pos x="14" y="37"/>
                  </a:cxn>
                  <a:cxn ang="0">
                    <a:pos x="16" y="36"/>
                  </a:cxn>
                  <a:cxn ang="0">
                    <a:pos x="18" y="35"/>
                  </a:cxn>
                  <a:cxn ang="0">
                    <a:pos x="20" y="32"/>
                  </a:cxn>
                  <a:cxn ang="0">
                    <a:pos x="20" y="30"/>
                  </a:cxn>
                  <a:cxn ang="0">
                    <a:pos x="20" y="28"/>
                  </a:cxn>
                  <a:cxn ang="0">
                    <a:pos x="18" y="25"/>
                  </a:cxn>
                  <a:cxn ang="0">
                    <a:pos x="16" y="24"/>
                  </a:cxn>
                  <a:cxn ang="0">
                    <a:pos x="15" y="24"/>
                  </a:cxn>
                  <a:cxn ang="0">
                    <a:pos x="13" y="24"/>
                  </a:cxn>
                  <a:cxn ang="0">
                    <a:pos x="11" y="24"/>
                  </a:cxn>
                  <a:cxn ang="0">
                    <a:pos x="11" y="17"/>
                  </a:cxn>
                  <a:cxn ang="0">
                    <a:pos x="15" y="17"/>
                  </a:cxn>
                  <a:cxn ang="0">
                    <a:pos x="16" y="16"/>
                  </a:cxn>
                  <a:cxn ang="0">
                    <a:pos x="17" y="15"/>
                  </a:cxn>
                  <a:cxn ang="0">
                    <a:pos x="18" y="13"/>
                  </a:cxn>
                  <a:cxn ang="0">
                    <a:pos x="17" y="10"/>
                  </a:cxn>
                  <a:cxn ang="0">
                    <a:pos x="17" y="9"/>
                  </a:cxn>
                  <a:cxn ang="0">
                    <a:pos x="15" y="8"/>
                  </a:cxn>
                  <a:cxn ang="0">
                    <a:pos x="14" y="8"/>
                  </a:cxn>
                  <a:cxn ang="0">
                    <a:pos x="11" y="8"/>
                  </a:cxn>
                  <a:cxn ang="0">
                    <a:pos x="10" y="9"/>
                  </a:cxn>
                  <a:cxn ang="0">
                    <a:pos x="9" y="10"/>
                  </a:cxn>
                  <a:cxn ang="0">
                    <a:pos x="8" y="14"/>
                  </a:cxn>
                  <a:cxn ang="0">
                    <a:pos x="0" y="11"/>
                  </a:cxn>
                  <a:cxn ang="0">
                    <a:pos x="1" y="8"/>
                  </a:cxn>
                  <a:cxn ang="0">
                    <a:pos x="2" y="6"/>
                  </a:cxn>
                  <a:cxn ang="0">
                    <a:pos x="4" y="3"/>
                  </a:cxn>
                  <a:cxn ang="0">
                    <a:pos x="7" y="1"/>
                  </a:cxn>
                  <a:cxn ang="0">
                    <a:pos x="10" y="1"/>
                  </a:cxn>
                  <a:cxn ang="0">
                    <a:pos x="14" y="0"/>
                  </a:cxn>
                  <a:cxn ang="0">
                    <a:pos x="17" y="1"/>
                  </a:cxn>
                  <a:cxn ang="0">
                    <a:pos x="21" y="2"/>
                  </a:cxn>
                  <a:cxn ang="0">
                    <a:pos x="23" y="4"/>
                  </a:cxn>
                  <a:cxn ang="0">
                    <a:pos x="25" y="8"/>
                  </a:cxn>
                  <a:cxn ang="0">
                    <a:pos x="27" y="11"/>
                  </a:cxn>
                  <a:cxn ang="0">
                    <a:pos x="25" y="15"/>
                  </a:cxn>
                  <a:cxn ang="0">
                    <a:pos x="23" y="18"/>
                  </a:cxn>
                  <a:cxn ang="0">
                    <a:pos x="20" y="21"/>
                  </a:cxn>
                  <a:cxn ang="0">
                    <a:pos x="23" y="22"/>
                  </a:cxn>
                  <a:cxn ang="0">
                    <a:pos x="25" y="24"/>
                  </a:cxn>
                  <a:cxn ang="0">
                    <a:pos x="28" y="28"/>
                  </a:cxn>
                  <a:cxn ang="0">
                    <a:pos x="28" y="31"/>
                  </a:cxn>
                  <a:cxn ang="0">
                    <a:pos x="28" y="35"/>
                  </a:cxn>
                  <a:cxn ang="0">
                    <a:pos x="27" y="37"/>
                  </a:cxn>
                  <a:cxn ang="0">
                    <a:pos x="24" y="40"/>
                  </a:cxn>
                  <a:cxn ang="0">
                    <a:pos x="21" y="43"/>
                  </a:cxn>
                  <a:cxn ang="0">
                    <a:pos x="17" y="44"/>
                  </a:cxn>
                  <a:cxn ang="0">
                    <a:pos x="14" y="44"/>
                  </a:cxn>
                  <a:cxn ang="0">
                    <a:pos x="10" y="44"/>
                  </a:cxn>
                  <a:cxn ang="0">
                    <a:pos x="7" y="43"/>
                  </a:cxn>
                  <a:cxn ang="0">
                    <a:pos x="4" y="40"/>
                  </a:cxn>
                  <a:cxn ang="0">
                    <a:pos x="2" y="38"/>
                  </a:cxn>
                  <a:cxn ang="0">
                    <a:pos x="1" y="35"/>
                  </a:cxn>
                  <a:cxn ang="0">
                    <a:pos x="0" y="31"/>
                  </a:cxn>
                </a:cxnLst>
                <a:rect l="0" t="0" r="r" b="b"/>
                <a:pathLst>
                  <a:path w="28" h="44">
                    <a:moveTo>
                      <a:pt x="0" y="31"/>
                    </a:moveTo>
                    <a:lnTo>
                      <a:pt x="8" y="30"/>
                    </a:lnTo>
                    <a:lnTo>
                      <a:pt x="9" y="32"/>
                    </a:lnTo>
                    <a:lnTo>
                      <a:pt x="10" y="35"/>
                    </a:lnTo>
                    <a:lnTo>
                      <a:pt x="11" y="36"/>
                    </a:lnTo>
                    <a:lnTo>
                      <a:pt x="14" y="37"/>
                    </a:lnTo>
                    <a:lnTo>
                      <a:pt x="16" y="36"/>
                    </a:lnTo>
                    <a:lnTo>
                      <a:pt x="18" y="35"/>
                    </a:lnTo>
                    <a:lnTo>
                      <a:pt x="20" y="32"/>
                    </a:lnTo>
                    <a:lnTo>
                      <a:pt x="20" y="30"/>
                    </a:lnTo>
                    <a:lnTo>
                      <a:pt x="20" y="28"/>
                    </a:lnTo>
                    <a:lnTo>
                      <a:pt x="18" y="25"/>
                    </a:lnTo>
                    <a:lnTo>
                      <a:pt x="16" y="24"/>
                    </a:lnTo>
                    <a:lnTo>
                      <a:pt x="15" y="24"/>
                    </a:lnTo>
                    <a:lnTo>
                      <a:pt x="13" y="24"/>
                    </a:lnTo>
                    <a:lnTo>
                      <a:pt x="11" y="24"/>
                    </a:lnTo>
                    <a:lnTo>
                      <a:pt x="11" y="17"/>
                    </a:lnTo>
                    <a:lnTo>
                      <a:pt x="15" y="17"/>
                    </a:lnTo>
                    <a:lnTo>
                      <a:pt x="16" y="16"/>
                    </a:lnTo>
                    <a:lnTo>
                      <a:pt x="17" y="15"/>
                    </a:lnTo>
                    <a:lnTo>
                      <a:pt x="18" y="13"/>
                    </a:lnTo>
                    <a:lnTo>
                      <a:pt x="17" y="10"/>
                    </a:lnTo>
                    <a:lnTo>
                      <a:pt x="17" y="9"/>
                    </a:lnTo>
                    <a:lnTo>
                      <a:pt x="15" y="8"/>
                    </a:lnTo>
                    <a:lnTo>
                      <a:pt x="14" y="8"/>
                    </a:lnTo>
                    <a:lnTo>
                      <a:pt x="11" y="8"/>
                    </a:lnTo>
                    <a:lnTo>
                      <a:pt x="10" y="9"/>
                    </a:lnTo>
                    <a:lnTo>
                      <a:pt x="9" y="10"/>
                    </a:lnTo>
                    <a:lnTo>
                      <a:pt x="8" y="14"/>
                    </a:lnTo>
                    <a:lnTo>
                      <a:pt x="0" y="11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4" y="3"/>
                    </a:lnTo>
                    <a:lnTo>
                      <a:pt x="7" y="1"/>
                    </a:lnTo>
                    <a:lnTo>
                      <a:pt x="10" y="1"/>
                    </a:lnTo>
                    <a:lnTo>
                      <a:pt x="14" y="0"/>
                    </a:lnTo>
                    <a:lnTo>
                      <a:pt x="17" y="1"/>
                    </a:lnTo>
                    <a:lnTo>
                      <a:pt x="21" y="2"/>
                    </a:lnTo>
                    <a:lnTo>
                      <a:pt x="23" y="4"/>
                    </a:lnTo>
                    <a:lnTo>
                      <a:pt x="25" y="8"/>
                    </a:lnTo>
                    <a:lnTo>
                      <a:pt x="27" y="11"/>
                    </a:lnTo>
                    <a:lnTo>
                      <a:pt x="25" y="15"/>
                    </a:lnTo>
                    <a:lnTo>
                      <a:pt x="23" y="18"/>
                    </a:lnTo>
                    <a:lnTo>
                      <a:pt x="20" y="21"/>
                    </a:lnTo>
                    <a:lnTo>
                      <a:pt x="23" y="22"/>
                    </a:lnTo>
                    <a:lnTo>
                      <a:pt x="25" y="24"/>
                    </a:lnTo>
                    <a:lnTo>
                      <a:pt x="28" y="28"/>
                    </a:lnTo>
                    <a:lnTo>
                      <a:pt x="28" y="31"/>
                    </a:lnTo>
                    <a:lnTo>
                      <a:pt x="28" y="35"/>
                    </a:lnTo>
                    <a:lnTo>
                      <a:pt x="27" y="37"/>
                    </a:lnTo>
                    <a:lnTo>
                      <a:pt x="24" y="40"/>
                    </a:lnTo>
                    <a:lnTo>
                      <a:pt x="21" y="43"/>
                    </a:lnTo>
                    <a:lnTo>
                      <a:pt x="17" y="44"/>
                    </a:lnTo>
                    <a:lnTo>
                      <a:pt x="14" y="44"/>
                    </a:lnTo>
                    <a:lnTo>
                      <a:pt x="10" y="44"/>
                    </a:lnTo>
                    <a:lnTo>
                      <a:pt x="7" y="43"/>
                    </a:lnTo>
                    <a:lnTo>
                      <a:pt x="4" y="40"/>
                    </a:lnTo>
                    <a:lnTo>
                      <a:pt x="2" y="38"/>
                    </a:lnTo>
                    <a:lnTo>
                      <a:pt x="1" y="35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69" name="Freeform 561"/>
              <p:cNvSpPr>
                <a:spLocks/>
              </p:cNvSpPr>
              <p:nvPr/>
            </p:nvSpPr>
            <p:spPr bwMode="auto">
              <a:xfrm>
                <a:off x="4527" y="4007"/>
                <a:ext cx="28" cy="43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7" y="29"/>
                  </a:cxn>
                  <a:cxn ang="0">
                    <a:pos x="9" y="31"/>
                  </a:cxn>
                  <a:cxn ang="0">
                    <a:pos x="10" y="34"/>
                  </a:cxn>
                  <a:cxn ang="0">
                    <a:pos x="12" y="35"/>
                  </a:cxn>
                  <a:cxn ang="0">
                    <a:pos x="14" y="36"/>
                  </a:cxn>
                  <a:cxn ang="0">
                    <a:pos x="17" y="35"/>
                  </a:cxn>
                  <a:cxn ang="0">
                    <a:pos x="19" y="34"/>
                  </a:cxn>
                  <a:cxn ang="0">
                    <a:pos x="20" y="31"/>
                  </a:cxn>
                  <a:cxn ang="0">
                    <a:pos x="20" y="28"/>
                  </a:cxn>
                  <a:cxn ang="0">
                    <a:pos x="20" y="25"/>
                  </a:cxn>
                  <a:cxn ang="0">
                    <a:pos x="19" y="23"/>
                  </a:cxn>
                  <a:cxn ang="0">
                    <a:pos x="17" y="21"/>
                  </a:cxn>
                  <a:cxn ang="0">
                    <a:pos x="14" y="21"/>
                  </a:cxn>
                  <a:cxn ang="0">
                    <a:pos x="11" y="22"/>
                  </a:cxn>
                  <a:cxn ang="0">
                    <a:pos x="7" y="24"/>
                  </a:cxn>
                  <a:cxn ang="0">
                    <a:pos x="0" y="23"/>
                  </a:cxn>
                  <a:cxn ang="0">
                    <a:pos x="5" y="0"/>
                  </a:cxn>
                  <a:cxn ang="0">
                    <a:pos x="27" y="0"/>
                  </a:cxn>
                  <a:cxn ang="0">
                    <a:pos x="27" y="8"/>
                  </a:cxn>
                  <a:cxn ang="0">
                    <a:pos x="12" y="8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6" y="14"/>
                  </a:cxn>
                  <a:cxn ang="0">
                    <a:pos x="19" y="14"/>
                  </a:cxn>
                  <a:cxn ang="0">
                    <a:pos x="23" y="15"/>
                  </a:cxn>
                  <a:cxn ang="0">
                    <a:pos x="25" y="17"/>
                  </a:cxn>
                  <a:cxn ang="0">
                    <a:pos x="27" y="21"/>
                  </a:cxn>
                  <a:cxn ang="0">
                    <a:pos x="28" y="24"/>
                  </a:cxn>
                  <a:cxn ang="0">
                    <a:pos x="28" y="28"/>
                  </a:cxn>
                  <a:cxn ang="0">
                    <a:pos x="28" y="32"/>
                  </a:cxn>
                  <a:cxn ang="0">
                    <a:pos x="26" y="37"/>
                  </a:cxn>
                  <a:cxn ang="0">
                    <a:pos x="23" y="41"/>
                  </a:cxn>
                  <a:cxn ang="0">
                    <a:pos x="19" y="42"/>
                  </a:cxn>
                  <a:cxn ang="0">
                    <a:pos x="14" y="43"/>
                  </a:cxn>
                  <a:cxn ang="0">
                    <a:pos x="11" y="43"/>
                  </a:cxn>
                  <a:cxn ang="0">
                    <a:pos x="7" y="42"/>
                  </a:cxn>
                  <a:cxn ang="0">
                    <a:pos x="4" y="39"/>
                  </a:cxn>
                  <a:cxn ang="0">
                    <a:pos x="3" y="37"/>
                  </a:cxn>
                  <a:cxn ang="0">
                    <a:pos x="0" y="34"/>
                  </a:cxn>
                  <a:cxn ang="0">
                    <a:pos x="0" y="30"/>
                  </a:cxn>
                </a:cxnLst>
                <a:rect l="0" t="0" r="r" b="b"/>
                <a:pathLst>
                  <a:path w="28" h="43">
                    <a:moveTo>
                      <a:pt x="0" y="30"/>
                    </a:moveTo>
                    <a:lnTo>
                      <a:pt x="7" y="29"/>
                    </a:lnTo>
                    <a:lnTo>
                      <a:pt x="9" y="31"/>
                    </a:lnTo>
                    <a:lnTo>
                      <a:pt x="10" y="34"/>
                    </a:lnTo>
                    <a:lnTo>
                      <a:pt x="12" y="35"/>
                    </a:lnTo>
                    <a:lnTo>
                      <a:pt x="14" y="36"/>
                    </a:lnTo>
                    <a:lnTo>
                      <a:pt x="17" y="35"/>
                    </a:lnTo>
                    <a:lnTo>
                      <a:pt x="19" y="34"/>
                    </a:lnTo>
                    <a:lnTo>
                      <a:pt x="20" y="31"/>
                    </a:lnTo>
                    <a:lnTo>
                      <a:pt x="20" y="28"/>
                    </a:lnTo>
                    <a:lnTo>
                      <a:pt x="20" y="25"/>
                    </a:lnTo>
                    <a:lnTo>
                      <a:pt x="19" y="23"/>
                    </a:lnTo>
                    <a:lnTo>
                      <a:pt x="17" y="21"/>
                    </a:lnTo>
                    <a:lnTo>
                      <a:pt x="14" y="21"/>
                    </a:lnTo>
                    <a:lnTo>
                      <a:pt x="11" y="22"/>
                    </a:lnTo>
                    <a:lnTo>
                      <a:pt x="7" y="24"/>
                    </a:lnTo>
                    <a:lnTo>
                      <a:pt x="0" y="23"/>
                    </a:lnTo>
                    <a:lnTo>
                      <a:pt x="5" y="0"/>
                    </a:lnTo>
                    <a:lnTo>
                      <a:pt x="27" y="0"/>
                    </a:lnTo>
                    <a:lnTo>
                      <a:pt x="27" y="8"/>
                    </a:lnTo>
                    <a:lnTo>
                      <a:pt x="12" y="8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6" y="14"/>
                    </a:lnTo>
                    <a:lnTo>
                      <a:pt x="19" y="14"/>
                    </a:lnTo>
                    <a:lnTo>
                      <a:pt x="23" y="15"/>
                    </a:lnTo>
                    <a:lnTo>
                      <a:pt x="25" y="17"/>
                    </a:lnTo>
                    <a:lnTo>
                      <a:pt x="27" y="21"/>
                    </a:lnTo>
                    <a:lnTo>
                      <a:pt x="28" y="24"/>
                    </a:lnTo>
                    <a:lnTo>
                      <a:pt x="28" y="28"/>
                    </a:lnTo>
                    <a:lnTo>
                      <a:pt x="28" y="32"/>
                    </a:lnTo>
                    <a:lnTo>
                      <a:pt x="26" y="37"/>
                    </a:lnTo>
                    <a:lnTo>
                      <a:pt x="23" y="41"/>
                    </a:lnTo>
                    <a:lnTo>
                      <a:pt x="19" y="42"/>
                    </a:lnTo>
                    <a:lnTo>
                      <a:pt x="14" y="43"/>
                    </a:lnTo>
                    <a:lnTo>
                      <a:pt x="11" y="43"/>
                    </a:lnTo>
                    <a:lnTo>
                      <a:pt x="7" y="42"/>
                    </a:lnTo>
                    <a:lnTo>
                      <a:pt x="4" y="39"/>
                    </a:lnTo>
                    <a:lnTo>
                      <a:pt x="3" y="37"/>
                    </a:lnTo>
                    <a:lnTo>
                      <a:pt x="0" y="34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70" name="Freeform 562"/>
              <p:cNvSpPr>
                <a:spLocks noEditPoints="1"/>
              </p:cNvSpPr>
              <p:nvPr/>
            </p:nvSpPr>
            <p:spPr bwMode="auto">
              <a:xfrm>
                <a:off x="4577" y="4006"/>
                <a:ext cx="28" cy="44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8" y="1"/>
                  </a:cxn>
                  <a:cxn ang="0">
                    <a:pos x="21" y="2"/>
                  </a:cxn>
                  <a:cxn ang="0">
                    <a:pos x="24" y="4"/>
                  </a:cxn>
                  <a:cxn ang="0">
                    <a:pos x="26" y="8"/>
                  </a:cxn>
                  <a:cxn ang="0">
                    <a:pos x="27" y="11"/>
                  </a:cxn>
                  <a:cxn ang="0">
                    <a:pos x="28" y="16"/>
                  </a:cxn>
                  <a:cxn ang="0">
                    <a:pos x="28" y="22"/>
                  </a:cxn>
                  <a:cxn ang="0">
                    <a:pos x="28" y="28"/>
                  </a:cxn>
                  <a:cxn ang="0">
                    <a:pos x="27" y="32"/>
                  </a:cxn>
                  <a:cxn ang="0">
                    <a:pos x="26" y="37"/>
                  </a:cxn>
                  <a:cxn ang="0">
                    <a:pos x="24" y="39"/>
                  </a:cxn>
                  <a:cxn ang="0">
                    <a:pos x="21" y="42"/>
                  </a:cxn>
                  <a:cxn ang="0">
                    <a:pos x="18" y="44"/>
                  </a:cxn>
                  <a:cxn ang="0">
                    <a:pos x="14" y="44"/>
                  </a:cxn>
                  <a:cxn ang="0">
                    <a:pos x="10" y="44"/>
                  </a:cxn>
                  <a:cxn ang="0">
                    <a:pos x="7" y="42"/>
                  </a:cxn>
                  <a:cxn ang="0">
                    <a:pos x="4" y="39"/>
                  </a:cxn>
                  <a:cxn ang="0">
                    <a:pos x="3" y="36"/>
                  </a:cxn>
                  <a:cxn ang="0">
                    <a:pos x="2" y="32"/>
                  </a:cxn>
                  <a:cxn ang="0">
                    <a:pos x="0" y="28"/>
                  </a:cxn>
                  <a:cxn ang="0">
                    <a:pos x="0" y="22"/>
                  </a:cxn>
                  <a:cxn ang="0">
                    <a:pos x="0" y="16"/>
                  </a:cxn>
                  <a:cxn ang="0">
                    <a:pos x="2" y="11"/>
                  </a:cxn>
                  <a:cxn ang="0">
                    <a:pos x="3" y="8"/>
                  </a:cxn>
                  <a:cxn ang="0">
                    <a:pos x="4" y="4"/>
                  </a:cxn>
                  <a:cxn ang="0">
                    <a:pos x="7" y="2"/>
                  </a:cxn>
                  <a:cxn ang="0">
                    <a:pos x="11" y="1"/>
                  </a:cxn>
                  <a:cxn ang="0">
                    <a:pos x="14" y="0"/>
                  </a:cxn>
                  <a:cxn ang="0">
                    <a:pos x="14" y="8"/>
                  </a:cxn>
                  <a:cxn ang="0">
                    <a:pos x="13" y="8"/>
                  </a:cxn>
                  <a:cxn ang="0">
                    <a:pos x="11" y="8"/>
                  </a:cxn>
                  <a:cxn ang="0">
                    <a:pos x="10" y="10"/>
                  </a:cxn>
                  <a:cxn ang="0">
                    <a:pos x="10" y="11"/>
                  </a:cxn>
                  <a:cxn ang="0">
                    <a:pos x="8" y="14"/>
                  </a:cxn>
                  <a:cxn ang="0">
                    <a:pos x="8" y="17"/>
                  </a:cxn>
                  <a:cxn ang="0">
                    <a:pos x="8" y="22"/>
                  </a:cxn>
                  <a:cxn ang="0">
                    <a:pos x="8" y="26"/>
                  </a:cxn>
                  <a:cxn ang="0">
                    <a:pos x="8" y="30"/>
                  </a:cxn>
                  <a:cxn ang="0">
                    <a:pos x="8" y="32"/>
                  </a:cxn>
                  <a:cxn ang="0">
                    <a:pos x="10" y="35"/>
                  </a:cxn>
                  <a:cxn ang="0">
                    <a:pos x="11" y="36"/>
                  </a:cxn>
                  <a:cxn ang="0">
                    <a:pos x="13" y="36"/>
                  </a:cxn>
                  <a:cxn ang="0">
                    <a:pos x="14" y="37"/>
                  </a:cxn>
                  <a:cxn ang="0">
                    <a:pos x="15" y="36"/>
                  </a:cxn>
                  <a:cxn ang="0">
                    <a:pos x="17" y="36"/>
                  </a:cxn>
                  <a:cxn ang="0">
                    <a:pos x="18" y="35"/>
                  </a:cxn>
                  <a:cxn ang="0">
                    <a:pos x="19" y="32"/>
                  </a:cxn>
                  <a:cxn ang="0">
                    <a:pos x="20" y="30"/>
                  </a:cxn>
                  <a:cxn ang="0">
                    <a:pos x="20" y="26"/>
                  </a:cxn>
                  <a:cxn ang="0">
                    <a:pos x="20" y="22"/>
                  </a:cxn>
                  <a:cxn ang="0">
                    <a:pos x="20" y="17"/>
                  </a:cxn>
                  <a:cxn ang="0">
                    <a:pos x="20" y="15"/>
                  </a:cxn>
                  <a:cxn ang="0">
                    <a:pos x="19" y="13"/>
                  </a:cxn>
                  <a:cxn ang="0">
                    <a:pos x="18" y="10"/>
                  </a:cxn>
                  <a:cxn ang="0">
                    <a:pos x="17" y="8"/>
                  </a:cxn>
                  <a:cxn ang="0">
                    <a:pos x="15" y="8"/>
                  </a:cxn>
                  <a:cxn ang="0">
                    <a:pos x="14" y="8"/>
                  </a:cxn>
                </a:cxnLst>
                <a:rect l="0" t="0" r="r" b="b"/>
                <a:pathLst>
                  <a:path w="28" h="44">
                    <a:moveTo>
                      <a:pt x="14" y="0"/>
                    </a:moveTo>
                    <a:lnTo>
                      <a:pt x="18" y="1"/>
                    </a:lnTo>
                    <a:lnTo>
                      <a:pt x="21" y="2"/>
                    </a:lnTo>
                    <a:lnTo>
                      <a:pt x="24" y="4"/>
                    </a:lnTo>
                    <a:lnTo>
                      <a:pt x="26" y="8"/>
                    </a:lnTo>
                    <a:lnTo>
                      <a:pt x="27" y="11"/>
                    </a:lnTo>
                    <a:lnTo>
                      <a:pt x="28" y="16"/>
                    </a:lnTo>
                    <a:lnTo>
                      <a:pt x="28" y="22"/>
                    </a:lnTo>
                    <a:lnTo>
                      <a:pt x="28" y="28"/>
                    </a:lnTo>
                    <a:lnTo>
                      <a:pt x="27" y="32"/>
                    </a:lnTo>
                    <a:lnTo>
                      <a:pt x="26" y="37"/>
                    </a:lnTo>
                    <a:lnTo>
                      <a:pt x="24" y="39"/>
                    </a:lnTo>
                    <a:lnTo>
                      <a:pt x="21" y="42"/>
                    </a:lnTo>
                    <a:lnTo>
                      <a:pt x="18" y="44"/>
                    </a:lnTo>
                    <a:lnTo>
                      <a:pt x="14" y="44"/>
                    </a:lnTo>
                    <a:lnTo>
                      <a:pt x="10" y="44"/>
                    </a:lnTo>
                    <a:lnTo>
                      <a:pt x="7" y="42"/>
                    </a:lnTo>
                    <a:lnTo>
                      <a:pt x="4" y="39"/>
                    </a:lnTo>
                    <a:lnTo>
                      <a:pt x="3" y="36"/>
                    </a:lnTo>
                    <a:lnTo>
                      <a:pt x="2" y="32"/>
                    </a:lnTo>
                    <a:lnTo>
                      <a:pt x="0" y="28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2" y="11"/>
                    </a:lnTo>
                    <a:lnTo>
                      <a:pt x="3" y="8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11" y="1"/>
                    </a:lnTo>
                    <a:lnTo>
                      <a:pt x="14" y="0"/>
                    </a:lnTo>
                    <a:close/>
                    <a:moveTo>
                      <a:pt x="14" y="8"/>
                    </a:moveTo>
                    <a:lnTo>
                      <a:pt x="13" y="8"/>
                    </a:lnTo>
                    <a:lnTo>
                      <a:pt x="11" y="8"/>
                    </a:lnTo>
                    <a:lnTo>
                      <a:pt x="10" y="10"/>
                    </a:lnTo>
                    <a:lnTo>
                      <a:pt x="10" y="11"/>
                    </a:lnTo>
                    <a:lnTo>
                      <a:pt x="8" y="14"/>
                    </a:lnTo>
                    <a:lnTo>
                      <a:pt x="8" y="17"/>
                    </a:lnTo>
                    <a:lnTo>
                      <a:pt x="8" y="22"/>
                    </a:lnTo>
                    <a:lnTo>
                      <a:pt x="8" y="26"/>
                    </a:lnTo>
                    <a:lnTo>
                      <a:pt x="8" y="30"/>
                    </a:lnTo>
                    <a:lnTo>
                      <a:pt x="8" y="32"/>
                    </a:lnTo>
                    <a:lnTo>
                      <a:pt x="10" y="35"/>
                    </a:lnTo>
                    <a:lnTo>
                      <a:pt x="11" y="36"/>
                    </a:lnTo>
                    <a:lnTo>
                      <a:pt x="13" y="36"/>
                    </a:lnTo>
                    <a:lnTo>
                      <a:pt x="14" y="37"/>
                    </a:lnTo>
                    <a:lnTo>
                      <a:pt x="15" y="36"/>
                    </a:lnTo>
                    <a:lnTo>
                      <a:pt x="17" y="36"/>
                    </a:lnTo>
                    <a:lnTo>
                      <a:pt x="18" y="35"/>
                    </a:lnTo>
                    <a:lnTo>
                      <a:pt x="19" y="32"/>
                    </a:lnTo>
                    <a:lnTo>
                      <a:pt x="20" y="30"/>
                    </a:lnTo>
                    <a:lnTo>
                      <a:pt x="20" y="26"/>
                    </a:lnTo>
                    <a:lnTo>
                      <a:pt x="20" y="22"/>
                    </a:lnTo>
                    <a:lnTo>
                      <a:pt x="20" y="17"/>
                    </a:lnTo>
                    <a:lnTo>
                      <a:pt x="20" y="15"/>
                    </a:lnTo>
                    <a:lnTo>
                      <a:pt x="19" y="13"/>
                    </a:lnTo>
                    <a:lnTo>
                      <a:pt x="18" y="10"/>
                    </a:lnTo>
                    <a:lnTo>
                      <a:pt x="17" y="8"/>
                    </a:lnTo>
                    <a:lnTo>
                      <a:pt x="15" y="8"/>
                    </a:lnTo>
                    <a:lnTo>
                      <a:pt x="14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71" name="Freeform 563"/>
              <p:cNvSpPr>
                <a:spLocks noEditPoints="1"/>
              </p:cNvSpPr>
              <p:nvPr/>
            </p:nvSpPr>
            <p:spPr bwMode="auto">
              <a:xfrm>
                <a:off x="4610" y="4006"/>
                <a:ext cx="29" cy="44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8" y="1"/>
                  </a:cxn>
                  <a:cxn ang="0">
                    <a:pos x="22" y="2"/>
                  </a:cxn>
                  <a:cxn ang="0">
                    <a:pos x="24" y="4"/>
                  </a:cxn>
                  <a:cxn ang="0">
                    <a:pos x="27" y="8"/>
                  </a:cxn>
                  <a:cxn ang="0">
                    <a:pos x="28" y="11"/>
                  </a:cxn>
                  <a:cxn ang="0">
                    <a:pos x="28" y="16"/>
                  </a:cxn>
                  <a:cxn ang="0">
                    <a:pos x="29" y="22"/>
                  </a:cxn>
                  <a:cxn ang="0">
                    <a:pos x="28" y="28"/>
                  </a:cxn>
                  <a:cxn ang="0">
                    <a:pos x="28" y="32"/>
                  </a:cxn>
                  <a:cxn ang="0">
                    <a:pos x="27" y="37"/>
                  </a:cxn>
                  <a:cxn ang="0">
                    <a:pos x="24" y="39"/>
                  </a:cxn>
                  <a:cxn ang="0">
                    <a:pos x="22" y="42"/>
                  </a:cxn>
                  <a:cxn ang="0">
                    <a:pos x="18" y="44"/>
                  </a:cxn>
                  <a:cxn ang="0">
                    <a:pos x="14" y="44"/>
                  </a:cxn>
                  <a:cxn ang="0">
                    <a:pos x="10" y="44"/>
                  </a:cxn>
                  <a:cxn ang="0">
                    <a:pos x="7" y="42"/>
                  </a:cxn>
                  <a:cxn ang="0">
                    <a:pos x="4" y="39"/>
                  </a:cxn>
                  <a:cxn ang="0">
                    <a:pos x="2" y="36"/>
                  </a:cxn>
                  <a:cxn ang="0">
                    <a:pos x="1" y="32"/>
                  </a:cxn>
                  <a:cxn ang="0">
                    <a:pos x="1" y="28"/>
                  </a:cxn>
                  <a:cxn ang="0">
                    <a:pos x="0" y="22"/>
                  </a:cxn>
                  <a:cxn ang="0">
                    <a:pos x="1" y="16"/>
                  </a:cxn>
                  <a:cxn ang="0">
                    <a:pos x="1" y="11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7" y="2"/>
                  </a:cxn>
                  <a:cxn ang="0">
                    <a:pos x="10" y="1"/>
                  </a:cxn>
                  <a:cxn ang="0">
                    <a:pos x="14" y="0"/>
                  </a:cxn>
                  <a:cxn ang="0">
                    <a:pos x="14" y="8"/>
                  </a:cxn>
                  <a:cxn ang="0">
                    <a:pos x="13" y="8"/>
                  </a:cxn>
                  <a:cxn ang="0">
                    <a:pos x="11" y="8"/>
                  </a:cxn>
                  <a:cxn ang="0">
                    <a:pos x="10" y="10"/>
                  </a:cxn>
                  <a:cxn ang="0">
                    <a:pos x="9" y="11"/>
                  </a:cxn>
                  <a:cxn ang="0">
                    <a:pos x="9" y="14"/>
                  </a:cxn>
                  <a:cxn ang="0">
                    <a:pos x="8" y="17"/>
                  </a:cxn>
                  <a:cxn ang="0">
                    <a:pos x="8" y="22"/>
                  </a:cxn>
                  <a:cxn ang="0">
                    <a:pos x="8" y="26"/>
                  </a:cxn>
                  <a:cxn ang="0">
                    <a:pos x="9" y="30"/>
                  </a:cxn>
                  <a:cxn ang="0">
                    <a:pos x="9" y="32"/>
                  </a:cxn>
                  <a:cxn ang="0">
                    <a:pos x="10" y="35"/>
                  </a:cxn>
                  <a:cxn ang="0">
                    <a:pos x="11" y="36"/>
                  </a:cxn>
                  <a:cxn ang="0">
                    <a:pos x="13" y="36"/>
                  </a:cxn>
                  <a:cxn ang="0">
                    <a:pos x="14" y="37"/>
                  </a:cxn>
                  <a:cxn ang="0">
                    <a:pos x="16" y="36"/>
                  </a:cxn>
                  <a:cxn ang="0">
                    <a:pos x="17" y="36"/>
                  </a:cxn>
                  <a:cxn ang="0">
                    <a:pos x="18" y="35"/>
                  </a:cxn>
                  <a:cxn ang="0">
                    <a:pos x="20" y="32"/>
                  </a:cxn>
                  <a:cxn ang="0">
                    <a:pos x="20" y="30"/>
                  </a:cxn>
                  <a:cxn ang="0">
                    <a:pos x="21" y="26"/>
                  </a:cxn>
                  <a:cxn ang="0">
                    <a:pos x="21" y="22"/>
                  </a:cxn>
                  <a:cxn ang="0">
                    <a:pos x="21" y="17"/>
                  </a:cxn>
                  <a:cxn ang="0">
                    <a:pos x="20" y="15"/>
                  </a:cxn>
                  <a:cxn ang="0">
                    <a:pos x="20" y="13"/>
                  </a:cxn>
                  <a:cxn ang="0">
                    <a:pos x="18" y="10"/>
                  </a:cxn>
                  <a:cxn ang="0">
                    <a:pos x="17" y="8"/>
                  </a:cxn>
                  <a:cxn ang="0">
                    <a:pos x="16" y="8"/>
                  </a:cxn>
                  <a:cxn ang="0">
                    <a:pos x="14" y="8"/>
                  </a:cxn>
                </a:cxnLst>
                <a:rect l="0" t="0" r="r" b="b"/>
                <a:pathLst>
                  <a:path w="29" h="44">
                    <a:moveTo>
                      <a:pt x="14" y="0"/>
                    </a:moveTo>
                    <a:lnTo>
                      <a:pt x="18" y="1"/>
                    </a:lnTo>
                    <a:lnTo>
                      <a:pt x="22" y="2"/>
                    </a:lnTo>
                    <a:lnTo>
                      <a:pt x="24" y="4"/>
                    </a:lnTo>
                    <a:lnTo>
                      <a:pt x="27" y="8"/>
                    </a:lnTo>
                    <a:lnTo>
                      <a:pt x="28" y="11"/>
                    </a:lnTo>
                    <a:lnTo>
                      <a:pt x="28" y="16"/>
                    </a:lnTo>
                    <a:lnTo>
                      <a:pt x="29" y="22"/>
                    </a:lnTo>
                    <a:lnTo>
                      <a:pt x="28" y="28"/>
                    </a:lnTo>
                    <a:lnTo>
                      <a:pt x="28" y="32"/>
                    </a:lnTo>
                    <a:lnTo>
                      <a:pt x="27" y="37"/>
                    </a:lnTo>
                    <a:lnTo>
                      <a:pt x="24" y="39"/>
                    </a:lnTo>
                    <a:lnTo>
                      <a:pt x="22" y="42"/>
                    </a:lnTo>
                    <a:lnTo>
                      <a:pt x="18" y="44"/>
                    </a:lnTo>
                    <a:lnTo>
                      <a:pt x="14" y="44"/>
                    </a:lnTo>
                    <a:lnTo>
                      <a:pt x="10" y="44"/>
                    </a:lnTo>
                    <a:lnTo>
                      <a:pt x="7" y="42"/>
                    </a:lnTo>
                    <a:lnTo>
                      <a:pt x="4" y="39"/>
                    </a:lnTo>
                    <a:lnTo>
                      <a:pt x="2" y="36"/>
                    </a:lnTo>
                    <a:lnTo>
                      <a:pt x="1" y="32"/>
                    </a:lnTo>
                    <a:lnTo>
                      <a:pt x="1" y="28"/>
                    </a:lnTo>
                    <a:lnTo>
                      <a:pt x="0" y="22"/>
                    </a:lnTo>
                    <a:lnTo>
                      <a:pt x="1" y="16"/>
                    </a:lnTo>
                    <a:lnTo>
                      <a:pt x="1" y="11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10" y="1"/>
                    </a:lnTo>
                    <a:lnTo>
                      <a:pt x="14" y="0"/>
                    </a:lnTo>
                    <a:close/>
                    <a:moveTo>
                      <a:pt x="14" y="8"/>
                    </a:moveTo>
                    <a:lnTo>
                      <a:pt x="13" y="8"/>
                    </a:lnTo>
                    <a:lnTo>
                      <a:pt x="11" y="8"/>
                    </a:lnTo>
                    <a:lnTo>
                      <a:pt x="10" y="10"/>
                    </a:lnTo>
                    <a:lnTo>
                      <a:pt x="9" y="11"/>
                    </a:lnTo>
                    <a:lnTo>
                      <a:pt x="9" y="14"/>
                    </a:lnTo>
                    <a:lnTo>
                      <a:pt x="8" y="17"/>
                    </a:lnTo>
                    <a:lnTo>
                      <a:pt x="8" y="22"/>
                    </a:lnTo>
                    <a:lnTo>
                      <a:pt x="8" y="26"/>
                    </a:lnTo>
                    <a:lnTo>
                      <a:pt x="9" y="30"/>
                    </a:lnTo>
                    <a:lnTo>
                      <a:pt x="9" y="32"/>
                    </a:lnTo>
                    <a:lnTo>
                      <a:pt x="10" y="35"/>
                    </a:lnTo>
                    <a:lnTo>
                      <a:pt x="11" y="36"/>
                    </a:lnTo>
                    <a:lnTo>
                      <a:pt x="13" y="36"/>
                    </a:lnTo>
                    <a:lnTo>
                      <a:pt x="14" y="37"/>
                    </a:lnTo>
                    <a:lnTo>
                      <a:pt x="16" y="36"/>
                    </a:lnTo>
                    <a:lnTo>
                      <a:pt x="17" y="36"/>
                    </a:lnTo>
                    <a:lnTo>
                      <a:pt x="18" y="35"/>
                    </a:lnTo>
                    <a:lnTo>
                      <a:pt x="20" y="32"/>
                    </a:lnTo>
                    <a:lnTo>
                      <a:pt x="20" y="30"/>
                    </a:lnTo>
                    <a:lnTo>
                      <a:pt x="21" y="26"/>
                    </a:lnTo>
                    <a:lnTo>
                      <a:pt x="21" y="22"/>
                    </a:lnTo>
                    <a:lnTo>
                      <a:pt x="21" y="17"/>
                    </a:lnTo>
                    <a:lnTo>
                      <a:pt x="20" y="15"/>
                    </a:lnTo>
                    <a:lnTo>
                      <a:pt x="20" y="13"/>
                    </a:lnTo>
                    <a:lnTo>
                      <a:pt x="18" y="10"/>
                    </a:lnTo>
                    <a:lnTo>
                      <a:pt x="17" y="8"/>
                    </a:lnTo>
                    <a:lnTo>
                      <a:pt x="16" y="8"/>
                    </a:lnTo>
                    <a:lnTo>
                      <a:pt x="14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72" name="Line 564"/>
              <p:cNvSpPr>
                <a:spLocks noChangeShapeType="1"/>
              </p:cNvSpPr>
              <p:nvPr/>
            </p:nvSpPr>
            <p:spPr bwMode="auto">
              <a:xfrm>
                <a:off x="4942" y="3925"/>
                <a:ext cx="1" cy="55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73" name="Freeform 565"/>
              <p:cNvSpPr>
                <a:spLocks/>
              </p:cNvSpPr>
              <p:nvPr/>
            </p:nvSpPr>
            <p:spPr bwMode="auto">
              <a:xfrm>
                <a:off x="4808" y="4006"/>
                <a:ext cx="28" cy="44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8" y="30"/>
                  </a:cxn>
                  <a:cxn ang="0">
                    <a:pos x="8" y="32"/>
                  </a:cxn>
                  <a:cxn ang="0">
                    <a:pos x="11" y="35"/>
                  </a:cxn>
                  <a:cxn ang="0">
                    <a:pos x="12" y="36"/>
                  </a:cxn>
                  <a:cxn ang="0">
                    <a:pos x="14" y="37"/>
                  </a:cxn>
                  <a:cxn ang="0">
                    <a:pos x="16" y="36"/>
                  </a:cxn>
                  <a:cxn ang="0">
                    <a:pos x="19" y="35"/>
                  </a:cxn>
                  <a:cxn ang="0">
                    <a:pos x="20" y="32"/>
                  </a:cxn>
                  <a:cxn ang="0">
                    <a:pos x="20" y="30"/>
                  </a:cxn>
                  <a:cxn ang="0">
                    <a:pos x="20" y="28"/>
                  </a:cxn>
                  <a:cxn ang="0">
                    <a:pos x="19" y="25"/>
                  </a:cxn>
                  <a:cxn ang="0">
                    <a:pos x="16" y="24"/>
                  </a:cxn>
                  <a:cxn ang="0">
                    <a:pos x="15" y="24"/>
                  </a:cxn>
                  <a:cxn ang="0">
                    <a:pos x="13" y="24"/>
                  </a:cxn>
                  <a:cxn ang="0">
                    <a:pos x="12" y="24"/>
                  </a:cxn>
                  <a:cxn ang="0">
                    <a:pos x="12" y="17"/>
                  </a:cxn>
                  <a:cxn ang="0">
                    <a:pos x="14" y="17"/>
                  </a:cxn>
                  <a:cxn ang="0">
                    <a:pos x="16" y="16"/>
                  </a:cxn>
                  <a:cxn ang="0">
                    <a:pos x="18" y="15"/>
                  </a:cxn>
                  <a:cxn ang="0">
                    <a:pos x="18" y="13"/>
                  </a:cxn>
                  <a:cxn ang="0">
                    <a:pos x="18" y="10"/>
                  </a:cxn>
                  <a:cxn ang="0">
                    <a:pos x="16" y="9"/>
                  </a:cxn>
                  <a:cxn ang="0">
                    <a:pos x="15" y="8"/>
                  </a:cxn>
                  <a:cxn ang="0">
                    <a:pos x="14" y="8"/>
                  </a:cxn>
                  <a:cxn ang="0">
                    <a:pos x="12" y="8"/>
                  </a:cxn>
                  <a:cxn ang="0">
                    <a:pos x="11" y="9"/>
                  </a:cxn>
                  <a:cxn ang="0">
                    <a:pos x="10" y="10"/>
                  </a:cxn>
                  <a:cxn ang="0">
                    <a:pos x="8" y="14"/>
                  </a:cxn>
                  <a:cxn ang="0">
                    <a:pos x="0" y="11"/>
                  </a:cxn>
                  <a:cxn ang="0">
                    <a:pos x="1" y="8"/>
                  </a:cxn>
                  <a:cxn ang="0">
                    <a:pos x="3" y="6"/>
                  </a:cxn>
                  <a:cxn ang="0">
                    <a:pos x="5" y="3"/>
                  </a:cxn>
                  <a:cxn ang="0">
                    <a:pos x="7" y="1"/>
                  </a:cxn>
                  <a:cxn ang="0">
                    <a:pos x="11" y="1"/>
                  </a:cxn>
                  <a:cxn ang="0">
                    <a:pos x="14" y="0"/>
                  </a:cxn>
                  <a:cxn ang="0">
                    <a:pos x="18" y="1"/>
                  </a:cxn>
                  <a:cxn ang="0">
                    <a:pos x="21" y="2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11"/>
                  </a:cxn>
                  <a:cxn ang="0">
                    <a:pos x="26" y="15"/>
                  </a:cxn>
                  <a:cxn ang="0">
                    <a:pos x="23" y="18"/>
                  </a:cxn>
                  <a:cxn ang="0">
                    <a:pos x="20" y="21"/>
                  </a:cxn>
                  <a:cxn ang="0">
                    <a:pos x="23" y="22"/>
                  </a:cxn>
                  <a:cxn ang="0">
                    <a:pos x="26" y="24"/>
                  </a:cxn>
                  <a:cxn ang="0">
                    <a:pos x="28" y="28"/>
                  </a:cxn>
                  <a:cxn ang="0">
                    <a:pos x="28" y="31"/>
                  </a:cxn>
                  <a:cxn ang="0">
                    <a:pos x="28" y="35"/>
                  </a:cxn>
                  <a:cxn ang="0">
                    <a:pos x="27" y="37"/>
                  </a:cxn>
                  <a:cxn ang="0">
                    <a:pos x="25" y="40"/>
                  </a:cxn>
                  <a:cxn ang="0">
                    <a:pos x="21" y="43"/>
                  </a:cxn>
                  <a:cxn ang="0">
                    <a:pos x="18" y="44"/>
                  </a:cxn>
                  <a:cxn ang="0">
                    <a:pos x="14" y="44"/>
                  </a:cxn>
                  <a:cxn ang="0">
                    <a:pos x="11" y="44"/>
                  </a:cxn>
                  <a:cxn ang="0">
                    <a:pos x="7" y="43"/>
                  </a:cxn>
                  <a:cxn ang="0">
                    <a:pos x="5" y="40"/>
                  </a:cxn>
                  <a:cxn ang="0">
                    <a:pos x="3" y="38"/>
                  </a:cxn>
                  <a:cxn ang="0">
                    <a:pos x="0" y="35"/>
                  </a:cxn>
                  <a:cxn ang="0">
                    <a:pos x="0" y="31"/>
                  </a:cxn>
                </a:cxnLst>
                <a:rect l="0" t="0" r="r" b="b"/>
                <a:pathLst>
                  <a:path w="28" h="44">
                    <a:moveTo>
                      <a:pt x="0" y="31"/>
                    </a:moveTo>
                    <a:lnTo>
                      <a:pt x="8" y="30"/>
                    </a:lnTo>
                    <a:lnTo>
                      <a:pt x="8" y="32"/>
                    </a:lnTo>
                    <a:lnTo>
                      <a:pt x="11" y="35"/>
                    </a:lnTo>
                    <a:lnTo>
                      <a:pt x="12" y="36"/>
                    </a:lnTo>
                    <a:lnTo>
                      <a:pt x="14" y="37"/>
                    </a:lnTo>
                    <a:lnTo>
                      <a:pt x="16" y="36"/>
                    </a:lnTo>
                    <a:lnTo>
                      <a:pt x="19" y="35"/>
                    </a:lnTo>
                    <a:lnTo>
                      <a:pt x="20" y="32"/>
                    </a:lnTo>
                    <a:lnTo>
                      <a:pt x="20" y="30"/>
                    </a:lnTo>
                    <a:lnTo>
                      <a:pt x="20" y="28"/>
                    </a:lnTo>
                    <a:lnTo>
                      <a:pt x="19" y="25"/>
                    </a:lnTo>
                    <a:lnTo>
                      <a:pt x="16" y="24"/>
                    </a:lnTo>
                    <a:lnTo>
                      <a:pt x="15" y="24"/>
                    </a:lnTo>
                    <a:lnTo>
                      <a:pt x="13" y="24"/>
                    </a:lnTo>
                    <a:lnTo>
                      <a:pt x="12" y="24"/>
                    </a:lnTo>
                    <a:lnTo>
                      <a:pt x="12" y="17"/>
                    </a:lnTo>
                    <a:lnTo>
                      <a:pt x="14" y="17"/>
                    </a:lnTo>
                    <a:lnTo>
                      <a:pt x="16" y="16"/>
                    </a:lnTo>
                    <a:lnTo>
                      <a:pt x="18" y="15"/>
                    </a:lnTo>
                    <a:lnTo>
                      <a:pt x="18" y="13"/>
                    </a:lnTo>
                    <a:lnTo>
                      <a:pt x="18" y="10"/>
                    </a:lnTo>
                    <a:lnTo>
                      <a:pt x="16" y="9"/>
                    </a:lnTo>
                    <a:lnTo>
                      <a:pt x="15" y="8"/>
                    </a:lnTo>
                    <a:lnTo>
                      <a:pt x="14" y="8"/>
                    </a:lnTo>
                    <a:lnTo>
                      <a:pt x="12" y="8"/>
                    </a:lnTo>
                    <a:lnTo>
                      <a:pt x="11" y="9"/>
                    </a:lnTo>
                    <a:lnTo>
                      <a:pt x="10" y="10"/>
                    </a:lnTo>
                    <a:lnTo>
                      <a:pt x="8" y="14"/>
                    </a:lnTo>
                    <a:lnTo>
                      <a:pt x="0" y="11"/>
                    </a:lnTo>
                    <a:lnTo>
                      <a:pt x="1" y="8"/>
                    </a:lnTo>
                    <a:lnTo>
                      <a:pt x="3" y="6"/>
                    </a:lnTo>
                    <a:lnTo>
                      <a:pt x="5" y="3"/>
                    </a:lnTo>
                    <a:lnTo>
                      <a:pt x="7" y="1"/>
                    </a:lnTo>
                    <a:lnTo>
                      <a:pt x="11" y="1"/>
                    </a:lnTo>
                    <a:lnTo>
                      <a:pt x="14" y="0"/>
                    </a:lnTo>
                    <a:lnTo>
                      <a:pt x="18" y="1"/>
                    </a:lnTo>
                    <a:lnTo>
                      <a:pt x="21" y="2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11"/>
                    </a:lnTo>
                    <a:lnTo>
                      <a:pt x="26" y="15"/>
                    </a:lnTo>
                    <a:lnTo>
                      <a:pt x="23" y="18"/>
                    </a:lnTo>
                    <a:lnTo>
                      <a:pt x="20" y="21"/>
                    </a:lnTo>
                    <a:lnTo>
                      <a:pt x="23" y="22"/>
                    </a:lnTo>
                    <a:lnTo>
                      <a:pt x="26" y="24"/>
                    </a:lnTo>
                    <a:lnTo>
                      <a:pt x="28" y="28"/>
                    </a:lnTo>
                    <a:lnTo>
                      <a:pt x="28" y="31"/>
                    </a:lnTo>
                    <a:lnTo>
                      <a:pt x="28" y="35"/>
                    </a:lnTo>
                    <a:lnTo>
                      <a:pt x="27" y="37"/>
                    </a:lnTo>
                    <a:lnTo>
                      <a:pt x="25" y="40"/>
                    </a:lnTo>
                    <a:lnTo>
                      <a:pt x="21" y="43"/>
                    </a:lnTo>
                    <a:lnTo>
                      <a:pt x="18" y="44"/>
                    </a:lnTo>
                    <a:lnTo>
                      <a:pt x="14" y="44"/>
                    </a:lnTo>
                    <a:lnTo>
                      <a:pt x="11" y="44"/>
                    </a:lnTo>
                    <a:lnTo>
                      <a:pt x="7" y="43"/>
                    </a:lnTo>
                    <a:lnTo>
                      <a:pt x="5" y="40"/>
                    </a:lnTo>
                    <a:lnTo>
                      <a:pt x="3" y="38"/>
                    </a:lnTo>
                    <a:lnTo>
                      <a:pt x="0" y="35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74" name="Freeform 566"/>
              <p:cNvSpPr>
                <a:spLocks noEditPoints="1"/>
              </p:cNvSpPr>
              <p:nvPr/>
            </p:nvSpPr>
            <p:spPr bwMode="auto">
              <a:xfrm>
                <a:off x="4840" y="4007"/>
                <a:ext cx="31" cy="42"/>
              </a:xfrm>
              <a:custGeom>
                <a:avLst/>
                <a:gdLst/>
                <a:ahLst/>
                <a:cxnLst>
                  <a:cxn ang="0">
                    <a:pos x="17" y="42"/>
                  </a:cxn>
                  <a:cxn ang="0">
                    <a:pos x="17" y="34"/>
                  </a:cxn>
                  <a:cxn ang="0">
                    <a:pos x="0" y="34"/>
                  </a:cxn>
                  <a:cxn ang="0">
                    <a:pos x="0" y="25"/>
                  </a:cxn>
                  <a:cxn ang="0">
                    <a:pos x="18" y="0"/>
                  </a:cxn>
                  <a:cxn ang="0">
                    <a:pos x="25" y="0"/>
                  </a:cxn>
                  <a:cxn ang="0">
                    <a:pos x="25" y="25"/>
                  </a:cxn>
                  <a:cxn ang="0">
                    <a:pos x="31" y="25"/>
                  </a:cxn>
                  <a:cxn ang="0">
                    <a:pos x="31" y="34"/>
                  </a:cxn>
                  <a:cxn ang="0">
                    <a:pos x="25" y="34"/>
                  </a:cxn>
                  <a:cxn ang="0">
                    <a:pos x="25" y="42"/>
                  </a:cxn>
                  <a:cxn ang="0">
                    <a:pos x="17" y="42"/>
                  </a:cxn>
                  <a:cxn ang="0">
                    <a:pos x="17" y="25"/>
                  </a:cxn>
                  <a:cxn ang="0">
                    <a:pos x="17" y="13"/>
                  </a:cxn>
                  <a:cxn ang="0">
                    <a:pos x="8" y="25"/>
                  </a:cxn>
                  <a:cxn ang="0">
                    <a:pos x="17" y="25"/>
                  </a:cxn>
                </a:cxnLst>
                <a:rect l="0" t="0" r="r" b="b"/>
                <a:pathLst>
                  <a:path w="31" h="42">
                    <a:moveTo>
                      <a:pt x="17" y="42"/>
                    </a:moveTo>
                    <a:lnTo>
                      <a:pt x="17" y="34"/>
                    </a:lnTo>
                    <a:lnTo>
                      <a:pt x="0" y="34"/>
                    </a:lnTo>
                    <a:lnTo>
                      <a:pt x="0" y="25"/>
                    </a:lnTo>
                    <a:lnTo>
                      <a:pt x="18" y="0"/>
                    </a:lnTo>
                    <a:lnTo>
                      <a:pt x="25" y="0"/>
                    </a:lnTo>
                    <a:lnTo>
                      <a:pt x="25" y="25"/>
                    </a:lnTo>
                    <a:lnTo>
                      <a:pt x="31" y="25"/>
                    </a:lnTo>
                    <a:lnTo>
                      <a:pt x="31" y="34"/>
                    </a:lnTo>
                    <a:lnTo>
                      <a:pt x="25" y="34"/>
                    </a:lnTo>
                    <a:lnTo>
                      <a:pt x="25" y="42"/>
                    </a:lnTo>
                    <a:lnTo>
                      <a:pt x="17" y="42"/>
                    </a:lnTo>
                    <a:close/>
                    <a:moveTo>
                      <a:pt x="17" y="25"/>
                    </a:moveTo>
                    <a:lnTo>
                      <a:pt x="17" y="13"/>
                    </a:lnTo>
                    <a:lnTo>
                      <a:pt x="8" y="25"/>
                    </a:lnTo>
                    <a:lnTo>
                      <a:pt x="17" y="2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75" name="Freeform 567"/>
              <p:cNvSpPr>
                <a:spLocks/>
              </p:cNvSpPr>
              <p:nvPr/>
            </p:nvSpPr>
            <p:spPr bwMode="auto">
              <a:xfrm>
                <a:off x="4892" y="4006"/>
                <a:ext cx="28" cy="44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8" y="30"/>
                  </a:cxn>
                  <a:cxn ang="0">
                    <a:pos x="8" y="32"/>
                  </a:cxn>
                  <a:cxn ang="0">
                    <a:pos x="9" y="35"/>
                  </a:cxn>
                  <a:cxn ang="0">
                    <a:pos x="11" y="36"/>
                  </a:cxn>
                  <a:cxn ang="0">
                    <a:pos x="14" y="37"/>
                  </a:cxn>
                  <a:cxn ang="0">
                    <a:pos x="16" y="36"/>
                  </a:cxn>
                  <a:cxn ang="0">
                    <a:pos x="17" y="35"/>
                  </a:cxn>
                  <a:cxn ang="0">
                    <a:pos x="20" y="32"/>
                  </a:cxn>
                  <a:cxn ang="0">
                    <a:pos x="20" y="30"/>
                  </a:cxn>
                  <a:cxn ang="0">
                    <a:pos x="20" y="28"/>
                  </a:cxn>
                  <a:cxn ang="0">
                    <a:pos x="18" y="25"/>
                  </a:cxn>
                  <a:cxn ang="0">
                    <a:pos x="16" y="24"/>
                  </a:cxn>
                  <a:cxn ang="0">
                    <a:pos x="14" y="24"/>
                  </a:cxn>
                  <a:cxn ang="0">
                    <a:pos x="13" y="24"/>
                  </a:cxn>
                  <a:cxn ang="0">
                    <a:pos x="10" y="24"/>
                  </a:cxn>
                  <a:cxn ang="0">
                    <a:pos x="11" y="17"/>
                  </a:cxn>
                  <a:cxn ang="0">
                    <a:pos x="14" y="17"/>
                  </a:cxn>
                  <a:cxn ang="0">
                    <a:pos x="16" y="16"/>
                  </a:cxn>
                  <a:cxn ang="0">
                    <a:pos x="17" y="15"/>
                  </a:cxn>
                  <a:cxn ang="0">
                    <a:pos x="17" y="13"/>
                  </a:cxn>
                  <a:cxn ang="0">
                    <a:pos x="17" y="10"/>
                  </a:cxn>
                  <a:cxn ang="0">
                    <a:pos x="16" y="9"/>
                  </a:cxn>
                  <a:cxn ang="0">
                    <a:pos x="15" y="8"/>
                  </a:cxn>
                  <a:cxn ang="0">
                    <a:pos x="14" y="8"/>
                  </a:cxn>
                  <a:cxn ang="0">
                    <a:pos x="11" y="8"/>
                  </a:cxn>
                  <a:cxn ang="0">
                    <a:pos x="10" y="9"/>
                  </a:cxn>
                  <a:cxn ang="0">
                    <a:pos x="9" y="10"/>
                  </a:cxn>
                  <a:cxn ang="0">
                    <a:pos x="8" y="14"/>
                  </a:cxn>
                  <a:cxn ang="0">
                    <a:pos x="0" y="11"/>
                  </a:cxn>
                  <a:cxn ang="0">
                    <a:pos x="1" y="8"/>
                  </a:cxn>
                  <a:cxn ang="0">
                    <a:pos x="2" y="6"/>
                  </a:cxn>
                  <a:cxn ang="0">
                    <a:pos x="4" y="3"/>
                  </a:cxn>
                  <a:cxn ang="0">
                    <a:pos x="7" y="1"/>
                  </a:cxn>
                  <a:cxn ang="0">
                    <a:pos x="10" y="1"/>
                  </a:cxn>
                  <a:cxn ang="0">
                    <a:pos x="13" y="0"/>
                  </a:cxn>
                  <a:cxn ang="0">
                    <a:pos x="17" y="1"/>
                  </a:cxn>
                  <a:cxn ang="0">
                    <a:pos x="20" y="2"/>
                  </a:cxn>
                  <a:cxn ang="0">
                    <a:pos x="23" y="4"/>
                  </a:cxn>
                  <a:cxn ang="0">
                    <a:pos x="25" y="8"/>
                  </a:cxn>
                  <a:cxn ang="0">
                    <a:pos x="25" y="11"/>
                  </a:cxn>
                  <a:cxn ang="0">
                    <a:pos x="25" y="15"/>
                  </a:cxn>
                  <a:cxn ang="0">
                    <a:pos x="23" y="18"/>
                  </a:cxn>
                  <a:cxn ang="0">
                    <a:pos x="20" y="21"/>
                  </a:cxn>
                  <a:cxn ang="0">
                    <a:pos x="23" y="22"/>
                  </a:cxn>
                  <a:cxn ang="0">
                    <a:pos x="25" y="24"/>
                  </a:cxn>
                  <a:cxn ang="0">
                    <a:pos x="26" y="28"/>
                  </a:cxn>
                  <a:cxn ang="0">
                    <a:pos x="28" y="31"/>
                  </a:cxn>
                  <a:cxn ang="0">
                    <a:pos x="28" y="35"/>
                  </a:cxn>
                  <a:cxn ang="0">
                    <a:pos x="25" y="37"/>
                  </a:cxn>
                  <a:cxn ang="0">
                    <a:pos x="23" y="40"/>
                  </a:cxn>
                  <a:cxn ang="0">
                    <a:pos x="21" y="43"/>
                  </a:cxn>
                  <a:cxn ang="0">
                    <a:pos x="17" y="44"/>
                  </a:cxn>
                  <a:cxn ang="0">
                    <a:pos x="14" y="44"/>
                  </a:cxn>
                  <a:cxn ang="0">
                    <a:pos x="10" y="44"/>
                  </a:cxn>
                  <a:cxn ang="0">
                    <a:pos x="7" y="43"/>
                  </a:cxn>
                  <a:cxn ang="0">
                    <a:pos x="3" y="40"/>
                  </a:cxn>
                  <a:cxn ang="0">
                    <a:pos x="2" y="38"/>
                  </a:cxn>
                  <a:cxn ang="0">
                    <a:pos x="0" y="35"/>
                  </a:cxn>
                  <a:cxn ang="0">
                    <a:pos x="0" y="31"/>
                  </a:cxn>
                </a:cxnLst>
                <a:rect l="0" t="0" r="r" b="b"/>
                <a:pathLst>
                  <a:path w="28" h="44">
                    <a:moveTo>
                      <a:pt x="0" y="31"/>
                    </a:moveTo>
                    <a:lnTo>
                      <a:pt x="8" y="30"/>
                    </a:lnTo>
                    <a:lnTo>
                      <a:pt x="8" y="32"/>
                    </a:lnTo>
                    <a:lnTo>
                      <a:pt x="9" y="35"/>
                    </a:lnTo>
                    <a:lnTo>
                      <a:pt x="11" y="36"/>
                    </a:lnTo>
                    <a:lnTo>
                      <a:pt x="14" y="37"/>
                    </a:lnTo>
                    <a:lnTo>
                      <a:pt x="16" y="36"/>
                    </a:lnTo>
                    <a:lnTo>
                      <a:pt x="17" y="35"/>
                    </a:lnTo>
                    <a:lnTo>
                      <a:pt x="20" y="32"/>
                    </a:lnTo>
                    <a:lnTo>
                      <a:pt x="20" y="30"/>
                    </a:lnTo>
                    <a:lnTo>
                      <a:pt x="20" y="28"/>
                    </a:lnTo>
                    <a:lnTo>
                      <a:pt x="18" y="25"/>
                    </a:lnTo>
                    <a:lnTo>
                      <a:pt x="16" y="24"/>
                    </a:lnTo>
                    <a:lnTo>
                      <a:pt x="14" y="24"/>
                    </a:lnTo>
                    <a:lnTo>
                      <a:pt x="13" y="24"/>
                    </a:lnTo>
                    <a:lnTo>
                      <a:pt x="10" y="24"/>
                    </a:lnTo>
                    <a:lnTo>
                      <a:pt x="11" y="17"/>
                    </a:lnTo>
                    <a:lnTo>
                      <a:pt x="14" y="17"/>
                    </a:lnTo>
                    <a:lnTo>
                      <a:pt x="16" y="16"/>
                    </a:lnTo>
                    <a:lnTo>
                      <a:pt x="17" y="15"/>
                    </a:lnTo>
                    <a:lnTo>
                      <a:pt x="17" y="13"/>
                    </a:lnTo>
                    <a:lnTo>
                      <a:pt x="17" y="10"/>
                    </a:lnTo>
                    <a:lnTo>
                      <a:pt x="16" y="9"/>
                    </a:lnTo>
                    <a:lnTo>
                      <a:pt x="15" y="8"/>
                    </a:lnTo>
                    <a:lnTo>
                      <a:pt x="14" y="8"/>
                    </a:lnTo>
                    <a:lnTo>
                      <a:pt x="11" y="8"/>
                    </a:lnTo>
                    <a:lnTo>
                      <a:pt x="10" y="9"/>
                    </a:lnTo>
                    <a:lnTo>
                      <a:pt x="9" y="10"/>
                    </a:lnTo>
                    <a:lnTo>
                      <a:pt x="8" y="14"/>
                    </a:lnTo>
                    <a:lnTo>
                      <a:pt x="0" y="11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4" y="3"/>
                    </a:lnTo>
                    <a:lnTo>
                      <a:pt x="7" y="1"/>
                    </a:lnTo>
                    <a:lnTo>
                      <a:pt x="10" y="1"/>
                    </a:lnTo>
                    <a:lnTo>
                      <a:pt x="13" y="0"/>
                    </a:lnTo>
                    <a:lnTo>
                      <a:pt x="17" y="1"/>
                    </a:lnTo>
                    <a:lnTo>
                      <a:pt x="20" y="2"/>
                    </a:lnTo>
                    <a:lnTo>
                      <a:pt x="23" y="4"/>
                    </a:lnTo>
                    <a:lnTo>
                      <a:pt x="25" y="8"/>
                    </a:lnTo>
                    <a:lnTo>
                      <a:pt x="25" y="11"/>
                    </a:lnTo>
                    <a:lnTo>
                      <a:pt x="25" y="15"/>
                    </a:lnTo>
                    <a:lnTo>
                      <a:pt x="23" y="18"/>
                    </a:lnTo>
                    <a:lnTo>
                      <a:pt x="20" y="21"/>
                    </a:lnTo>
                    <a:lnTo>
                      <a:pt x="23" y="22"/>
                    </a:lnTo>
                    <a:lnTo>
                      <a:pt x="25" y="24"/>
                    </a:lnTo>
                    <a:lnTo>
                      <a:pt x="26" y="28"/>
                    </a:lnTo>
                    <a:lnTo>
                      <a:pt x="28" y="31"/>
                    </a:lnTo>
                    <a:lnTo>
                      <a:pt x="28" y="35"/>
                    </a:lnTo>
                    <a:lnTo>
                      <a:pt x="25" y="37"/>
                    </a:lnTo>
                    <a:lnTo>
                      <a:pt x="23" y="40"/>
                    </a:lnTo>
                    <a:lnTo>
                      <a:pt x="21" y="43"/>
                    </a:lnTo>
                    <a:lnTo>
                      <a:pt x="17" y="44"/>
                    </a:lnTo>
                    <a:lnTo>
                      <a:pt x="14" y="44"/>
                    </a:lnTo>
                    <a:lnTo>
                      <a:pt x="10" y="44"/>
                    </a:lnTo>
                    <a:lnTo>
                      <a:pt x="7" y="43"/>
                    </a:lnTo>
                    <a:lnTo>
                      <a:pt x="3" y="40"/>
                    </a:lnTo>
                    <a:lnTo>
                      <a:pt x="2" y="38"/>
                    </a:lnTo>
                    <a:lnTo>
                      <a:pt x="0" y="35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76" name="Freeform 568"/>
              <p:cNvSpPr>
                <a:spLocks noEditPoints="1"/>
              </p:cNvSpPr>
              <p:nvPr/>
            </p:nvSpPr>
            <p:spPr bwMode="auto">
              <a:xfrm>
                <a:off x="4924" y="4006"/>
                <a:ext cx="29" cy="44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9" y="1"/>
                  </a:cxn>
                  <a:cxn ang="0">
                    <a:pos x="22" y="2"/>
                  </a:cxn>
                  <a:cxn ang="0">
                    <a:pos x="25" y="4"/>
                  </a:cxn>
                  <a:cxn ang="0">
                    <a:pos x="26" y="8"/>
                  </a:cxn>
                  <a:cxn ang="0">
                    <a:pos x="28" y="11"/>
                  </a:cxn>
                  <a:cxn ang="0">
                    <a:pos x="28" y="16"/>
                  </a:cxn>
                  <a:cxn ang="0">
                    <a:pos x="29" y="22"/>
                  </a:cxn>
                  <a:cxn ang="0">
                    <a:pos x="28" y="28"/>
                  </a:cxn>
                  <a:cxn ang="0">
                    <a:pos x="28" y="32"/>
                  </a:cxn>
                  <a:cxn ang="0">
                    <a:pos x="26" y="37"/>
                  </a:cxn>
                  <a:cxn ang="0">
                    <a:pos x="25" y="39"/>
                  </a:cxn>
                  <a:cxn ang="0">
                    <a:pos x="22" y="42"/>
                  </a:cxn>
                  <a:cxn ang="0">
                    <a:pos x="19" y="44"/>
                  </a:cxn>
                  <a:cxn ang="0">
                    <a:pos x="14" y="44"/>
                  </a:cxn>
                  <a:cxn ang="0">
                    <a:pos x="11" y="44"/>
                  </a:cxn>
                  <a:cxn ang="0">
                    <a:pos x="7" y="42"/>
                  </a:cxn>
                  <a:cxn ang="0">
                    <a:pos x="5" y="39"/>
                  </a:cxn>
                  <a:cxn ang="0">
                    <a:pos x="3" y="36"/>
                  </a:cxn>
                  <a:cxn ang="0">
                    <a:pos x="1" y="32"/>
                  </a:cxn>
                  <a:cxn ang="0">
                    <a:pos x="0" y="28"/>
                  </a:cxn>
                  <a:cxn ang="0">
                    <a:pos x="0" y="22"/>
                  </a:cxn>
                  <a:cxn ang="0">
                    <a:pos x="0" y="16"/>
                  </a:cxn>
                  <a:cxn ang="0">
                    <a:pos x="1" y="11"/>
                  </a:cxn>
                  <a:cxn ang="0">
                    <a:pos x="3" y="8"/>
                  </a:cxn>
                  <a:cxn ang="0">
                    <a:pos x="5" y="4"/>
                  </a:cxn>
                  <a:cxn ang="0">
                    <a:pos x="7" y="2"/>
                  </a:cxn>
                  <a:cxn ang="0">
                    <a:pos x="11" y="1"/>
                  </a:cxn>
                  <a:cxn ang="0">
                    <a:pos x="14" y="0"/>
                  </a:cxn>
                  <a:cxn ang="0">
                    <a:pos x="14" y="8"/>
                  </a:cxn>
                  <a:cxn ang="0">
                    <a:pos x="13" y="8"/>
                  </a:cxn>
                  <a:cxn ang="0">
                    <a:pos x="12" y="8"/>
                  </a:cxn>
                  <a:cxn ang="0">
                    <a:pos x="11" y="10"/>
                  </a:cxn>
                  <a:cxn ang="0">
                    <a:pos x="10" y="11"/>
                  </a:cxn>
                  <a:cxn ang="0">
                    <a:pos x="10" y="14"/>
                  </a:cxn>
                  <a:cxn ang="0">
                    <a:pos x="8" y="17"/>
                  </a:cxn>
                  <a:cxn ang="0">
                    <a:pos x="8" y="22"/>
                  </a:cxn>
                  <a:cxn ang="0">
                    <a:pos x="8" y="26"/>
                  </a:cxn>
                  <a:cxn ang="0">
                    <a:pos x="10" y="30"/>
                  </a:cxn>
                  <a:cxn ang="0">
                    <a:pos x="10" y="32"/>
                  </a:cxn>
                  <a:cxn ang="0">
                    <a:pos x="11" y="35"/>
                  </a:cxn>
                  <a:cxn ang="0">
                    <a:pos x="12" y="36"/>
                  </a:cxn>
                  <a:cxn ang="0">
                    <a:pos x="13" y="36"/>
                  </a:cxn>
                  <a:cxn ang="0">
                    <a:pos x="14" y="37"/>
                  </a:cxn>
                  <a:cxn ang="0">
                    <a:pos x="17" y="36"/>
                  </a:cxn>
                  <a:cxn ang="0">
                    <a:pos x="18" y="36"/>
                  </a:cxn>
                  <a:cxn ang="0">
                    <a:pos x="19" y="35"/>
                  </a:cxn>
                  <a:cxn ang="0">
                    <a:pos x="20" y="32"/>
                  </a:cxn>
                  <a:cxn ang="0">
                    <a:pos x="20" y="30"/>
                  </a:cxn>
                  <a:cxn ang="0">
                    <a:pos x="20" y="26"/>
                  </a:cxn>
                  <a:cxn ang="0">
                    <a:pos x="21" y="22"/>
                  </a:cxn>
                  <a:cxn ang="0">
                    <a:pos x="20" y="17"/>
                  </a:cxn>
                  <a:cxn ang="0">
                    <a:pos x="20" y="15"/>
                  </a:cxn>
                  <a:cxn ang="0">
                    <a:pos x="20" y="13"/>
                  </a:cxn>
                  <a:cxn ang="0">
                    <a:pos x="19" y="10"/>
                  </a:cxn>
                  <a:cxn ang="0">
                    <a:pos x="18" y="8"/>
                  </a:cxn>
                  <a:cxn ang="0">
                    <a:pos x="17" y="8"/>
                  </a:cxn>
                  <a:cxn ang="0">
                    <a:pos x="14" y="8"/>
                  </a:cxn>
                </a:cxnLst>
                <a:rect l="0" t="0" r="r" b="b"/>
                <a:pathLst>
                  <a:path w="29" h="44">
                    <a:moveTo>
                      <a:pt x="14" y="0"/>
                    </a:moveTo>
                    <a:lnTo>
                      <a:pt x="19" y="1"/>
                    </a:lnTo>
                    <a:lnTo>
                      <a:pt x="22" y="2"/>
                    </a:lnTo>
                    <a:lnTo>
                      <a:pt x="25" y="4"/>
                    </a:lnTo>
                    <a:lnTo>
                      <a:pt x="26" y="8"/>
                    </a:lnTo>
                    <a:lnTo>
                      <a:pt x="28" y="11"/>
                    </a:lnTo>
                    <a:lnTo>
                      <a:pt x="28" y="16"/>
                    </a:lnTo>
                    <a:lnTo>
                      <a:pt x="29" y="22"/>
                    </a:lnTo>
                    <a:lnTo>
                      <a:pt x="28" y="28"/>
                    </a:lnTo>
                    <a:lnTo>
                      <a:pt x="28" y="32"/>
                    </a:lnTo>
                    <a:lnTo>
                      <a:pt x="26" y="37"/>
                    </a:lnTo>
                    <a:lnTo>
                      <a:pt x="25" y="39"/>
                    </a:lnTo>
                    <a:lnTo>
                      <a:pt x="22" y="42"/>
                    </a:lnTo>
                    <a:lnTo>
                      <a:pt x="19" y="44"/>
                    </a:lnTo>
                    <a:lnTo>
                      <a:pt x="14" y="44"/>
                    </a:lnTo>
                    <a:lnTo>
                      <a:pt x="11" y="44"/>
                    </a:lnTo>
                    <a:lnTo>
                      <a:pt x="7" y="42"/>
                    </a:lnTo>
                    <a:lnTo>
                      <a:pt x="5" y="39"/>
                    </a:lnTo>
                    <a:lnTo>
                      <a:pt x="3" y="36"/>
                    </a:lnTo>
                    <a:lnTo>
                      <a:pt x="1" y="32"/>
                    </a:lnTo>
                    <a:lnTo>
                      <a:pt x="0" y="28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1" y="11"/>
                    </a:lnTo>
                    <a:lnTo>
                      <a:pt x="3" y="8"/>
                    </a:lnTo>
                    <a:lnTo>
                      <a:pt x="5" y="4"/>
                    </a:lnTo>
                    <a:lnTo>
                      <a:pt x="7" y="2"/>
                    </a:lnTo>
                    <a:lnTo>
                      <a:pt x="11" y="1"/>
                    </a:lnTo>
                    <a:lnTo>
                      <a:pt x="14" y="0"/>
                    </a:lnTo>
                    <a:close/>
                    <a:moveTo>
                      <a:pt x="14" y="8"/>
                    </a:moveTo>
                    <a:lnTo>
                      <a:pt x="13" y="8"/>
                    </a:lnTo>
                    <a:lnTo>
                      <a:pt x="12" y="8"/>
                    </a:lnTo>
                    <a:lnTo>
                      <a:pt x="11" y="10"/>
                    </a:lnTo>
                    <a:lnTo>
                      <a:pt x="10" y="11"/>
                    </a:lnTo>
                    <a:lnTo>
                      <a:pt x="10" y="14"/>
                    </a:lnTo>
                    <a:lnTo>
                      <a:pt x="8" y="17"/>
                    </a:lnTo>
                    <a:lnTo>
                      <a:pt x="8" y="22"/>
                    </a:lnTo>
                    <a:lnTo>
                      <a:pt x="8" y="26"/>
                    </a:lnTo>
                    <a:lnTo>
                      <a:pt x="10" y="30"/>
                    </a:lnTo>
                    <a:lnTo>
                      <a:pt x="10" y="32"/>
                    </a:lnTo>
                    <a:lnTo>
                      <a:pt x="11" y="35"/>
                    </a:lnTo>
                    <a:lnTo>
                      <a:pt x="12" y="36"/>
                    </a:lnTo>
                    <a:lnTo>
                      <a:pt x="13" y="36"/>
                    </a:lnTo>
                    <a:lnTo>
                      <a:pt x="14" y="37"/>
                    </a:lnTo>
                    <a:lnTo>
                      <a:pt x="17" y="36"/>
                    </a:lnTo>
                    <a:lnTo>
                      <a:pt x="18" y="36"/>
                    </a:lnTo>
                    <a:lnTo>
                      <a:pt x="19" y="35"/>
                    </a:lnTo>
                    <a:lnTo>
                      <a:pt x="20" y="32"/>
                    </a:lnTo>
                    <a:lnTo>
                      <a:pt x="20" y="30"/>
                    </a:lnTo>
                    <a:lnTo>
                      <a:pt x="20" y="26"/>
                    </a:lnTo>
                    <a:lnTo>
                      <a:pt x="21" y="22"/>
                    </a:lnTo>
                    <a:lnTo>
                      <a:pt x="20" y="17"/>
                    </a:lnTo>
                    <a:lnTo>
                      <a:pt x="20" y="15"/>
                    </a:lnTo>
                    <a:lnTo>
                      <a:pt x="20" y="13"/>
                    </a:lnTo>
                    <a:lnTo>
                      <a:pt x="19" y="10"/>
                    </a:lnTo>
                    <a:lnTo>
                      <a:pt x="18" y="8"/>
                    </a:lnTo>
                    <a:lnTo>
                      <a:pt x="17" y="8"/>
                    </a:lnTo>
                    <a:lnTo>
                      <a:pt x="14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77" name="Line 569"/>
              <p:cNvSpPr>
                <a:spLocks noChangeShapeType="1"/>
              </p:cNvSpPr>
              <p:nvPr/>
            </p:nvSpPr>
            <p:spPr bwMode="auto">
              <a:xfrm>
                <a:off x="5248" y="3925"/>
                <a:ext cx="1" cy="55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78" name="Freeform 570"/>
              <p:cNvSpPr>
                <a:spLocks noEditPoints="1"/>
              </p:cNvSpPr>
              <p:nvPr/>
            </p:nvSpPr>
            <p:spPr bwMode="auto">
              <a:xfrm>
                <a:off x="5205" y="4006"/>
                <a:ext cx="28" cy="44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7" y="1"/>
                  </a:cxn>
                  <a:cxn ang="0">
                    <a:pos x="21" y="2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7" y="11"/>
                  </a:cxn>
                  <a:cxn ang="0">
                    <a:pos x="28" y="16"/>
                  </a:cxn>
                  <a:cxn ang="0">
                    <a:pos x="28" y="22"/>
                  </a:cxn>
                  <a:cxn ang="0">
                    <a:pos x="28" y="28"/>
                  </a:cxn>
                  <a:cxn ang="0">
                    <a:pos x="27" y="32"/>
                  </a:cxn>
                  <a:cxn ang="0">
                    <a:pos x="26" y="37"/>
                  </a:cxn>
                  <a:cxn ang="0">
                    <a:pos x="23" y="39"/>
                  </a:cxn>
                  <a:cxn ang="0">
                    <a:pos x="21" y="42"/>
                  </a:cxn>
                  <a:cxn ang="0">
                    <a:pos x="17" y="44"/>
                  </a:cxn>
                  <a:cxn ang="0">
                    <a:pos x="14" y="44"/>
                  </a:cxn>
                  <a:cxn ang="0">
                    <a:pos x="9" y="44"/>
                  </a:cxn>
                  <a:cxn ang="0">
                    <a:pos x="6" y="42"/>
                  </a:cxn>
                  <a:cxn ang="0">
                    <a:pos x="4" y="39"/>
                  </a:cxn>
                  <a:cxn ang="0">
                    <a:pos x="1" y="36"/>
                  </a:cxn>
                  <a:cxn ang="0">
                    <a:pos x="0" y="32"/>
                  </a:cxn>
                  <a:cxn ang="0">
                    <a:pos x="0" y="28"/>
                  </a:cxn>
                  <a:cxn ang="0">
                    <a:pos x="0" y="22"/>
                  </a:cxn>
                  <a:cxn ang="0">
                    <a:pos x="0" y="16"/>
                  </a:cxn>
                  <a:cxn ang="0">
                    <a:pos x="0" y="11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7" y="2"/>
                  </a:cxn>
                  <a:cxn ang="0">
                    <a:pos x="9" y="1"/>
                  </a:cxn>
                  <a:cxn ang="0">
                    <a:pos x="14" y="0"/>
                  </a:cxn>
                  <a:cxn ang="0">
                    <a:pos x="14" y="8"/>
                  </a:cxn>
                  <a:cxn ang="0">
                    <a:pos x="12" y="8"/>
                  </a:cxn>
                  <a:cxn ang="0">
                    <a:pos x="10" y="8"/>
                  </a:cxn>
                  <a:cxn ang="0">
                    <a:pos x="9" y="10"/>
                  </a:cxn>
                  <a:cxn ang="0">
                    <a:pos x="8" y="11"/>
                  </a:cxn>
                  <a:cxn ang="0">
                    <a:pos x="8" y="14"/>
                  </a:cxn>
                  <a:cxn ang="0">
                    <a:pos x="8" y="17"/>
                  </a:cxn>
                  <a:cxn ang="0">
                    <a:pos x="8" y="22"/>
                  </a:cxn>
                  <a:cxn ang="0">
                    <a:pos x="8" y="26"/>
                  </a:cxn>
                  <a:cxn ang="0">
                    <a:pos x="8" y="30"/>
                  </a:cxn>
                  <a:cxn ang="0">
                    <a:pos x="8" y="32"/>
                  </a:cxn>
                  <a:cxn ang="0">
                    <a:pos x="9" y="35"/>
                  </a:cxn>
                  <a:cxn ang="0">
                    <a:pos x="10" y="36"/>
                  </a:cxn>
                  <a:cxn ang="0">
                    <a:pos x="12" y="36"/>
                  </a:cxn>
                  <a:cxn ang="0">
                    <a:pos x="14" y="37"/>
                  </a:cxn>
                  <a:cxn ang="0">
                    <a:pos x="15" y="36"/>
                  </a:cxn>
                  <a:cxn ang="0">
                    <a:pos x="16" y="36"/>
                  </a:cxn>
                  <a:cxn ang="0">
                    <a:pos x="17" y="35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20" y="26"/>
                  </a:cxn>
                  <a:cxn ang="0">
                    <a:pos x="20" y="22"/>
                  </a:cxn>
                  <a:cxn ang="0">
                    <a:pos x="20" y="17"/>
                  </a:cxn>
                  <a:cxn ang="0">
                    <a:pos x="20" y="15"/>
                  </a:cxn>
                  <a:cxn ang="0">
                    <a:pos x="19" y="13"/>
                  </a:cxn>
                  <a:cxn ang="0">
                    <a:pos x="17" y="10"/>
                  </a:cxn>
                  <a:cxn ang="0">
                    <a:pos x="16" y="8"/>
                  </a:cxn>
                  <a:cxn ang="0">
                    <a:pos x="15" y="8"/>
                  </a:cxn>
                  <a:cxn ang="0">
                    <a:pos x="14" y="8"/>
                  </a:cxn>
                </a:cxnLst>
                <a:rect l="0" t="0" r="r" b="b"/>
                <a:pathLst>
                  <a:path w="28" h="44">
                    <a:moveTo>
                      <a:pt x="14" y="0"/>
                    </a:moveTo>
                    <a:lnTo>
                      <a:pt x="17" y="1"/>
                    </a:lnTo>
                    <a:lnTo>
                      <a:pt x="21" y="2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7" y="11"/>
                    </a:lnTo>
                    <a:lnTo>
                      <a:pt x="28" y="16"/>
                    </a:lnTo>
                    <a:lnTo>
                      <a:pt x="28" y="22"/>
                    </a:lnTo>
                    <a:lnTo>
                      <a:pt x="28" y="28"/>
                    </a:lnTo>
                    <a:lnTo>
                      <a:pt x="27" y="32"/>
                    </a:lnTo>
                    <a:lnTo>
                      <a:pt x="26" y="37"/>
                    </a:lnTo>
                    <a:lnTo>
                      <a:pt x="23" y="39"/>
                    </a:lnTo>
                    <a:lnTo>
                      <a:pt x="21" y="42"/>
                    </a:lnTo>
                    <a:lnTo>
                      <a:pt x="17" y="44"/>
                    </a:lnTo>
                    <a:lnTo>
                      <a:pt x="14" y="44"/>
                    </a:lnTo>
                    <a:lnTo>
                      <a:pt x="9" y="44"/>
                    </a:lnTo>
                    <a:lnTo>
                      <a:pt x="6" y="42"/>
                    </a:lnTo>
                    <a:lnTo>
                      <a:pt x="4" y="39"/>
                    </a:lnTo>
                    <a:lnTo>
                      <a:pt x="1" y="36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4" y="0"/>
                    </a:lnTo>
                    <a:close/>
                    <a:moveTo>
                      <a:pt x="14" y="8"/>
                    </a:moveTo>
                    <a:lnTo>
                      <a:pt x="12" y="8"/>
                    </a:lnTo>
                    <a:lnTo>
                      <a:pt x="10" y="8"/>
                    </a:lnTo>
                    <a:lnTo>
                      <a:pt x="9" y="10"/>
                    </a:lnTo>
                    <a:lnTo>
                      <a:pt x="8" y="11"/>
                    </a:lnTo>
                    <a:lnTo>
                      <a:pt x="8" y="14"/>
                    </a:lnTo>
                    <a:lnTo>
                      <a:pt x="8" y="17"/>
                    </a:lnTo>
                    <a:lnTo>
                      <a:pt x="8" y="22"/>
                    </a:lnTo>
                    <a:lnTo>
                      <a:pt x="8" y="26"/>
                    </a:lnTo>
                    <a:lnTo>
                      <a:pt x="8" y="30"/>
                    </a:lnTo>
                    <a:lnTo>
                      <a:pt x="8" y="32"/>
                    </a:lnTo>
                    <a:lnTo>
                      <a:pt x="9" y="35"/>
                    </a:lnTo>
                    <a:lnTo>
                      <a:pt x="10" y="36"/>
                    </a:lnTo>
                    <a:lnTo>
                      <a:pt x="12" y="36"/>
                    </a:lnTo>
                    <a:lnTo>
                      <a:pt x="14" y="37"/>
                    </a:lnTo>
                    <a:lnTo>
                      <a:pt x="15" y="36"/>
                    </a:lnTo>
                    <a:lnTo>
                      <a:pt x="16" y="36"/>
                    </a:lnTo>
                    <a:lnTo>
                      <a:pt x="17" y="35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20" y="26"/>
                    </a:lnTo>
                    <a:lnTo>
                      <a:pt x="20" y="22"/>
                    </a:lnTo>
                    <a:lnTo>
                      <a:pt x="20" y="17"/>
                    </a:lnTo>
                    <a:lnTo>
                      <a:pt x="20" y="15"/>
                    </a:lnTo>
                    <a:lnTo>
                      <a:pt x="19" y="13"/>
                    </a:lnTo>
                    <a:lnTo>
                      <a:pt x="17" y="10"/>
                    </a:lnTo>
                    <a:lnTo>
                      <a:pt x="16" y="8"/>
                    </a:lnTo>
                    <a:lnTo>
                      <a:pt x="15" y="8"/>
                    </a:lnTo>
                    <a:lnTo>
                      <a:pt x="14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79" name="Freeform 571"/>
              <p:cNvSpPr>
                <a:spLocks noEditPoints="1"/>
              </p:cNvSpPr>
              <p:nvPr/>
            </p:nvSpPr>
            <p:spPr bwMode="auto">
              <a:xfrm>
                <a:off x="5238" y="4006"/>
                <a:ext cx="27" cy="44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8" y="1"/>
                  </a:cxn>
                  <a:cxn ang="0">
                    <a:pos x="22" y="2"/>
                  </a:cxn>
                  <a:cxn ang="0">
                    <a:pos x="24" y="4"/>
                  </a:cxn>
                  <a:cxn ang="0">
                    <a:pos x="25" y="8"/>
                  </a:cxn>
                  <a:cxn ang="0">
                    <a:pos x="27" y="11"/>
                  </a:cxn>
                  <a:cxn ang="0">
                    <a:pos x="27" y="16"/>
                  </a:cxn>
                  <a:cxn ang="0">
                    <a:pos x="27" y="22"/>
                  </a:cxn>
                  <a:cxn ang="0">
                    <a:pos x="27" y="28"/>
                  </a:cxn>
                  <a:cxn ang="0">
                    <a:pos x="27" y="32"/>
                  </a:cxn>
                  <a:cxn ang="0">
                    <a:pos x="25" y="37"/>
                  </a:cxn>
                  <a:cxn ang="0">
                    <a:pos x="24" y="39"/>
                  </a:cxn>
                  <a:cxn ang="0">
                    <a:pos x="22" y="42"/>
                  </a:cxn>
                  <a:cxn ang="0">
                    <a:pos x="18" y="44"/>
                  </a:cxn>
                  <a:cxn ang="0">
                    <a:pos x="13" y="44"/>
                  </a:cxn>
                  <a:cxn ang="0">
                    <a:pos x="10" y="44"/>
                  </a:cxn>
                  <a:cxn ang="0">
                    <a:pos x="6" y="42"/>
                  </a:cxn>
                  <a:cxn ang="0">
                    <a:pos x="4" y="39"/>
                  </a:cxn>
                  <a:cxn ang="0">
                    <a:pos x="2" y="36"/>
                  </a:cxn>
                  <a:cxn ang="0">
                    <a:pos x="1" y="32"/>
                  </a:cxn>
                  <a:cxn ang="0">
                    <a:pos x="0" y="28"/>
                  </a:cxn>
                  <a:cxn ang="0">
                    <a:pos x="0" y="22"/>
                  </a:cxn>
                  <a:cxn ang="0">
                    <a:pos x="0" y="16"/>
                  </a:cxn>
                  <a:cxn ang="0">
                    <a:pos x="1" y="11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2"/>
                  </a:cxn>
                  <a:cxn ang="0">
                    <a:pos x="10" y="1"/>
                  </a:cxn>
                  <a:cxn ang="0">
                    <a:pos x="13" y="0"/>
                  </a:cxn>
                  <a:cxn ang="0">
                    <a:pos x="13" y="8"/>
                  </a:cxn>
                  <a:cxn ang="0">
                    <a:pos x="12" y="8"/>
                  </a:cxn>
                  <a:cxn ang="0">
                    <a:pos x="11" y="8"/>
                  </a:cxn>
                  <a:cxn ang="0">
                    <a:pos x="10" y="10"/>
                  </a:cxn>
                  <a:cxn ang="0">
                    <a:pos x="9" y="11"/>
                  </a:cxn>
                  <a:cxn ang="0">
                    <a:pos x="9" y="14"/>
                  </a:cxn>
                  <a:cxn ang="0">
                    <a:pos x="8" y="17"/>
                  </a:cxn>
                  <a:cxn ang="0">
                    <a:pos x="8" y="22"/>
                  </a:cxn>
                  <a:cxn ang="0">
                    <a:pos x="8" y="26"/>
                  </a:cxn>
                  <a:cxn ang="0">
                    <a:pos x="9" y="30"/>
                  </a:cxn>
                  <a:cxn ang="0">
                    <a:pos x="9" y="32"/>
                  </a:cxn>
                  <a:cxn ang="0">
                    <a:pos x="10" y="35"/>
                  </a:cxn>
                  <a:cxn ang="0">
                    <a:pos x="11" y="36"/>
                  </a:cxn>
                  <a:cxn ang="0">
                    <a:pos x="12" y="36"/>
                  </a:cxn>
                  <a:cxn ang="0">
                    <a:pos x="13" y="37"/>
                  </a:cxn>
                  <a:cxn ang="0">
                    <a:pos x="16" y="36"/>
                  </a:cxn>
                  <a:cxn ang="0">
                    <a:pos x="17" y="36"/>
                  </a:cxn>
                  <a:cxn ang="0">
                    <a:pos x="18" y="35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26"/>
                  </a:cxn>
                  <a:cxn ang="0">
                    <a:pos x="19" y="22"/>
                  </a:cxn>
                  <a:cxn ang="0">
                    <a:pos x="19" y="17"/>
                  </a:cxn>
                  <a:cxn ang="0">
                    <a:pos x="19" y="15"/>
                  </a:cxn>
                  <a:cxn ang="0">
                    <a:pos x="19" y="13"/>
                  </a:cxn>
                  <a:cxn ang="0">
                    <a:pos x="18" y="10"/>
                  </a:cxn>
                  <a:cxn ang="0">
                    <a:pos x="17" y="8"/>
                  </a:cxn>
                  <a:cxn ang="0">
                    <a:pos x="16" y="8"/>
                  </a:cxn>
                  <a:cxn ang="0">
                    <a:pos x="13" y="8"/>
                  </a:cxn>
                </a:cxnLst>
                <a:rect l="0" t="0" r="r" b="b"/>
                <a:pathLst>
                  <a:path w="27" h="44">
                    <a:moveTo>
                      <a:pt x="13" y="0"/>
                    </a:moveTo>
                    <a:lnTo>
                      <a:pt x="18" y="1"/>
                    </a:lnTo>
                    <a:lnTo>
                      <a:pt x="22" y="2"/>
                    </a:lnTo>
                    <a:lnTo>
                      <a:pt x="24" y="4"/>
                    </a:lnTo>
                    <a:lnTo>
                      <a:pt x="25" y="8"/>
                    </a:lnTo>
                    <a:lnTo>
                      <a:pt x="27" y="11"/>
                    </a:lnTo>
                    <a:lnTo>
                      <a:pt x="27" y="16"/>
                    </a:lnTo>
                    <a:lnTo>
                      <a:pt x="27" y="22"/>
                    </a:lnTo>
                    <a:lnTo>
                      <a:pt x="27" y="28"/>
                    </a:lnTo>
                    <a:lnTo>
                      <a:pt x="27" y="32"/>
                    </a:lnTo>
                    <a:lnTo>
                      <a:pt x="25" y="37"/>
                    </a:lnTo>
                    <a:lnTo>
                      <a:pt x="24" y="39"/>
                    </a:lnTo>
                    <a:lnTo>
                      <a:pt x="22" y="42"/>
                    </a:lnTo>
                    <a:lnTo>
                      <a:pt x="18" y="44"/>
                    </a:lnTo>
                    <a:lnTo>
                      <a:pt x="13" y="44"/>
                    </a:lnTo>
                    <a:lnTo>
                      <a:pt x="10" y="44"/>
                    </a:lnTo>
                    <a:lnTo>
                      <a:pt x="6" y="42"/>
                    </a:lnTo>
                    <a:lnTo>
                      <a:pt x="4" y="39"/>
                    </a:lnTo>
                    <a:lnTo>
                      <a:pt x="2" y="36"/>
                    </a:lnTo>
                    <a:lnTo>
                      <a:pt x="1" y="32"/>
                    </a:lnTo>
                    <a:lnTo>
                      <a:pt x="0" y="28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1" y="11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10" y="1"/>
                    </a:lnTo>
                    <a:lnTo>
                      <a:pt x="13" y="0"/>
                    </a:lnTo>
                    <a:close/>
                    <a:moveTo>
                      <a:pt x="13" y="8"/>
                    </a:moveTo>
                    <a:lnTo>
                      <a:pt x="12" y="8"/>
                    </a:lnTo>
                    <a:lnTo>
                      <a:pt x="11" y="8"/>
                    </a:lnTo>
                    <a:lnTo>
                      <a:pt x="10" y="10"/>
                    </a:lnTo>
                    <a:lnTo>
                      <a:pt x="9" y="11"/>
                    </a:lnTo>
                    <a:lnTo>
                      <a:pt x="9" y="14"/>
                    </a:lnTo>
                    <a:lnTo>
                      <a:pt x="8" y="17"/>
                    </a:lnTo>
                    <a:lnTo>
                      <a:pt x="8" y="22"/>
                    </a:lnTo>
                    <a:lnTo>
                      <a:pt x="8" y="26"/>
                    </a:lnTo>
                    <a:lnTo>
                      <a:pt x="9" y="30"/>
                    </a:lnTo>
                    <a:lnTo>
                      <a:pt x="9" y="32"/>
                    </a:lnTo>
                    <a:lnTo>
                      <a:pt x="10" y="35"/>
                    </a:lnTo>
                    <a:lnTo>
                      <a:pt x="11" y="36"/>
                    </a:lnTo>
                    <a:lnTo>
                      <a:pt x="12" y="36"/>
                    </a:lnTo>
                    <a:lnTo>
                      <a:pt x="13" y="37"/>
                    </a:lnTo>
                    <a:lnTo>
                      <a:pt x="16" y="36"/>
                    </a:lnTo>
                    <a:lnTo>
                      <a:pt x="17" y="36"/>
                    </a:lnTo>
                    <a:lnTo>
                      <a:pt x="18" y="35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26"/>
                    </a:lnTo>
                    <a:lnTo>
                      <a:pt x="19" y="22"/>
                    </a:lnTo>
                    <a:lnTo>
                      <a:pt x="19" y="17"/>
                    </a:lnTo>
                    <a:lnTo>
                      <a:pt x="19" y="15"/>
                    </a:lnTo>
                    <a:lnTo>
                      <a:pt x="19" y="13"/>
                    </a:lnTo>
                    <a:lnTo>
                      <a:pt x="18" y="10"/>
                    </a:lnTo>
                    <a:lnTo>
                      <a:pt x="17" y="8"/>
                    </a:lnTo>
                    <a:lnTo>
                      <a:pt x="16" y="8"/>
                    </a:lnTo>
                    <a:lnTo>
                      <a:pt x="13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80" name="Line 572"/>
              <p:cNvSpPr>
                <a:spLocks noChangeShapeType="1"/>
              </p:cNvSpPr>
              <p:nvPr/>
            </p:nvSpPr>
            <p:spPr bwMode="auto">
              <a:xfrm>
                <a:off x="5555" y="3925"/>
                <a:ext cx="1" cy="55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81" name="Freeform 573"/>
              <p:cNvSpPr>
                <a:spLocks/>
              </p:cNvSpPr>
              <p:nvPr/>
            </p:nvSpPr>
            <p:spPr bwMode="auto">
              <a:xfrm>
                <a:off x="5422" y="4006"/>
                <a:ext cx="28" cy="44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8" y="30"/>
                  </a:cxn>
                  <a:cxn ang="0">
                    <a:pos x="8" y="32"/>
                  </a:cxn>
                  <a:cxn ang="0">
                    <a:pos x="10" y="35"/>
                  </a:cxn>
                  <a:cxn ang="0">
                    <a:pos x="12" y="36"/>
                  </a:cxn>
                  <a:cxn ang="0">
                    <a:pos x="14" y="37"/>
                  </a:cxn>
                  <a:cxn ang="0">
                    <a:pos x="16" y="36"/>
                  </a:cxn>
                  <a:cxn ang="0">
                    <a:pos x="19" y="35"/>
                  </a:cxn>
                  <a:cxn ang="0">
                    <a:pos x="20" y="32"/>
                  </a:cxn>
                  <a:cxn ang="0">
                    <a:pos x="20" y="30"/>
                  </a:cxn>
                  <a:cxn ang="0">
                    <a:pos x="20" y="28"/>
                  </a:cxn>
                  <a:cxn ang="0">
                    <a:pos x="19" y="25"/>
                  </a:cxn>
                  <a:cxn ang="0">
                    <a:pos x="16" y="24"/>
                  </a:cxn>
                  <a:cxn ang="0">
                    <a:pos x="14" y="24"/>
                  </a:cxn>
                  <a:cxn ang="0">
                    <a:pos x="13" y="24"/>
                  </a:cxn>
                  <a:cxn ang="0">
                    <a:pos x="10" y="24"/>
                  </a:cxn>
                  <a:cxn ang="0">
                    <a:pos x="12" y="17"/>
                  </a:cxn>
                  <a:cxn ang="0">
                    <a:pos x="14" y="17"/>
                  </a:cxn>
                  <a:cxn ang="0">
                    <a:pos x="16" y="16"/>
                  </a:cxn>
                  <a:cxn ang="0">
                    <a:pos x="17" y="15"/>
                  </a:cxn>
                  <a:cxn ang="0">
                    <a:pos x="17" y="13"/>
                  </a:cxn>
                  <a:cxn ang="0">
                    <a:pos x="17" y="10"/>
                  </a:cxn>
                  <a:cxn ang="0">
                    <a:pos x="16" y="9"/>
                  </a:cxn>
                  <a:cxn ang="0">
                    <a:pos x="15" y="8"/>
                  </a:cxn>
                  <a:cxn ang="0">
                    <a:pos x="14" y="8"/>
                  </a:cxn>
                  <a:cxn ang="0">
                    <a:pos x="12" y="8"/>
                  </a:cxn>
                  <a:cxn ang="0">
                    <a:pos x="10" y="9"/>
                  </a:cxn>
                  <a:cxn ang="0">
                    <a:pos x="9" y="10"/>
                  </a:cxn>
                  <a:cxn ang="0">
                    <a:pos x="8" y="14"/>
                  </a:cxn>
                  <a:cxn ang="0">
                    <a:pos x="0" y="11"/>
                  </a:cxn>
                  <a:cxn ang="0">
                    <a:pos x="1" y="8"/>
                  </a:cxn>
                  <a:cxn ang="0">
                    <a:pos x="2" y="6"/>
                  </a:cxn>
                  <a:cxn ang="0">
                    <a:pos x="5" y="3"/>
                  </a:cxn>
                  <a:cxn ang="0">
                    <a:pos x="7" y="1"/>
                  </a:cxn>
                  <a:cxn ang="0">
                    <a:pos x="10" y="1"/>
                  </a:cxn>
                  <a:cxn ang="0">
                    <a:pos x="14" y="0"/>
                  </a:cxn>
                  <a:cxn ang="0">
                    <a:pos x="17" y="1"/>
                  </a:cxn>
                  <a:cxn ang="0">
                    <a:pos x="21" y="2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11"/>
                  </a:cxn>
                  <a:cxn ang="0">
                    <a:pos x="26" y="15"/>
                  </a:cxn>
                  <a:cxn ang="0">
                    <a:pos x="23" y="18"/>
                  </a:cxn>
                  <a:cxn ang="0">
                    <a:pos x="20" y="21"/>
                  </a:cxn>
                  <a:cxn ang="0">
                    <a:pos x="23" y="22"/>
                  </a:cxn>
                  <a:cxn ang="0">
                    <a:pos x="26" y="24"/>
                  </a:cxn>
                  <a:cxn ang="0">
                    <a:pos x="28" y="28"/>
                  </a:cxn>
                  <a:cxn ang="0">
                    <a:pos x="28" y="31"/>
                  </a:cxn>
                  <a:cxn ang="0">
                    <a:pos x="28" y="35"/>
                  </a:cxn>
                  <a:cxn ang="0">
                    <a:pos x="26" y="37"/>
                  </a:cxn>
                  <a:cxn ang="0">
                    <a:pos x="24" y="40"/>
                  </a:cxn>
                  <a:cxn ang="0">
                    <a:pos x="21" y="43"/>
                  </a:cxn>
                  <a:cxn ang="0">
                    <a:pos x="17" y="44"/>
                  </a:cxn>
                  <a:cxn ang="0">
                    <a:pos x="14" y="44"/>
                  </a:cxn>
                  <a:cxn ang="0">
                    <a:pos x="10" y="44"/>
                  </a:cxn>
                  <a:cxn ang="0">
                    <a:pos x="7" y="43"/>
                  </a:cxn>
                  <a:cxn ang="0">
                    <a:pos x="5" y="40"/>
                  </a:cxn>
                  <a:cxn ang="0">
                    <a:pos x="2" y="38"/>
                  </a:cxn>
                  <a:cxn ang="0">
                    <a:pos x="0" y="35"/>
                  </a:cxn>
                  <a:cxn ang="0">
                    <a:pos x="0" y="31"/>
                  </a:cxn>
                </a:cxnLst>
                <a:rect l="0" t="0" r="r" b="b"/>
                <a:pathLst>
                  <a:path w="28" h="44">
                    <a:moveTo>
                      <a:pt x="0" y="31"/>
                    </a:moveTo>
                    <a:lnTo>
                      <a:pt x="8" y="30"/>
                    </a:lnTo>
                    <a:lnTo>
                      <a:pt x="8" y="32"/>
                    </a:lnTo>
                    <a:lnTo>
                      <a:pt x="10" y="35"/>
                    </a:lnTo>
                    <a:lnTo>
                      <a:pt x="12" y="36"/>
                    </a:lnTo>
                    <a:lnTo>
                      <a:pt x="14" y="37"/>
                    </a:lnTo>
                    <a:lnTo>
                      <a:pt x="16" y="36"/>
                    </a:lnTo>
                    <a:lnTo>
                      <a:pt x="19" y="35"/>
                    </a:lnTo>
                    <a:lnTo>
                      <a:pt x="20" y="32"/>
                    </a:lnTo>
                    <a:lnTo>
                      <a:pt x="20" y="30"/>
                    </a:lnTo>
                    <a:lnTo>
                      <a:pt x="20" y="28"/>
                    </a:lnTo>
                    <a:lnTo>
                      <a:pt x="19" y="25"/>
                    </a:lnTo>
                    <a:lnTo>
                      <a:pt x="16" y="24"/>
                    </a:lnTo>
                    <a:lnTo>
                      <a:pt x="14" y="24"/>
                    </a:lnTo>
                    <a:lnTo>
                      <a:pt x="13" y="24"/>
                    </a:lnTo>
                    <a:lnTo>
                      <a:pt x="10" y="24"/>
                    </a:lnTo>
                    <a:lnTo>
                      <a:pt x="12" y="17"/>
                    </a:lnTo>
                    <a:lnTo>
                      <a:pt x="14" y="17"/>
                    </a:lnTo>
                    <a:lnTo>
                      <a:pt x="16" y="16"/>
                    </a:lnTo>
                    <a:lnTo>
                      <a:pt x="17" y="15"/>
                    </a:lnTo>
                    <a:lnTo>
                      <a:pt x="17" y="13"/>
                    </a:lnTo>
                    <a:lnTo>
                      <a:pt x="17" y="10"/>
                    </a:lnTo>
                    <a:lnTo>
                      <a:pt x="16" y="9"/>
                    </a:lnTo>
                    <a:lnTo>
                      <a:pt x="15" y="8"/>
                    </a:lnTo>
                    <a:lnTo>
                      <a:pt x="14" y="8"/>
                    </a:lnTo>
                    <a:lnTo>
                      <a:pt x="12" y="8"/>
                    </a:lnTo>
                    <a:lnTo>
                      <a:pt x="10" y="9"/>
                    </a:lnTo>
                    <a:lnTo>
                      <a:pt x="9" y="10"/>
                    </a:lnTo>
                    <a:lnTo>
                      <a:pt x="8" y="14"/>
                    </a:lnTo>
                    <a:lnTo>
                      <a:pt x="0" y="11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5" y="3"/>
                    </a:lnTo>
                    <a:lnTo>
                      <a:pt x="7" y="1"/>
                    </a:lnTo>
                    <a:lnTo>
                      <a:pt x="10" y="1"/>
                    </a:lnTo>
                    <a:lnTo>
                      <a:pt x="14" y="0"/>
                    </a:lnTo>
                    <a:lnTo>
                      <a:pt x="17" y="1"/>
                    </a:lnTo>
                    <a:lnTo>
                      <a:pt x="21" y="2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11"/>
                    </a:lnTo>
                    <a:lnTo>
                      <a:pt x="26" y="15"/>
                    </a:lnTo>
                    <a:lnTo>
                      <a:pt x="23" y="18"/>
                    </a:lnTo>
                    <a:lnTo>
                      <a:pt x="20" y="21"/>
                    </a:lnTo>
                    <a:lnTo>
                      <a:pt x="23" y="22"/>
                    </a:lnTo>
                    <a:lnTo>
                      <a:pt x="26" y="24"/>
                    </a:lnTo>
                    <a:lnTo>
                      <a:pt x="28" y="28"/>
                    </a:lnTo>
                    <a:lnTo>
                      <a:pt x="28" y="31"/>
                    </a:lnTo>
                    <a:lnTo>
                      <a:pt x="28" y="35"/>
                    </a:lnTo>
                    <a:lnTo>
                      <a:pt x="26" y="37"/>
                    </a:lnTo>
                    <a:lnTo>
                      <a:pt x="24" y="40"/>
                    </a:lnTo>
                    <a:lnTo>
                      <a:pt x="21" y="43"/>
                    </a:lnTo>
                    <a:lnTo>
                      <a:pt x="17" y="44"/>
                    </a:lnTo>
                    <a:lnTo>
                      <a:pt x="14" y="44"/>
                    </a:lnTo>
                    <a:lnTo>
                      <a:pt x="10" y="44"/>
                    </a:lnTo>
                    <a:lnTo>
                      <a:pt x="7" y="43"/>
                    </a:lnTo>
                    <a:lnTo>
                      <a:pt x="5" y="40"/>
                    </a:lnTo>
                    <a:lnTo>
                      <a:pt x="2" y="38"/>
                    </a:lnTo>
                    <a:lnTo>
                      <a:pt x="0" y="35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82" name="Freeform 574"/>
              <p:cNvSpPr>
                <a:spLocks/>
              </p:cNvSpPr>
              <p:nvPr/>
            </p:nvSpPr>
            <p:spPr bwMode="auto">
              <a:xfrm>
                <a:off x="5454" y="4006"/>
                <a:ext cx="30" cy="44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" y="30"/>
                  </a:cxn>
                  <a:cxn ang="0">
                    <a:pos x="10" y="32"/>
                  </a:cxn>
                  <a:cxn ang="0">
                    <a:pos x="11" y="35"/>
                  </a:cxn>
                  <a:cxn ang="0">
                    <a:pos x="13" y="36"/>
                  </a:cxn>
                  <a:cxn ang="0">
                    <a:pos x="16" y="37"/>
                  </a:cxn>
                  <a:cxn ang="0">
                    <a:pos x="18" y="36"/>
                  </a:cxn>
                  <a:cxn ang="0">
                    <a:pos x="19" y="35"/>
                  </a:cxn>
                  <a:cxn ang="0">
                    <a:pos x="20" y="32"/>
                  </a:cxn>
                  <a:cxn ang="0">
                    <a:pos x="21" y="30"/>
                  </a:cxn>
                  <a:cxn ang="0">
                    <a:pos x="20" y="28"/>
                  </a:cxn>
                  <a:cxn ang="0">
                    <a:pos x="19" y="25"/>
                  </a:cxn>
                  <a:cxn ang="0">
                    <a:pos x="18" y="24"/>
                  </a:cxn>
                  <a:cxn ang="0">
                    <a:pos x="16" y="24"/>
                  </a:cxn>
                  <a:cxn ang="0">
                    <a:pos x="14" y="24"/>
                  </a:cxn>
                  <a:cxn ang="0">
                    <a:pos x="12" y="24"/>
                  </a:cxn>
                  <a:cxn ang="0">
                    <a:pos x="13" y="17"/>
                  </a:cxn>
                  <a:cxn ang="0">
                    <a:pos x="16" y="17"/>
                  </a:cxn>
                  <a:cxn ang="0">
                    <a:pos x="18" y="16"/>
                  </a:cxn>
                  <a:cxn ang="0">
                    <a:pos x="19" y="15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8" y="9"/>
                  </a:cxn>
                  <a:cxn ang="0">
                    <a:pos x="17" y="8"/>
                  </a:cxn>
                  <a:cxn ang="0">
                    <a:pos x="14" y="8"/>
                  </a:cxn>
                  <a:cxn ang="0">
                    <a:pos x="13" y="8"/>
                  </a:cxn>
                  <a:cxn ang="0">
                    <a:pos x="11" y="9"/>
                  </a:cxn>
                  <a:cxn ang="0">
                    <a:pos x="10" y="10"/>
                  </a:cxn>
                  <a:cxn ang="0">
                    <a:pos x="10" y="14"/>
                  </a:cxn>
                  <a:cxn ang="0">
                    <a:pos x="2" y="11"/>
                  </a:cxn>
                  <a:cxn ang="0">
                    <a:pos x="3" y="8"/>
                  </a:cxn>
                  <a:cxn ang="0">
                    <a:pos x="4" y="6"/>
                  </a:cxn>
                  <a:cxn ang="0">
                    <a:pos x="6" y="3"/>
                  </a:cxn>
                  <a:cxn ang="0">
                    <a:pos x="9" y="1"/>
                  </a:cxn>
                  <a:cxn ang="0">
                    <a:pos x="11" y="1"/>
                  </a:cxn>
                  <a:cxn ang="0">
                    <a:pos x="14" y="0"/>
                  </a:cxn>
                  <a:cxn ang="0">
                    <a:pos x="18" y="1"/>
                  </a:cxn>
                  <a:cxn ang="0">
                    <a:pos x="21" y="2"/>
                  </a:cxn>
                  <a:cxn ang="0">
                    <a:pos x="24" y="4"/>
                  </a:cxn>
                  <a:cxn ang="0">
                    <a:pos x="26" y="8"/>
                  </a:cxn>
                  <a:cxn ang="0">
                    <a:pos x="27" y="11"/>
                  </a:cxn>
                  <a:cxn ang="0">
                    <a:pos x="26" y="15"/>
                  </a:cxn>
                  <a:cxn ang="0">
                    <a:pos x="25" y="18"/>
                  </a:cxn>
                  <a:cxn ang="0">
                    <a:pos x="21" y="21"/>
                  </a:cxn>
                  <a:cxn ang="0">
                    <a:pos x="25" y="22"/>
                  </a:cxn>
                  <a:cxn ang="0">
                    <a:pos x="27" y="24"/>
                  </a:cxn>
                  <a:cxn ang="0">
                    <a:pos x="28" y="28"/>
                  </a:cxn>
                  <a:cxn ang="0">
                    <a:pos x="30" y="31"/>
                  </a:cxn>
                  <a:cxn ang="0">
                    <a:pos x="28" y="35"/>
                  </a:cxn>
                  <a:cxn ang="0">
                    <a:pos x="27" y="37"/>
                  </a:cxn>
                  <a:cxn ang="0">
                    <a:pos x="25" y="40"/>
                  </a:cxn>
                  <a:cxn ang="0">
                    <a:pos x="23" y="43"/>
                  </a:cxn>
                  <a:cxn ang="0">
                    <a:pos x="19" y="44"/>
                  </a:cxn>
                  <a:cxn ang="0">
                    <a:pos x="14" y="44"/>
                  </a:cxn>
                  <a:cxn ang="0">
                    <a:pos x="11" y="44"/>
                  </a:cxn>
                  <a:cxn ang="0">
                    <a:pos x="9" y="43"/>
                  </a:cxn>
                  <a:cxn ang="0">
                    <a:pos x="5" y="40"/>
                  </a:cxn>
                  <a:cxn ang="0">
                    <a:pos x="3" y="38"/>
                  </a:cxn>
                  <a:cxn ang="0">
                    <a:pos x="2" y="35"/>
                  </a:cxn>
                  <a:cxn ang="0">
                    <a:pos x="0" y="31"/>
                  </a:cxn>
                </a:cxnLst>
                <a:rect l="0" t="0" r="r" b="b"/>
                <a:pathLst>
                  <a:path w="30" h="44">
                    <a:moveTo>
                      <a:pt x="0" y="31"/>
                    </a:moveTo>
                    <a:lnTo>
                      <a:pt x="9" y="30"/>
                    </a:lnTo>
                    <a:lnTo>
                      <a:pt x="10" y="32"/>
                    </a:lnTo>
                    <a:lnTo>
                      <a:pt x="11" y="35"/>
                    </a:lnTo>
                    <a:lnTo>
                      <a:pt x="13" y="36"/>
                    </a:lnTo>
                    <a:lnTo>
                      <a:pt x="16" y="37"/>
                    </a:lnTo>
                    <a:lnTo>
                      <a:pt x="18" y="36"/>
                    </a:lnTo>
                    <a:lnTo>
                      <a:pt x="19" y="35"/>
                    </a:lnTo>
                    <a:lnTo>
                      <a:pt x="20" y="32"/>
                    </a:lnTo>
                    <a:lnTo>
                      <a:pt x="21" y="30"/>
                    </a:lnTo>
                    <a:lnTo>
                      <a:pt x="20" y="28"/>
                    </a:lnTo>
                    <a:lnTo>
                      <a:pt x="19" y="25"/>
                    </a:lnTo>
                    <a:lnTo>
                      <a:pt x="18" y="24"/>
                    </a:lnTo>
                    <a:lnTo>
                      <a:pt x="16" y="24"/>
                    </a:lnTo>
                    <a:lnTo>
                      <a:pt x="14" y="24"/>
                    </a:lnTo>
                    <a:lnTo>
                      <a:pt x="12" y="24"/>
                    </a:lnTo>
                    <a:lnTo>
                      <a:pt x="13" y="17"/>
                    </a:lnTo>
                    <a:lnTo>
                      <a:pt x="16" y="17"/>
                    </a:lnTo>
                    <a:lnTo>
                      <a:pt x="18" y="16"/>
                    </a:lnTo>
                    <a:lnTo>
                      <a:pt x="19" y="15"/>
                    </a:lnTo>
                    <a:lnTo>
                      <a:pt x="19" y="13"/>
                    </a:lnTo>
                    <a:lnTo>
                      <a:pt x="19" y="10"/>
                    </a:lnTo>
                    <a:lnTo>
                      <a:pt x="18" y="9"/>
                    </a:lnTo>
                    <a:lnTo>
                      <a:pt x="17" y="8"/>
                    </a:lnTo>
                    <a:lnTo>
                      <a:pt x="14" y="8"/>
                    </a:lnTo>
                    <a:lnTo>
                      <a:pt x="13" y="8"/>
                    </a:lnTo>
                    <a:lnTo>
                      <a:pt x="11" y="9"/>
                    </a:lnTo>
                    <a:lnTo>
                      <a:pt x="10" y="10"/>
                    </a:lnTo>
                    <a:lnTo>
                      <a:pt x="10" y="14"/>
                    </a:lnTo>
                    <a:lnTo>
                      <a:pt x="2" y="11"/>
                    </a:lnTo>
                    <a:lnTo>
                      <a:pt x="3" y="8"/>
                    </a:lnTo>
                    <a:lnTo>
                      <a:pt x="4" y="6"/>
                    </a:lnTo>
                    <a:lnTo>
                      <a:pt x="6" y="3"/>
                    </a:lnTo>
                    <a:lnTo>
                      <a:pt x="9" y="1"/>
                    </a:lnTo>
                    <a:lnTo>
                      <a:pt x="11" y="1"/>
                    </a:lnTo>
                    <a:lnTo>
                      <a:pt x="14" y="0"/>
                    </a:lnTo>
                    <a:lnTo>
                      <a:pt x="18" y="1"/>
                    </a:lnTo>
                    <a:lnTo>
                      <a:pt x="21" y="2"/>
                    </a:lnTo>
                    <a:lnTo>
                      <a:pt x="24" y="4"/>
                    </a:lnTo>
                    <a:lnTo>
                      <a:pt x="26" y="8"/>
                    </a:lnTo>
                    <a:lnTo>
                      <a:pt x="27" y="11"/>
                    </a:lnTo>
                    <a:lnTo>
                      <a:pt x="26" y="15"/>
                    </a:lnTo>
                    <a:lnTo>
                      <a:pt x="25" y="18"/>
                    </a:lnTo>
                    <a:lnTo>
                      <a:pt x="21" y="21"/>
                    </a:lnTo>
                    <a:lnTo>
                      <a:pt x="25" y="22"/>
                    </a:lnTo>
                    <a:lnTo>
                      <a:pt x="27" y="24"/>
                    </a:lnTo>
                    <a:lnTo>
                      <a:pt x="28" y="28"/>
                    </a:lnTo>
                    <a:lnTo>
                      <a:pt x="30" y="31"/>
                    </a:lnTo>
                    <a:lnTo>
                      <a:pt x="28" y="35"/>
                    </a:lnTo>
                    <a:lnTo>
                      <a:pt x="27" y="37"/>
                    </a:lnTo>
                    <a:lnTo>
                      <a:pt x="25" y="40"/>
                    </a:lnTo>
                    <a:lnTo>
                      <a:pt x="23" y="43"/>
                    </a:lnTo>
                    <a:lnTo>
                      <a:pt x="19" y="44"/>
                    </a:lnTo>
                    <a:lnTo>
                      <a:pt x="14" y="44"/>
                    </a:lnTo>
                    <a:lnTo>
                      <a:pt x="11" y="44"/>
                    </a:lnTo>
                    <a:lnTo>
                      <a:pt x="9" y="43"/>
                    </a:lnTo>
                    <a:lnTo>
                      <a:pt x="5" y="40"/>
                    </a:lnTo>
                    <a:lnTo>
                      <a:pt x="3" y="38"/>
                    </a:lnTo>
                    <a:lnTo>
                      <a:pt x="2" y="35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83" name="Freeform 575"/>
              <p:cNvSpPr>
                <a:spLocks/>
              </p:cNvSpPr>
              <p:nvPr/>
            </p:nvSpPr>
            <p:spPr bwMode="auto">
              <a:xfrm>
                <a:off x="5506" y="4006"/>
                <a:ext cx="27" cy="44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8" y="30"/>
                  </a:cxn>
                  <a:cxn ang="0">
                    <a:pos x="8" y="32"/>
                  </a:cxn>
                  <a:cxn ang="0">
                    <a:pos x="9" y="35"/>
                  </a:cxn>
                  <a:cxn ang="0">
                    <a:pos x="11" y="36"/>
                  </a:cxn>
                  <a:cxn ang="0">
                    <a:pos x="13" y="37"/>
                  </a:cxn>
                  <a:cxn ang="0">
                    <a:pos x="16" y="36"/>
                  </a:cxn>
                  <a:cxn ang="0">
                    <a:pos x="17" y="35"/>
                  </a:cxn>
                  <a:cxn ang="0">
                    <a:pos x="18" y="32"/>
                  </a:cxn>
                  <a:cxn ang="0">
                    <a:pos x="19" y="30"/>
                  </a:cxn>
                  <a:cxn ang="0">
                    <a:pos x="19" y="28"/>
                  </a:cxn>
                  <a:cxn ang="0">
                    <a:pos x="18" y="25"/>
                  </a:cxn>
                  <a:cxn ang="0">
                    <a:pos x="16" y="24"/>
                  </a:cxn>
                  <a:cxn ang="0">
                    <a:pos x="13" y="24"/>
                  </a:cxn>
                  <a:cxn ang="0">
                    <a:pos x="12" y="24"/>
                  </a:cxn>
                  <a:cxn ang="0">
                    <a:pos x="10" y="24"/>
                  </a:cxn>
                  <a:cxn ang="0">
                    <a:pos x="11" y="17"/>
                  </a:cxn>
                  <a:cxn ang="0">
                    <a:pos x="13" y="17"/>
                  </a:cxn>
                  <a:cxn ang="0">
                    <a:pos x="16" y="16"/>
                  </a:cxn>
                  <a:cxn ang="0">
                    <a:pos x="17" y="15"/>
                  </a:cxn>
                  <a:cxn ang="0">
                    <a:pos x="17" y="13"/>
                  </a:cxn>
                  <a:cxn ang="0">
                    <a:pos x="17" y="10"/>
                  </a:cxn>
                  <a:cxn ang="0">
                    <a:pos x="16" y="9"/>
                  </a:cxn>
                  <a:cxn ang="0">
                    <a:pos x="15" y="8"/>
                  </a:cxn>
                  <a:cxn ang="0">
                    <a:pos x="12" y="8"/>
                  </a:cxn>
                  <a:cxn ang="0">
                    <a:pos x="11" y="8"/>
                  </a:cxn>
                  <a:cxn ang="0">
                    <a:pos x="10" y="9"/>
                  </a:cxn>
                  <a:cxn ang="0">
                    <a:pos x="9" y="10"/>
                  </a:cxn>
                  <a:cxn ang="0">
                    <a:pos x="8" y="14"/>
                  </a:cxn>
                  <a:cxn ang="0">
                    <a:pos x="0" y="11"/>
                  </a:cxn>
                  <a:cxn ang="0">
                    <a:pos x="1" y="8"/>
                  </a:cxn>
                  <a:cxn ang="0">
                    <a:pos x="2" y="6"/>
                  </a:cxn>
                  <a:cxn ang="0">
                    <a:pos x="4" y="3"/>
                  </a:cxn>
                  <a:cxn ang="0">
                    <a:pos x="7" y="1"/>
                  </a:cxn>
                  <a:cxn ang="0">
                    <a:pos x="10" y="1"/>
                  </a:cxn>
                  <a:cxn ang="0">
                    <a:pos x="12" y="0"/>
                  </a:cxn>
                  <a:cxn ang="0">
                    <a:pos x="17" y="1"/>
                  </a:cxn>
                  <a:cxn ang="0">
                    <a:pos x="19" y="2"/>
                  </a:cxn>
                  <a:cxn ang="0">
                    <a:pos x="23" y="4"/>
                  </a:cxn>
                  <a:cxn ang="0">
                    <a:pos x="25" y="8"/>
                  </a:cxn>
                  <a:cxn ang="0">
                    <a:pos x="25" y="11"/>
                  </a:cxn>
                  <a:cxn ang="0">
                    <a:pos x="25" y="15"/>
                  </a:cxn>
                  <a:cxn ang="0">
                    <a:pos x="23" y="18"/>
                  </a:cxn>
                  <a:cxn ang="0">
                    <a:pos x="19" y="21"/>
                  </a:cxn>
                  <a:cxn ang="0">
                    <a:pos x="23" y="22"/>
                  </a:cxn>
                  <a:cxn ang="0">
                    <a:pos x="25" y="24"/>
                  </a:cxn>
                  <a:cxn ang="0">
                    <a:pos x="26" y="28"/>
                  </a:cxn>
                  <a:cxn ang="0">
                    <a:pos x="27" y="31"/>
                  </a:cxn>
                  <a:cxn ang="0">
                    <a:pos x="26" y="35"/>
                  </a:cxn>
                  <a:cxn ang="0">
                    <a:pos x="25" y="37"/>
                  </a:cxn>
                  <a:cxn ang="0">
                    <a:pos x="23" y="40"/>
                  </a:cxn>
                  <a:cxn ang="0">
                    <a:pos x="20" y="43"/>
                  </a:cxn>
                  <a:cxn ang="0">
                    <a:pos x="17" y="44"/>
                  </a:cxn>
                  <a:cxn ang="0">
                    <a:pos x="13" y="44"/>
                  </a:cxn>
                  <a:cxn ang="0">
                    <a:pos x="9" y="44"/>
                  </a:cxn>
                  <a:cxn ang="0">
                    <a:pos x="7" y="43"/>
                  </a:cxn>
                  <a:cxn ang="0">
                    <a:pos x="3" y="40"/>
                  </a:cxn>
                  <a:cxn ang="0">
                    <a:pos x="1" y="38"/>
                  </a:cxn>
                  <a:cxn ang="0">
                    <a:pos x="0" y="35"/>
                  </a:cxn>
                  <a:cxn ang="0">
                    <a:pos x="0" y="31"/>
                  </a:cxn>
                </a:cxnLst>
                <a:rect l="0" t="0" r="r" b="b"/>
                <a:pathLst>
                  <a:path w="27" h="44">
                    <a:moveTo>
                      <a:pt x="0" y="31"/>
                    </a:moveTo>
                    <a:lnTo>
                      <a:pt x="8" y="30"/>
                    </a:lnTo>
                    <a:lnTo>
                      <a:pt x="8" y="32"/>
                    </a:lnTo>
                    <a:lnTo>
                      <a:pt x="9" y="35"/>
                    </a:lnTo>
                    <a:lnTo>
                      <a:pt x="11" y="36"/>
                    </a:lnTo>
                    <a:lnTo>
                      <a:pt x="13" y="37"/>
                    </a:lnTo>
                    <a:lnTo>
                      <a:pt x="16" y="36"/>
                    </a:lnTo>
                    <a:lnTo>
                      <a:pt x="17" y="35"/>
                    </a:lnTo>
                    <a:lnTo>
                      <a:pt x="18" y="32"/>
                    </a:lnTo>
                    <a:lnTo>
                      <a:pt x="19" y="30"/>
                    </a:lnTo>
                    <a:lnTo>
                      <a:pt x="19" y="28"/>
                    </a:lnTo>
                    <a:lnTo>
                      <a:pt x="18" y="25"/>
                    </a:lnTo>
                    <a:lnTo>
                      <a:pt x="16" y="24"/>
                    </a:lnTo>
                    <a:lnTo>
                      <a:pt x="13" y="24"/>
                    </a:lnTo>
                    <a:lnTo>
                      <a:pt x="12" y="24"/>
                    </a:lnTo>
                    <a:lnTo>
                      <a:pt x="10" y="24"/>
                    </a:lnTo>
                    <a:lnTo>
                      <a:pt x="11" y="17"/>
                    </a:lnTo>
                    <a:lnTo>
                      <a:pt x="13" y="17"/>
                    </a:lnTo>
                    <a:lnTo>
                      <a:pt x="16" y="16"/>
                    </a:lnTo>
                    <a:lnTo>
                      <a:pt x="17" y="15"/>
                    </a:lnTo>
                    <a:lnTo>
                      <a:pt x="17" y="13"/>
                    </a:lnTo>
                    <a:lnTo>
                      <a:pt x="17" y="10"/>
                    </a:lnTo>
                    <a:lnTo>
                      <a:pt x="16" y="9"/>
                    </a:lnTo>
                    <a:lnTo>
                      <a:pt x="15" y="8"/>
                    </a:lnTo>
                    <a:lnTo>
                      <a:pt x="12" y="8"/>
                    </a:lnTo>
                    <a:lnTo>
                      <a:pt x="11" y="8"/>
                    </a:lnTo>
                    <a:lnTo>
                      <a:pt x="10" y="9"/>
                    </a:lnTo>
                    <a:lnTo>
                      <a:pt x="9" y="10"/>
                    </a:lnTo>
                    <a:lnTo>
                      <a:pt x="8" y="14"/>
                    </a:lnTo>
                    <a:lnTo>
                      <a:pt x="0" y="11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4" y="3"/>
                    </a:lnTo>
                    <a:lnTo>
                      <a:pt x="7" y="1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7" y="1"/>
                    </a:lnTo>
                    <a:lnTo>
                      <a:pt x="19" y="2"/>
                    </a:lnTo>
                    <a:lnTo>
                      <a:pt x="23" y="4"/>
                    </a:lnTo>
                    <a:lnTo>
                      <a:pt x="25" y="8"/>
                    </a:lnTo>
                    <a:lnTo>
                      <a:pt x="25" y="11"/>
                    </a:lnTo>
                    <a:lnTo>
                      <a:pt x="25" y="15"/>
                    </a:lnTo>
                    <a:lnTo>
                      <a:pt x="23" y="18"/>
                    </a:lnTo>
                    <a:lnTo>
                      <a:pt x="19" y="21"/>
                    </a:lnTo>
                    <a:lnTo>
                      <a:pt x="23" y="22"/>
                    </a:lnTo>
                    <a:lnTo>
                      <a:pt x="25" y="24"/>
                    </a:lnTo>
                    <a:lnTo>
                      <a:pt x="26" y="28"/>
                    </a:lnTo>
                    <a:lnTo>
                      <a:pt x="27" y="31"/>
                    </a:lnTo>
                    <a:lnTo>
                      <a:pt x="26" y="35"/>
                    </a:lnTo>
                    <a:lnTo>
                      <a:pt x="25" y="37"/>
                    </a:lnTo>
                    <a:lnTo>
                      <a:pt x="23" y="40"/>
                    </a:lnTo>
                    <a:lnTo>
                      <a:pt x="20" y="43"/>
                    </a:lnTo>
                    <a:lnTo>
                      <a:pt x="17" y="44"/>
                    </a:lnTo>
                    <a:lnTo>
                      <a:pt x="13" y="44"/>
                    </a:lnTo>
                    <a:lnTo>
                      <a:pt x="9" y="44"/>
                    </a:lnTo>
                    <a:lnTo>
                      <a:pt x="7" y="43"/>
                    </a:lnTo>
                    <a:lnTo>
                      <a:pt x="3" y="40"/>
                    </a:lnTo>
                    <a:lnTo>
                      <a:pt x="1" y="38"/>
                    </a:lnTo>
                    <a:lnTo>
                      <a:pt x="0" y="35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84" name="Freeform 576"/>
              <p:cNvSpPr>
                <a:spLocks noEditPoints="1"/>
              </p:cNvSpPr>
              <p:nvPr/>
            </p:nvSpPr>
            <p:spPr bwMode="auto">
              <a:xfrm>
                <a:off x="5538" y="4006"/>
                <a:ext cx="29" cy="44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9" y="1"/>
                  </a:cxn>
                  <a:cxn ang="0">
                    <a:pos x="22" y="2"/>
                  </a:cxn>
                  <a:cxn ang="0">
                    <a:pos x="24" y="4"/>
                  </a:cxn>
                  <a:cxn ang="0">
                    <a:pos x="26" y="8"/>
                  </a:cxn>
                  <a:cxn ang="0">
                    <a:pos x="28" y="11"/>
                  </a:cxn>
                  <a:cxn ang="0">
                    <a:pos x="28" y="16"/>
                  </a:cxn>
                  <a:cxn ang="0">
                    <a:pos x="29" y="22"/>
                  </a:cxn>
                  <a:cxn ang="0">
                    <a:pos x="28" y="28"/>
                  </a:cxn>
                  <a:cxn ang="0">
                    <a:pos x="28" y="32"/>
                  </a:cxn>
                  <a:cxn ang="0">
                    <a:pos x="26" y="37"/>
                  </a:cxn>
                  <a:cxn ang="0">
                    <a:pos x="24" y="39"/>
                  </a:cxn>
                  <a:cxn ang="0">
                    <a:pos x="22" y="42"/>
                  </a:cxn>
                  <a:cxn ang="0">
                    <a:pos x="19" y="44"/>
                  </a:cxn>
                  <a:cxn ang="0">
                    <a:pos x="14" y="44"/>
                  </a:cxn>
                  <a:cxn ang="0">
                    <a:pos x="10" y="44"/>
                  </a:cxn>
                  <a:cxn ang="0">
                    <a:pos x="7" y="42"/>
                  </a:cxn>
                  <a:cxn ang="0">
                    <a:pos x="5" y="39"/>
                  </a:cxn>
                  <a:cxn ang="0">
                    <a:pos x="2" y="36"/>
                  </a:cxn>
                  <a:cxn ang="0">
                    <a:pos x="1" y="32"/>
                  </a:cxn>
                  <a:cxn ang="0">
                    <a:pos x="0" y="28"/>
                  </a:cxn>
                  <a:cxn ang="0">
                    <a:pos x="0" y="22"/>
                  </a:cxn>
                  <a:cxn ang="0">
                    <a:pos x="0" y="16"/>
                  </a:cxn>
                  <a:cxn ang="0">
                    <a:pos x="1" y="11"/>
                  </a:cxn>
                  <a:cxn ang="0">
                    <a:pos x="2" y="8"/>
                  </a:cxn>
                  <a:cxn ang="0">
                    <a:pos x="5" y="4"/>
                  </a:cxn>
                  <a:cxn ang="0">
                    <a:pos x="7" y="2"/>
                  </a:cxn>
                  <a:cxn ang="0">
                    <a:pos x="10" y="1"/>
                  </a:cxn>
                  <a:cxn ang="0">
                    <a:pos x="14" y="0"/>
                  </a:cxn>
                  <a:cxn ang="0">
                    <a:pos x="14" y="8"/>
                  </a:cxn>
                  <a:cxn ang="0">
                    <a:pos x="13" y="8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9" y="11"/>
                  </a:cxn>
                  <a:cxn ang="0">
                    <a:pos x="9" y="14"/>
                  </a:cxn>
                  <a:cxn ang="0">
                    <a:pos x="8" y="17"/>
                  </a:cxn>
                  <a:cxn ang="0">
                    <a:pos x="8" y="22"/>
                  </a:cxn>
                  <a:cxn ang="0">
                    <a:pos x="8" y="26"/>
                  </a:cxn>
                  <a:cxn ang="0">
                    <a:pos x="9" y="30"/>
                  </a:cxn>
                  <a:cxn ang="0">
                    <a:pos x="9" y="32"/>
                  </a:cxn>
                  <a:cxn ang="0">
                    <a:pos x="10" y="35"/>
                  </a:cxn>
                  <a:cxn ang="0">
                    <a:pos x="12" y="36"/>
                  </a:cxn>
                  <a:cxn ang="0">
                    <a:pos x="13" y="36"/>
                  </a:cxn>
                  <a:cxn ang="0">
                    <a:pos x="14" y="37"/>
                  </a:cxn>
                  <a:cxn ang="0">
                    <a:pos x="16" y="36"/>
                  </a:cxn>
                  <a:cxn ang="0">
                    <a:pos x="17" y="36"/>
                  </a:cxn>
                  <a:cxn ang="0">
                    <a:pos x="19" y="35"/>
                  </a:cxn>
                  <a:cxn ang="0">
                    <a:pos x="20" y="32"/>
                  </a:cxn>
                  <a:cxn ang="0">
                    <a:pos x="20" y="30"/>
                  </a:cxn>
                  <a:cxn ang="0">
                    <a:pos x="20" y="26"/>
                  </a:cxn>
                  <a:cxn ang="0">
                    <a:pos x="20" y="22"/>
                  </a:cxn>
                  <a:cxn ang="0">
                    <a:pos x="20" y="17"/>
                  </a:cxn>
                  <a:cxn ang="0">
                    <a:pos x="20" y="15"/>
                  </a:cxn>
                  <a:cxn ang="0">
                    <a:pos x="20" y="13"/>
                  </a:cxn>
                  <a:cxn ang="0">
                    <a:pos x="19" y="10"/>
                  </a:cxn>
                  <a:cxn ang="0">
                    <a:pos x="17" y="8"/>
                  </a:cxn>
                  <a:cxn ang="0">
                    <a:pos x="16" y="8"/>
                  </a:cxn>
                  <a:cxn ang="0">
                    <a:pos x="14" y="8"/>
                  </a:cxn>
                </a:cxnLst>
                <a:rect l="0" t="0" r="r" b="b"/>
                <a:pathLst>
                  <a:path w="29" h="44">
                    <a:moveTo>
                      <a:pt x="14" y="0"/>
                    </a:moveTo>
                    <a:lnTo>
                      <a:pt x="19" y="1"/>
                    </a:lnTo>
                    <a:lnTo>
                      <a:pt x="22" y="2"/>
                    </a:lnTo>
                    <a:lnTo>
                      <a:pt x="24" y="4"/>
                    </a:lnTo>
                    <a:lnTo>
                      <a:pt x="26" y="8"/>
                    </a:lnTo>
                    <a:lnTo>
                      <a:pt x="28" y="11"/>
                    </a:lnTo>
                    <a:lnTo>
                      <a:pt x="28" y="16"/>
                    </a:lnTo>
                    <a:lnTo>
                      <a:pt x="29" y="22"/>
                    </a:lnTo>
                    <a:lnTo>
                      <a:pt x="28" y="28"/>
                    </a:lnTo>
                    <a:lnTo>
                      <a:pt x="28" y="32"/>
                    </a:lnTo>
                    <a:lnTo>
                      <a:pt x="26" y="37"/>
                    </a:lnTo>
                    <a:lnTo>
                      <a:pt x="24" y="39"/>
                    </a:lnTo>
                    <a:lnTo>
                      <a:pt x="22" y="42"/>
                    </a:lnTo>
                    <a:lnTo>
                      <a:pt x="19" y="44"/>
                    </a:lnTo>
                    <a:lnTo>
                      <a:pt x="14" y="44"/>
                    </a:lnTo>
                    <a:lnTo>
                      <a:pt x="10" y="44"/>
                    </a:lnTo>
                    <a:lnTo>
                      <a:pt x="7" y="42"/>
                    </a:lnTo>
                    <a:lnTo>
                      <a:pt x="5" y="39"/>
                    </a:lnTo>
                    <a:lnTo>
                      <a:pt x="2" y="36"/>
                    </a:lnTo>
                    <a:lnTo>
                      <a:pt x="1" y="32"/>
                    </a:lnTo>
                    <a:lnTo>
                      <a:pt x="0" y="28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1" y="11"/>
                    </a:lnTo>
                    <a:lnTo>
                      <a:pt x="2" y="8"/>
                    </a:lnTo>
                    <a:lnTo>
                      <a:pt x="5" y="4"/>
                    </a:lnTo>
                    <a:lnTo>
                      <a:pt x="7" y="2"/>
                    </a:lnTo>
                    <a:lnTo>
                      <a:pt x="10" y="1"/>
                    </a:lnTo>
                    <a:lnTo>
                      <a:pt x="14" y="0"/>
                    </a:lnTo>
                    <a:close/>
                    <a:moveTo>
                      <a:pt x="14" y="8"/>
                    </a:moveTo>
                    <a:lnTo>
                      <a:pt x="13" y="8"/>
                    </a:lnTo>
                    <a:lnTo>
                      <a:pt x="12" y="8"/>
                    </a:lnTo>
                    <a:lnTo>
                      <a:pt x="10" y="10"/>
                    </a:lnTo>
                    <a:lnTo>
                      <a:pt x="9" y="11"/>
                    </a:lnTo>
                    <a:lnTo>
                      <a:pt x="9" y="14"/>
                    </a:lnTo>
                    <a:lnTo>
                      <a:pt x="8" y="17"/>
                    </a:lnTo>
                    <a:lnTo>
                      <a:pt x="8" y="22"/>
                    </a:lnTo>
                    <a:lnTo>
                      <a:pt x="8" y="26"/>
                    </a:lnTo>
                    <a:lnTo>
                      <a:pt x="9" y="30"/>
                    </a:lnTo>
                    <a:lnTo>
                      <a:pt x="9" y="32"/>
                    </a:lnTo>
                    <a:lnTo>
                      <a:pt x="10" y="35"/>
                    </a:lnTo>
                    <a:lnTo>
                      <a:pt x="12" y="36"/>
                    </a:lnTo>
                    <a:lnTo>
                      <a:pt x="13" y="36"/>
                    </a:lnTo>
                    <a:lnTo>
                      <a:pt x="14" y="37"/>
                    </a:lnTo>
                    <a:lnTo>
                      <a:pt x="16" y="36"/>
                    </a:lnTo>
                    <a:lnTo>
                      <a:pt x="17" y="36"/>
                    </a:lnTo>
                    <a:lnTo>
                      <a:pt x="19" y="35"/>
                    </a:lnTo>
                    <a:lnTo>
                      <a:pt x="20" y="32"/>
                    </a:lnTo>
                    <a:lnTo>
                      <a:pt x="20" y="30"/>
                    </a:lnTo>
                    <a:lnTo>
                      <a:pt x="20" y="26"/>
                    </a:lnTo>
                    <a:lnTo>
                      <a:pt x="20" y="22"/>
                    </a:lnTo>
                    <a:lnTo>
                      <a:pt x="20" y="17"/>
                    </a:lnTo>
                    <a:lnTo>
                      <a:pt x="20" y="15"/>
                    </a:lnTo>
                    <a:lnTo>
                      <a:pt x="20" y="13"/>
                    </a:lnTo>
                    <a:lnTo>
                      <a:pt x="19" y="10"/>
                    </a:lnTo>
                    <a:lnTo>
                      <a:pt x="17" y="8"/>
                    </a:lnTo>
                    <a:lnTo>
                      <a:pt x="16" y="8"/>
                    </a:lnTo>
                    <a:lnTo>
                      <a:pt x="14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85" name="Line 577"/>
              <p:cNvSpPr>
                <a:spLocks noChangeShapeType="1"/>
              </p:cNvSpPr>
              <p:nvPr/>
            </p:nvSpPr>
            <p:spPr bwMode="auto">
              <a:xfrm>
                <a:off x="5863" y="3925"/>
                <a:ext cx="1" cy="55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86" name="Freeform 578"/>
              <p:cNvSpPr>
                <a:spLocks noEditPoints="1"/>
              </p:cNvSpPr>
              <p:nvPr/>
            </p:nvSpPr>
            <p:spPr bwMode="auto">
              <a:xfrm>
                <a:off x="5819" y="4006"/>
                <a:ext cx="29" cy="44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8" y="1"/>
                  </a:cxn>
                  <a:cxn ang="0">
                    <a:pos x="22" y="2"/>
                  </a:cxn>
                  <a:cxn ang="0">
                    <a:pos x="24" y="4"/>
                  </a:cxn>
                  <a:cxn ang="0">
                    <a:pos x="26" y="8"/>
                  </a:cxn>
                  <a:cxn ang="0">
                    <a:pos x="28" y="11"/>
                  </a:cxn>
                  <a:cxn ang="0">
                    <a:pos x="29" y="16"/>
                  </a:cxn>
                  <a:cxn ang="0">
                    <a:pos x="29" y="22"/>
                  </a:cxn>
                  <a:cxn ang="0">
                    <a:pos x="29" y="28"/>
                  </a:cxn>
                  <a:cxn ang="0">
                    <a:pos x="28" y="32"/>
                  </a:cxn>
                  <a:cxn ang="0">
                    <a:pos x="26" y="37"/>
                  </a:cxn>
                  <a:cxn ang="0">
                    <a:pos x="24" y="39"/>
                  </a:cxn>
                  <a:cxn ang="0">
                    <a:pos x="22" y="42"/>
                  </a:cxn>
                  <a:cxn ang="0">
                    <a:pos x="18" y="44"/>
                  </a:cxn>
                  <a:cxn ang="0">
                    <a:pos x="15" y="44"/>
                  </a:cxn>
                  <a:cxn ang="0">
                    <a:pos x="10" y="44"/>
                  </a:cxn>
                  <a:cxn ang="0">
                    <a:pos x="7" y="42"/>
                  </a:cxn>
                  <a:cxn ang="0">
                    <a:pos x="4" y="39"/>
                  </a:cxn>
                  <a:cxn ang="0">
                    <a:pos x="2" y="36"/>
                  </a:cxn>
                  <a:cxn ang="0">
                    <a:pos x="1" y="32"/>
                  </a:cxn>
                  <a:cxn ang="0">
                    <a:pos x="1" y="28"/>
                  </a:cxn>
                  <a:cxn ang="0">
                    <a:pos x="0" y="22"/>
                  </a:cxn>
                  <a:cxn ang="0">
                    <a:pos x="1" y="16"/>
                  </a:cxn>
                  <a:cxn ang="0">
                    <a:pos x="1" y="11"/>
                  </a:cxn>
                  <a:cxn ang="0">
                    <a:pos x="3" y="8"/>
                  </a:cxn>
                  <a:cxn ang="0">
                    <a:pos x="4" y="4"/>
                  </a:cxn>
                  <a:cxn ang="0">
                    <a:pos x="7" y="2"/>
                  </a:cxn>
                  <a:cxn ang="0">
                    <a:pos x="10" y="1"/>
                  </a:cxn>
                  <a:cxn ang="0">
                    <a:pos x="15" y="0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11" y="8"/>
                  </a:cxn>
                  <a:cxn ang="0">
                    <a:pos x="10" y="10"/>
                  </a:cxn>
                  <a:cxn ang="0">
                    <a:pos x="9" y="11"/>
                  </a:cxn>
                  <a:cxn ang="0">
                    <a:pos x="9" y="14"/>
                  </a:cxn>
                  <a:cxn ang="0">
                    <a:pos x="9" y="17"/>
                  </a:cxn>
                  <a:cxn ang="0">
                    <a:pos x="9" y="22"/>
                  </a:cxn>
                  <a:cxn ang="0">
                    <a:pos x="9" y="26"/>
                  </a:cxn>
                  <a:cxn ang="0">
                    <a:pos x="9" y="30"/>
                  </a:cxn>
                  <a:cxn ang="0">
                    <a:pos x="9" y="32"/>
                  </a:cxn>
                  <a:cxn ang="0">
                    <a:pos x="10" y="35"/>
                  </a:cxn>
                  <a:cxn ang="0">
                    <a:pos x="11" y="36"/>
                  </a:cxn>
                  <a:cxn ang="0">
                    <a:pos x="13" y="36"/>
                  </a:cxn>
                  <a:cxn ang="0">
                    <a:pos x="15" y="37"/>
                  </a:cxn>
                  <a:cxn ang="0">
                    <a:pos x="16" y="36"/>
                  </a:cxn>
                  <a:cxn ang="0">
                    <a:pos x="17" y="36"/>
                  </a:cxn>
                  <a:cxn ang="0">
                    <a:pos x="18" y="35"/>
                  </a:cxn>
                  <a:cxn ang="0">
                    <a:pos x="20" y="32"/>
                  </a:cxn>
                  <a:cxn ang="0">
                    <a:pos x="20" y="30"/>
                  </a:cxn>
                  <a:cxn ang="0">
                    <a:pos x="21" y="26"/>
                  </a:cxn>
                  <a:cxn ang="0">
                    <a:pos x="21" y="22"/>
                  </a:cxn>
                  <a:cxn ang="0">
                    <a:pos x="21" y="17"/>
                  </a:cxn>
                  <a:cxn ang="0">
                    <a:pos x="20" y="15"/>
                  </a:cxn>
                  <a:cxn ang="0">
                    <a:pos x="20" y="13"/>
                  </a:cxn>
                  <a:cxn ang="0">
                    <a:pos x="18" y="10"/>
                  </a:cxn>
                  <a:cxn ang="0">
                    <a:pos x="17" y="8"/>
                  </a:cxn>
                  <a:cxn ang="0">
                    <a:pos x="16" y="8"/>
                  </a:cxn>
                  <a:cxn ang="0">
                    <a:pos x="15" y="8"/>
                  </a:cxn>
                </a:cxnLst>
                <a:rect l="0" t="0" r="r" b="b"/>
                <a:pathLst>
                  <a:path w="29" h="44">
                    <a:moveTo>
                      <a:pt x="15" y="0"/>
                    </a:moveTo>
                    <a:lnTo>
                      <a:pt x="18" y="1"/>
                    </a:lnTo>
                    <a:lnTo>
                      <a:pt x="22" y="2"/>
                    </a:lnTo>
                    <a:lnTo>
                      <a:pt x="24" y="4"/>
                    </a:lnTo>
                    <a:lnTo>
                      <a:pt x="26" y="8"/>
                    </a:lnTo>
                    <a:lnTo>
                      <a:pt x="28" y="11"/>
                    </a:lnTo>
                    <a:lnTo>
                      <a:pt x="29" y="16"/>
                    </a:lnTo>
                    <a:lnTo>
                      <a:pt x="29" y="22"/>
                    </a:lnTo>
                    <a:lnTo>
                      <a:pt x="29" y="28"/>
                    </a:lnTo>
                    <a:lnTo>
                      <a:pt x="28" y="32"/>
                    </a:lnTo>
                    <a:lnTo>
                      <a:pt x="26" y="37"/>
                    </a:lnTo>
                    <a:lnTo>
                      <a:pt x="24" y="39"/>
                    </a:lnTo>
                    <a:lnTo>
                      <a:pt x="22" y="42"/>
                    </a:lnTo>
                    <a:lnTo>
                      <a:pt x="18" y="44"/>
                    </a:lnTo>
                    <a:lnTo>
                      <a:pt x="15" y="44"/>
                    </a:lnTo>
                    <a:lnTo>
                      <a:pt x="10" y="44"/>
                    </a:lnTo>
                    <a:lnTo>
                      <a:pt x="7" y="42"/>
                    </a:lnTo>
                    <a:lnTo>
                      <a:pt x="4" y="39"/>
                    </a:lnTo>
                    <a:lnTo>
                      <a:pt x="2" y="36"/>
                    </a:lnTo>
                    <a:lnTo>
                      <a:pt x="1" y="32"/>
                    </a:lnTo>
                    <a:lnTo>
                      <a:pt x="1" y="28"/>
                    </a:lnTo>
                    <a:lnTo>
                      <a:pt x="0" y="22"/>
                    </a:lnTo>
                    <a:lnTo>
                      <a:pt x="1" y="16"/>
                    </a:lnTo>
                    <a:lnTo>
                      <a:pt x="1" y="11"/>
                    </a:lnTo>
                    <a:lnTo>
                      <a:pt x="3" y="8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10" y="1"/>
                    </a:lnTo>
                    <a:lnTo>
                      <a:pt x="15" y="0"/>
                    </a:lnTo>
                    <a:close/>
                    <a:moveTo>
                      <a:pt x="15" y="8"/>
                    </a:moveTo>
                    <a:lnTo>
                      <a:pt x="13" y="8"/>
                    </a:lnTo>
                    <a:lnTo>
                      <a:pt x="11" y="8"/>
                    </a:lnTo>
                    <a:lnTo>
                      <a:pt x="10" y="10"/>
                    </a:lnTo>
                    <a:lnTo>
                      <a:pt x="9" y="11"/>
                    </a:lnTo>
                    <a:lnTo>
                      <a:pt x="9" y="14"/>
                    </a:lnTo>
                    <a:lnTo>
                      <a:pt x="9" y="17"/>
                    </a:lnTo>
                    <a:lnTo>
                      <a:pt x="9" y="22"/>
                    </a:lnTo>
                    <a:lnTo>
                      <a:pt x="9" y="26"/>
                    </a:lnTo>
                    <a:lnTo>
                      <a:pt x="9" y="30"/>
                    </a:lnTo>
                    <a:lnTo>
                      <a:pt x="9" y="32"/>
                    </a:lnTo>
                    <a:lnTo>
                      <a:pt x="10" y="35"/>
                    </a:lnTo>
                    <a:lnTo>
                      <a:pt x="11" y="36"/>
                    </a:lnTo>
                    <a:lnTo>
                      <a:pt x="13" y="36"/>
                    </a:lnTo>
                    <a:lnTo>
                      <a:pt x="15" y="37"/>
                    </a:lnTo>
                    <a:lnTo>
                      <a:pt x="16" y="36"/>
                    </a:lnTo>
                    <a:lnTo>
                      <a:pt x="17" y="36"/>
                    </a:lnTo>
                    <a:lnTo>
                      <a:pt x="18" y="35"/>
                    </a:lnTo>
                    <a:lnTo>
                      <a:pt x="20" y="32"/>
                    </a:lnTo>
                    <a:lnTo>
                      <a:pt x="20" y="30"/>
                    </a:lnTo>
                    <a:lnTo>
                      <a:pt x="21" y="26"/>
                    </a:lnTo>
                    <a:lnTo>
                      <a:pt x="21" y="22"/>
                    </a:lnTo>
                    <a:lnTo>
                      <a:pt x="21" y="17"/>
                    </a:lnTo>
                    <a:lnTo>
                      <a:pt x="20" y="15"/>
                    </a:lnTo>
                    <a:lnTo>
                      <a:pt x="20" y="13"/>
                    </a:lnTo>
                    <a:lnTo>
                      <a:pt x="18" y="10"/>
                    </a:lnTo>
                    <a:lnTo>
                      <a:pt x="17" y="8"/>
                    </a:lnTo>
                    <a:lnTo>
                      <a:pt x="16" y="8"/>
                    </a:lnTo>
                    <a:lnTo>
                      <a:pt x="15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87" name="Freeform 579"/>
              <p:cNvSpPr>
                <a:spLocks noEditPoints="1"/>
              </p:cNvSpPr>
              <p:nvPr/>
            </p:nvSpPr>
            <p:spPr bwMode="auto">
              <a:xfrm>
                <a:off x="5852" y="4006"/>
                <a:ext cx="28" cy="44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9" y="1"/>
                  </a:cxn>
                  <a:cxn ang="0">
                    <a:pos x="21" y="2"/>
                  </a:cxn>
                  <a:cxn ang="0">
                    <a:pos x="25" y="4"/>
                  </a:cxn>
                  <a:cxn ang="0">
                    <a:pos x="26" y="8"/>
                  </a:cxn>
                  <a:cxn ang="0">
                    <a:pos x="27" y="11"/>
                  </a:cxn>
                  <a:cxn ang="0">
                    <a:pos x="28" y="16"/>
                  </a:cxn>
                  <a:cxn ang="0">
                    <a:pos x="28" y="22"/>
                  </a:cxn>
                  <a:cxn ang="0">
                    <a:pos x="28" y="28"/>
                  </a:cxn>
                  <a:cxn ang="0">
                    <a:pos x="27" y="32"/>
                  </a:cxn>
                  <a:cxn ang="0">
                    <a:pos x="26" y="37"/>
                  </a:cxn>
                  <a:cxn ang="0">
                    <a:pos x="25" y="39"/>
                  </a:cxn>
                  <a:cxn ang="0">
                    <a:pos x="21" y="42"/>
                  </a:cxn>
                  <a:cxn ang="0">
                    <a:pos x="19" y="44"/>
                  </a:cxn>
                  <a:cxn ang="0">
                    <a:pos x="14" y="44"/>
                  </a:cxn>
                  <a:cxn ang="0">
                    <a:pos x="11" y="44"/>
                  </a:cxn>
                  <a:cxn ang="0">
                    <a:pos x="7" y="42"/>
                  </a:cxn>
                  <a:cxn ang="0">
                    <a:pos x="4" y="39"/>
                  </a:cxn>
                  <a:cxn ang="0">
                    <a:pos x="3" y="36"/>
                  </a:cxn>
                  <a:cxn ang="0">
                    <a:pos x="2" y="32"/>
                  </a:cxn>
                  <a:cxn ang="0">
                    <a:pos x="0" y="28"/>
                  </a:cxn>
                  <a:cxn ang="0">
                    <a:pos x="0" y="22"/>
                  </a:cxn>
                  <a:cxn ang="0">
                    <a:pos x="0" y="16"/>
                  </a:cxn>
                  <a:cxn ang="0">
                    <a:pos x="2" y="11"/>
                  </a:cxn>
                  <a:cxn ang="0">
                    <a:pos x="3" y="8"/>
                  </a:cxn>
                  <a:cxn ang="0">
                    <a:pos x="5" y="4"/>
                  </a:cxn>
                  <a:cxn ang="0">
                    <a:pos x="7" y="2"/>
                  </a:cxn>
                  <a:cxn ang="0">
                    <a:pos x="11" y="1"/>
                  </a:cxn>
                  <a:cxn ang="0">
                    <a:pos x="14" y="0"/>
                  </a:cxn>
                  <a:cxn ang="0">
                    <a:pos x="14" y="8"/>
                  </a:cxn>
                  <a:cxn ang="0">
                    <a:pos x="13" y="8"/>
                  </a:cxn>
                  <a:cxn ang="0">
                    <a:pos x="12" y="8"/>
                  </a:cxn>
                  <a:cxn ang="0">
                    <a:pos x="11" y="10"/>
                  </a:cxn>
                  <a:cxn ang="0">
                    <a:pos x="10" y="11"/>
                  </a:cxn>
                  <a:cxn ang="0">
                    <a:pos x="9" y="14"/>
                  </a:cxn>
                  <a:cxn ang="0">
                    <a:pos x="9" y="17"/>
                  </a:cxn>
                  <a:cxn ang="0">
                    <a:pos x="9" y="22"/>
                  </a:cxn>
                  <a:cxn ang="0">
                    <a:pos x="9" y="26"/>
                  </a:cxn>
                  <a:cxn ang="0">
                    <a:pos x="9" y="30"/>
                  </a:cxn>
                  <a:cxn ang="0">
                    <a:pos x="10" y="32"/>
                  </a:cxn>
                  <a:cxn ang="0">
                    <a:pos x="11" y="35"/>
                  </a:cxn>
                  <a:cxn ang="0">
                    <a:pos x="12" y="36"/>
                  </a:cxn>
                  <a:cxn ang="0">
                    <a:pos x="13" y="36"/>
                  </a:cxn>
                  <a:cxn ang="0">
                    <a:pos x="14" y="37"/>
                  </a:cxn>
                  <a:cxn ang="0">
                    <a:pos x="17" y="36"/>
                  </a:cxn>
                  <a:cxn ang="0">
                    <a:pos x="18" y="36"/>
                  </a:cxn>
                  <a:cxn ang="0">
                    <a:pos x="19" y="35"/>
                  </a:cxn>
                  <a:cxn ang="0">
                    <a:pos x="20" y="32"/>
                  </a:cxn>
                  <a:cxn ang="0">
                    <a:pos x="20" y="30"/>
                  </a:cxn>
                  <a:cxn ang="0">
                    <a:pos x="20" y="26"/>
                  </a:cxn>
                  <a:cxn ang="0">
                    <a:pos x="20" y="22"/>
                  </a:cxn>
                  <a:cxn ang="0">
                    <a:pos x="20" y="17"/>
                  </a:cxn>
                  <a:cxn ang="0">
                    <a:pos x="20" y="15"/>
                  </a:cxn>
                  <a:cxn ang="0">
                    <a:pos x="20" y="13"/>
                  </a:cxn>
                  <a:cxn ang="0">
                    <a:pos x="19" y="10"/>
                  </a:cxn>
                  <a:cxn ang="0">
                    <a:pos x="18" y="8"/>
                  </a:cxn>
                  <a:cxn ang="0">
                    <a:pos x="17" y="8"/>
                  </a:cxn>
                  <a:cxn ang="0">
                    <a:pos x="14" y="8"/>
                  </a:cxn>
                </a:cxnLst>
                <a:rect l="0" t="0" r="r" b="b"/>
                <a:pathLst>
                  <a:path w="28" h="44">
                    <a:moveTo>
                      <a:pt x="14" y="0"/>
                    </a:moveTo>
                    <a:lnTo>
                      <a:pt x="19" y="1"/>
                    </a:lnTo>
                    <a:lnTo>
                      <a:pt x="21" y="2"/>
                    </a:lnTo>
                    <a:lnTo>
                      <a:pt x="25" y="4"/>
                    </a:lnTo>
                    <a:lnTo>
                      <a:pt x="26" y="8"/>
                    </a:lnTo>
                    <a:lnTo>
                      <a:pt x="27" y="11"/>
                    </a:lnTo>
                    <a:lnTo>
                      <a:pt x="28" y="16"/>
                    </a:lnTo>
                    <a:lnTo>
                      <a:pt x="28" y="22"/>
                    </a:lnTo>
                    <a:lnTo>
                      <a:pt x="28" y="28"/>
                    </a:lnTo>
                    <a:lnTo>
                      <a:pt x="27" y="32"/>
                    </a:lnTo>
                    <a:lnTo>
                      <a:pt x="26" y="37"/>
                    </a:lnTo>
                    <a:lnTo>
                      <a:pt x="25" y="39"/>
                    </a:lnTo>
                    <a:lnTo>
                      <a:pt x="21" y="42"/>
                    </a:lnTo>
                    <a:lnTo>
                      <a:pt x="19" y="44"/>
                    </a:lnTo>
                    <a:lnTo>
                      <a:pt x="14" y="44"/>
                    </a:lnTo>
                    <a:lnTo>
                      <a:pt x="11" y="44"/>
                    </a:lnTo>
                    <a:lnTo>
                      <a:pt x="7" y="42"/>
                    </a:lnTo>
                    <a:lnTo>
                      <a:pt x="4" y="39"/>
                    </a:lnTo>
                    <a:lnTo>
                      <a:pt x="3" y="36"/>
                    </a:lnTo>
                    <a:lnTo>
                      <a:pt x="2" y="32"/>
                    </a:lnTo>
                    <a:lnTo>
                      <a:pt x="0" y="28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2" y="11"/>
                    </a:lnTo>
                    <a:lnTo>
                      <a:pt x="3" y="8"/>
                    </a:lnTo>
                    <a:lnTo>
                      <a:pt x="5" y="4"/>
                    </a:lnTo>
                    <a:lnTo>
                      <a:pt x="7" y="2"/>
                    </a:lnTo>
                    <a:lnTo>
                      <a:pt x="11" y="1"/>
                    </a:lnTo>
                    <a:lnTo>
                      <a:pt x="14" y="0"/>
                    </a:lnTo>
                    <a:close/>
                    <a:moveTo>
                      <a:pt x="14" y="8"/>
                    </a:moveTo>
                    <a:lnTo>
                      <a:pt x="13" y="8"/>
                    </a:lnTo>
                    <a:lnTo>
                      <a:pt x="12" y="8"/>
                    </a:lnTo>
                    <a:lnTo>
                      <a:pt x="11" y="10"/>
                    </a:lnTo>
                    <a:lnTo>
                      <a:pt x="10" y="11"/>
                    </a:lnTo>
                    <a:lnTo>
                      <a:pt x="9" y="14"/>
                    </a:lnTo>
                    <a:lnTo>
                      <a:pt x="9" y="17"/>
                    </a:lnTo>
                    <a:lnTo>
                      <a:pt x="9" y="22"/>
                    </a:lnTo>
                    <a:lnTo>
                      <a:pt x="9" y="26"/>
                    </a:lnTo>
                    <a:lnTo>
                      <a:pt x="9" y="30"/>
                    </a:lnTo>
                    <a:lnTo>
                      <a:pt x="10" y="32"/>
                    </a:lnTo>
                    <a:lnTo>
                      <a:pt x="11" y="35"/>
                    </a:lnTo>
                    <a:lnTo>
                      <a:pt x="12" y="36"/>
                    </a:lnTo>
                    <a:lnTo>
                      <a:pt x="13" y="36"/>
                    </a:lnTo>
                    <a:lnTo>
                      <a:pt x="14" y="37"/>
                    </a:lnTo>
                    <a:lnTo>
                      <a:pt x="17" y="36"/>
                    </a:lnTo>
                    <a:lnTo>
                      <a:pt x="18" y="36"/>
                    </a:lnTo>
                    <a:lnTo>
                      <a:pt x="19" y="35"/>
                    </a:lnTo>
                    <a:lnTo>
                      <a:pt x="20" y="32"/>
                    </a:lnTo>
                    <a:lnTo>
                      <a:pt x="20" y="30"/>
                    </a:lnTo>
                    <a:lnTo>
                      <a:pt x="20" y="26"/>
                    </a:lnTo>
                    <a:lnTo>
                      <a:pt x="20" y="22"/>
                    </a:lnTo>
                    <a:lnTo>
                      <a:pt x="20" y="17"/>
                    </a:lnTo>
                    <a:lnTo>
                      <a:pt x="20" y="15"/>
                    </a:lnTo>
                    <a:lnTo>
                      <a:pt x="20" y="13"/>
                    </a:lnTo>
                    <a:lnTo>
                      <a:pt x="19" y="10"/>
                    </a:lnTo>
                    <a:lnTo>
                      <a:pt x="18" y="8"/>
                    </a:lnTo>
                    <a:lnTo>
                      <a:pt x="17" y="8"/>
                    </a:lnTo>
                    <a:lnTo>
                      <a:pt x="14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88" name="Line 580"/>
              <p:cNvSpPr>
                <a:spLocks noChangeShapeType="1"/>
              </p:cNvSpPr>
              <p:nvPr/>
            </p:nvSpPr>
            <p:spPr bwMode="auto">
              <a:xfrm>
                <a:off x="6169" y="3925"/>
                <a:ext cx="1" cy="55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89" name="Freeform 581"/>
              <p:cNvSpPr>
                <a:spLocks/>
              </p:cNvSpPr>
              <p:nvPr/>
            </p:nvSpPr>
            <p:spPr bwMode="auto">
              <a:xfrm>
                <a:off x="6036" y="4006"/>
                <a:ext cx="28" cy="44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8" y="30"/>
                  </a:cxn>
                  <a:cxn ang="0">
                    <a:pos x="8" y="32"/>
                  </a:cxn>
                  <a:cxn ang="0">
                    <a:pos x="9" y="35"/>
                  </a:cxn>
                  <a:cxn ang="0">
                    <a:pos x="11" y="36"/>
                  </a:cxn>
                  <a:cxn ang="0">
                    <a:pos x="14" y="37"/>
                  </a:cxn>
                  <a:cxn ang="0">
                    <a:pos x="16" y="36"/>
                  </a:cxn>
                  <a:cxn ang="0">
                    <a:pos x="18" y="35"/>
                  </a:cxn>
                  <a:cxn ang="0">
                    <a:pos x="20" y="32"/>
                  </a:cxn>
                  <a:cxn ang="0">
                    <a:pos x="20" y="30"/>
                  </a:cxn>
                  <a:cxn ang="0">
                    <a:pos x="20" y="28"/>
                  </a:cxn>
                  <a:cxn ang="0">
                    <a:pos x="18" y="25"/>
                  </a:cxn>
                  <a:cxn ang="0">
                    <a:pos x="16" y="24"/>
                  </a:cxn>
                  <a:cxn ang="0">
                    <a:pos x="14" y="24"/>
                  </a:cxn>
                  <a:cxn ang="0">
                    <a:pos x="13" y="24"/>
                  </a:cxn>
                  <a:cxn ang="0">
                    <a:pos x="10" y="24"/>
                  </a:cxn>
                  <a:cxn ang="0">
                    <a:pos x="11" y="17"/>
                  </a:cxn>
                  <a:cxn ang="0">
                    <a:pos x="14" y="17"/>
                  </a:cxn>
                  <a:cxn ang="0">
                    <a:pos x="16" y="16"/>
                  </a:cxn>
                  <a:cxn ang="0">
                    <a:pos x="17" y="15"/>
                  </a:cxn>
                  <a:cxn ang="0">
                    <a:pos x="17" y="13"/>
                  </a:cxn>
                  <a:cxn ang="0">
                    <a:pos x="17" y="10"/>
                  </a:cxn>
                  <a:cxn ang="0">
                    <a:pos x="16" y="9"/>
                  </a:cxn>
                  <a:cxn ang="0">
                    <a:pos x="15" y="8"/>
                  </a:cxn>
                  <a:cxn ang="0">
                    <a:pos x="14" y="8"/>
                  </a:cxn>
                  <a:cxn ang="0">
                    <a:pos x="11" y="8"/>
                  </a:cxn>
                  <a:cxn ang="0">
                    <a:pos x="10" y="9"/>
                  </a:cxn>
                  <a:cxn ang="0">
                    <a:pos x="9" y="10"/>
                  </a:cxn>
                  <a:cxn ang="0">
                    <a:pos x="8" y="14"/>
                  </a:cxn>
                  <a:cxn ang="0">
                    <a:pos x="0" y="11"/>
                  </a:cxn>
                  <a:cxn ang="0">
                    <a:pos x="1" y="8"/>
                  </a:cxn>
                  <a:cxn ang="0">
                    <a:pos x="2" y="6"/>
                  </a:cxn>
                  <a:cxn ang="0">
                    <a:pos x="4" y="3"/>
                  </a:cxn>
                  <a:cxn ang="0">
                    <a:pos x="7" y="1"/>
                  </a:cxn>
                  <a:cxn ang="0">
                    <a:pos x="10" y="1"/>
                  </a:cxn>
                  <a:cxn ang="0">
                    <a:pos x="14" y="0"/>
                  </a:cxn>
                  <a:cxn ang="0">
                    <a:pos x="17" y="1"/>
                  </a:cxn>
                  <a:cxn ang="0">
                    <a:pos x="21" y="2"/>
                  </a:cxn>
                  <a:cxn ang="0">
                    <a:pos x="23" y="4"/>
                  </a:cxn>
                  <a:cxn ang="0">
                    <a:pos x="25" y="8"/>
                  </a:cxn>
                  <a:cxn ang="0">
                    <a:pos x="25" y="11"/>
                  </a:cxn>
                  <a:cxn ang="0">
                    <a:pos x="25" y="15"/>
                  </a:cxn>
                  <a:cxn ang="0">
                    <a:pos x="23" y="18"/>
                  </a:cxn>
                  <a:cxn ang="0">
                    <a:pos x="20" y="21"/>
                  </a:cxn>
                  <a:cxn ang="0">
                    <a:pos x="23" y="22"/>
                  </a:cxn>
                  <a:cxn ang="0">
                    <a:pos x="25" y="24"/>
                  </a:cxn>
                  <a:cxn ang="0">
                    <a:pos x="28" y="28"/>
                  </a:cxn>
                  <a:cxn ang="0">
                    <a:pos x="28" y="31"/>
                  </a:cxn>
                  <a:cxn ang="0">
                    <a:pos x="28" y="35"/>
                  </a:cxn>
                  <a:cxn ang="0">
                    <a:pos x="25" y="37"/>
                  </a:cxn>
                  <a:cxn ang="0">
                    <a:pos x="24" y="40"/>
                  </a:cxn>
                  <a:cxn ang="0">
                    <a:pos x="21" y="43"/>
                  </a:cxn>
                  <a:cxn ang="0">
                    <a:pos x="17" y="44"/>
                  </a:cxn>
                  <a:cxn ang="0">
                    <a:pos x="14" y="44"/>
                  </a:cxn>
                  <a:cxn ang="0">
                    <a:pos x="10" y="44"/>
                  </a:cxn>
                  <a:cxn ang="0">
                    <a:pos x="7" y="43"/>
                  </a:cxn>
                  <a:cxn ang="0">
                    <a:pos x="4" y="40"/>
                  </a:cxn>
                  <a:cxn ang="0">
                    <a:pos x="2" y="38"/>
                  </a:cxn>
                  <a:cxn ang="0">
                    <a:pos x="0" y="35"/>
                  </a:cxn>
                  <a:cxn ang="0">
                    <a:pos x="0" y="31"/>
                  </a:cxn>
                </a:cxnLst>
                <a:rect l="0" t="0" r="r" b="b"/>
                <a:pathLst>
                  <a:path w="28" h="44">
                    <a:moveTo>
                      <a:pt x="0" y="31"/>
                    </a:moveTo>
                    <a:lnTo>
                      <a:pt x="8" y="30"/>
                    </a:lnTo>
                    <a:lnTo>
                      <a:pt x="8" y="32"/>
                    </a:lnTo>
                    <a:lnTo>
                      <a:pt x="9" y="35"/>
                    </a:lnTo>
                    <a:lnTo>
                      <a:pt x="11" y="36"/>
                    </a:lnTo>
                    <a:lnTo>
                      <a:pt x="14" y="37"/>
                    </a:lnTo>
                    <a:lnTo>
                      <a:pt x="16" y="36"/>
                    </a:lnTo>
                    <a:lnTo>
                      <a:pt x="18" y="35"/>
                    </a:lnTo>
                    <a:lnTo>
                      <a:pt x="20" y="32"/>
                    </a:lnTo>
                    <a:lnTo>
                      <a:pt x="20" y="30"/>
                    </a:lnTo>
                    <a:lnTo>
                      <a:pt x="20" y="28"/>
                    </a:lnTo>
                    <a:lnTo>
                      <a:pt x="18" y="25"/>
                    </a:lnTo>
                    <a:lnTo>
                      <a:pt x="16" y="24"/>
                    </a:lnTo>
                    <a:lnTo>
                      <a:pt x="14" y="24"/>
                    </a:lnTo>
                    <a:lnTo>
                      <a:pt x="13" y="24"/>
                    </a:lnTo>
                    <a:lnTo>
                      <a:pt x="10" y="24"/>
                    </a:lnTo>
                    <a:lnTo>
                      <a:pt x="11" y="17"/>
                    </a:lnTo>
                    <a:lnTo>
                      <a:pt x="14" y="17"/>
                    </a:lnTo>
                    <a:lnTo>
                      <a:pt x="16" y="16"/>
                    </a:lnTo>
                    <a:lnTo>
                      <a:pt x="17" y="15"/>
                    </a:lnTo>
                    <a:lnTo>
                      <a:pt x="17" y="13"/>
                    </a:lnTo>
                    <a:lnTo>
                      <a:pt x="17" y="10"/>
                    </a:lnTo>
                    <a:lnTo>
                      <a:pt x="16" y="9"/>
                    </a:lnTo>
                    <a:lnTo>
                      <a:pt x="15" y="8"/>
                    </a:lnTo>
                    <a:lnTo>
                      <a:pt x="14" y="8"/>
                    </a:lnTo>
                    <a:lnTo>
                      <a:pt x="11" y="8"/>
                    </a:lnTo>
                    <a:lnTo>
                      <a:pt x="10" y="9"/>
                    </a:lnTo>
                    <a:lnTo>
                      <a:pt x="9" y="10"/>
                    </a:lnTo>
                    <a:lnTo>
                      <a:pt x="8" y="14"/>
                    </a:lnTo>
                    <a:lnTo>
                      <a:pt x="0" y="11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4" y="3"/>
                    </a:lnTo>
                    <a:lnTo>
                      <a:pt x="7" y="1"/>
                    </a:lnTo>
                    <a:lnTo>
                      <a:pt x="10" y="1"/>
                    </a:lnTo>
                    <a:lnTo>
                      <a:pt x="14" y="0"/>
                    </a:lnTo>
                    <a:lnTo>
                      <a:pt x="17" y="1"/>
                    </a:lnTo>
                    <a:lnTo>
                      <a:pt x="21" y="2"/>
                    </a:lnTo>
                    <a:lnTo>
                      <a:pt x="23" y="4"/>
                    </a:lnTo>
                    <a:lnTo>
                      <a:pt x="25" y="8"/>
                    </a:lnTo>
                    <a:lnTo>
                      <a:pt x="25" y="11"/>
                    </a:lnTo>
                    <a:lnTo>
                      <a:pt x="25" y="15"/>
                    </a:lnTo>
                    <a:lnTo>
                      <a:pt x="23" y="18"/>
                    </a:lnTo>
                    <a:lnTo>
                      <a:pt x="20" y="21"/>
                    </a:lnTo>
                    <a:lnTo>
                      <a:pt x="23" y="22"/>
                    </a:lnTo>
                    <a:lnTo>
                      <a:pt x="25" y="24"/>
                    </a:lnTo>
                    <a:lnTo>
                      <a:pt x="28" y="28"/>
                    </a:lnTo>
                    <a:lnTo>
                      <a:pt x="28" y="31"/>
                    </a:lnTo>
                    <a:lnTo>
                      <a:pt x="28" y="35"/>
                    </a:lnTo>
                    <a:lnTo>
                      <a:pt x="25" y="37"/>
                    </a:lnTo>
                    <a:lnTo>
                      <a:pt x="24" y="40"/>
                    </a:lnTo>
                    <a:lnTo>
                      <a:pt x="21" y="43"/>
                    </a:lnTo>
                    <a:lnTo>
                      <a:pt x="17" y="44"/>
                    </a:lnTo>
                    <a:lnTo>
                      <a:pt x="14" y="44"/>
                    </a:lnTo>
                    <a:lnTo>
                      <a:pt x="10" y="44"/>
                    </a:lnTo>
                    <a:lnTo>
                      <a:pt x="7" y="43"/>
                    </a:lnTo>
                    <a:lnTo>
                      <a:pt x="4" y="40"/>
                    </a:lnTo>
                    <a:lnTo>
                      <a:pt x="2" y="38"/>
                    </a:lnTo>
                    <a:lnTo>
                      <a:pt x="0" y="35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90" name="Freeform 582"/>
              <p:cNvSpPr>
                <a:spLocks/>
              </p:cNvSpPr>
              <p:nvPr/>
            </p:nvSpPr>
            <p:spPr bwMode="auto">
              <a:xfrm>
                <a:off x="6068" y="4006"/>
                <a:ext cx="29" cy="43"/>
              </a:xfrm>
              <a:custGeom>
                <a:avLst/>
                <a:gdLst/>
                <a:ahLst/>
                <a:cxnLst>
                  <a:cxn ang="0">
                    <a:pos x="29" y="35"/>
                  </a:cxn>
                  <a:cxn ang="0">
                    <a:pos x="29" y="43"/>
                  </a:cxn>
                  <a:cxn ang="0">
                    <a:pos x="0" y="43"/>
                  </a:cxn>
                  <a:cxn ang="0">
                    <a:pos x="1" y="39"/>
                  </a:cxn>
                  <a:cxn ang="0">
                    <a:pos x="4" y="36"/>
                  </a:cxn>
                  <a:cxn ang="0">
                    <a:pos x="5" y="32"/>
                  </a:cxn>
                  <a:cxn ang="0">
                    <a:pos x="8" y="29"/>
                  </a:cxn>
                  <a:cxn ang="0">
                    <a:pos x="12" y="25"/>
                  </a:cxn>
                  <a:cxn ang="0">
                    <a:pos x="15" y="22"/>
                  </a:cxn>
                  <a:cxn ang="0">
                    <a:pos x="18" y="19"/>
                  </a:cxn>
                  <a:cxn ang="0">
                    <a:pos x="19" y="18"/>
                  </a:cxn>
                  <a:cxn ang="0">
                    <a:pos x="20" y="16"/>
                  </a:cxn>
                  <a:cxn ang="0">
                    <a:pos x="21" y="14"/>
                  </a:cxn>
                  <a:cxn ang="0">
                    <a:pos x="20" y="10"/>
                  </a:cxn>
                  <a:cxn ang="0">
                    <a:pos x="19" y="9"/>
                  </a:cxn>
                  <a:cxn ang="0">
                    <a:pos x="18" y="8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11" y="9"/>
                  </a:cxn>
                  <a:cxn ang="0">
                    <a:pos x="10" y="11"/>
                  </a:cxn>
                  <a:cxn ang="0">
                    <a:pos x="10" y="14"/>
                  </a:cxn>
                  <a:cxn ang="0">
                    <a:pos x="1" y="13"/>
                  </a:cxn>
                  <a:cxn ang="0">
                    <a:pos x="3" y="9"/>
                  </a:cxn>
                  <a:cxn ang="0">
                    <a:pos x="4" y="6"/>
                  </a:cxn>
                  <a:cxn ang="0">
                    <a:pos x="6" y="3"/>
                  </a:cxn>
                  <a:cxn ang="0">
                    <a:pos x="8" y="1"/>
                  </a:cxn>
                  <a:cxn ang="0">
                    <a:pos x="12" y="1"/>
                  </a:cxn>
                  <a:cxn ang="0">
                    <a:pos x="15" y="0"/>
                  </a:cxn>
                  <a:cxn ang="0">
                    <a:pos x="19" y="1"/>
                  </a:cxn>
                  <a:cxn ang="0">
                    <a:pos x="22" y="2"/>
                  </a:cxn>
                  <a:cxn ang="0">
                    <a:pos x="26" y="3"/>
                  </a:cxn>
                  <a:cxn ang="0">
                    <a:pos x="27" y="6"/>
                  </a:cxn>
                  <a:cxn ang="0">
                    <a:pos x="28" y="9"/>
                  </a:cxn>
                  <a:cxn ang="0">
                    <a:pos x="29" y="11"/>
                  </a:cxn>
                  <a:cxn ang="0">
                    <a:pos x="28" y="15"/>
                  </a:cxn>
                  <a:cxn ang="0">
                    <a:pos x="28" y="17"/>
                  </a:cxn>
                  <a:cxn ang="0">
                    <a:pos x="27" y="19"/>
                  </a:cxn>
                  <a:cxn ang="0">
                    <a:pos x="25" y="23"/>
                  </a:cxn>
                  <a:cxn ang="0">
                    <a:pos x="22" y="25"/>
                  </a:cxn>
                  <a:cxn ang="0">
                    <a:pos x="19" y="28"/>
                  </a:cxn>
                  <a:cxn ang="0">
                    <a:pos x="18" y="30"/>
                  </a:cxn>
                  <a:cxn ang="0">
                    <a:pos x="15" y="32"/>
                  </a:cxn>
                  <a:cxn ang="0">
                    <a:pos x="14" y="33"/>
                  </a:cxn>
                  <a:cxn ang="0">
                    <a:pos x="13" y="35"/>
                  </a:cxn>
                  <a:cxn ang="0">
                    <a:pos x="13" y="35"/>
                  </a:cxn>
                  <a:cxn ang="0">
                    <a:pos x="29" y="35"/>
                  </a:cxn>
                </a:cxnLst>
                <a:rect l="0" t="0" r="r" b="b"/>
                <a:pathLst>
                  <a:path w="29" h="43">
                    <a:moveTo>
                      <a:pt x="29" y="35"/>
                    </a:moveTo>
                    <a:lnTo>
                      <a:pt x="29" y="43"/>
                    </a:lnTo>
                    <a:lnTo>
                      <a:pt x="0" y="43"/>
                    </a:lnTo>
                    <a:lnTo>
                      <a:pt x="1" y="39"/>
                    </a:lnTo>
                    <a:lnTo>
                      <a:pt x="4" y="36"/>
                    </a:lnTo>
                    <a:lnTo>
                      <a:pt x="5" y="32"/>
                    </a:lnTo>
                    <a:lnTo>
                      <a:pt x="8" y="29"/>
                    </a:lnTo>
                    <a:lnTo>
                      <a:pt x="12" y="25"/>
                    </a:lnTo>
                    <a:lnTo>
                      <a:pt x="15" y="22"/>
                    </a:lnTo>
                    <a:lnTo>
                      <a:pt x="18" y="19"/>
                    </a:lnTo>
                    <a:lnTo>
                      <a:pt x="19" y="18"/>
                    </a:lnTo>
                    <a:lnTo>
                      <a:pt x="20" y="16"/>
                    </a:lnTo>
                    <a:lnTo>
                      <a:pt x="21" y="14"/>
                    </a:lnTo>
                    <a:lnTo>
                      <a:pt x="20" y="10"/>
                    </a:lnTo>
                    <a:lnTo>
                      <a:pt x="19" y="9"/>
                    </a:lnTo>
                    <a:lnTo>
                      <a:pt x="18" y="8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11" y="9"/>
                    </a:lnTo>
                    <a:lnTo>
                      <a:pt x="10" y="11"/>
                    </a:lnTo>
                    <a:lnTo>
                      <a:pt x="10" y="14"/>
                    </a:lnTo>
                    <a:lnTo>
                      <a:pt x="1" y="13"/>
                    </a:lnTo>
                    <a:lnTo>
                      <a:pt x="3" y="9"/>
                    </a:lnTo>
                    <a:lnTo>
                      <a:pt x="4" y="6"/>
                    </a:lnTo>
                    <a:lnTo>
                      <a:pt x="6" y="3"/>
                    </a:lnTo>
                    <a:lnTo>
                      <a:pt x="8" y="1"/>
                    </a:lnTo>
                    <a:lnTo>
                      <a:pt x="12" y="1"/>
                    </a:lnTo>
                    <a:lnTo>
                      <a:pt x="15" y="0"/>
                    </a:lnTo>
                    <a:lnTo>
                      <a:pt x="19" y="1"/>
                    </a:lnTo>
                    <a:lnTo>
                      <a:pt x="22" y="2"/>
                    </a:lnTo>
                    <a:lnTo>
                      <a:pt x="26" y="3"/>
                    </a:lnTo>
                    <a:lnTo>
                      <a:pt x="27" y="6"/>
                    </a:lnTo>
                    <a:lnTo>
                      <a:pt x="28" y="9"/>
                    </a:lnTo>
                    <a:lnTo>
                      <a:pt x="29" y="11"/>
                    </a:lnTo>
                    <a:lnTo>
                      <a:pt x="28" y="15"/>
                    </a:lnTo>
                    <a:lnTo>
                      <a:pt x="28" y="17"/>
                    </a:lnTo>
                    <a:lnTo>
                      <a:pt x="27" y="19"/>
                    </a:lnTo>
                    <a:lnTo>
                      <a:pt x="25" y="23"/>
                    </a:lnTo>
                    <a:lnTo>
                      <a:pt x="22" y="25"/>
                    </a:lnTo>
                    <a:lnTo>
                      <a:pt x="19" y="28"/>
                    </a:lnTo>
                    <a:lnTo>
                      <a:pt x="18" y="30"/>
                    </a:lnTo>
                    <a:lnTo>
                      <a:pt x="15" y="32"/>
                    </a:lnTo>
                    <a:lnTo>
                      <a:pt x="14" y="33"/>
                    </a:lnTo>
                    <a:lnTo>
                      <a:pt x="13" y="35"/>
                    </a:lnTo>
                    <a:lnTo>
                      <a:pt x="13" y="35"/>
                    </a:lnTo>
                    <a:lnTo>
                      <a:pt x="29" y="3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91" name="Freeform 583"/>
              <p:cNvSpPr>
                <a:spLocks/>
              </p:cNvSpPr>
              <p:nvPr/>
            </p:nvSpPr>
            <p:spPr bwMode="auto">
              <a:xfrm>
                <a:off x="6119" y="4006"/>
                <a:ext cx="28" cy="44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8" y="30"/>
                  </a:cxn>
                  <a:cxn ang="0">
                    <a:pos x="8" y="32"/>
                  </a:cxn>
                  <a:cxn ang="0">
                    <a:pos x="10" y="35"/>
                  </a:cxn>
                  <a:cxn ang="0">
                    <a:pos x="12" y="36"/>
                  </a:cxn>
                  <a:cxn ang="0">
                    <a:pos x="14" y="37"/>
                  </a:cxn>
                  <a:cxn ang="0">
                    <a:pos x="17" y="36"/>
                  </a:cxn>
                  <a:cxn ang="0">
                    <a:pos x="18" y="35"/>
                  </a:cxn>
                  <a:cxn ang="0">
                    <a:pos x="19" y="32"/>
                  </a:cxn>
                  <a:cxn ang="0">
                    <a:pos x="20" y="30"/>
                  </a:cxn>
                  <a:cxn ang="0">
                    <a:pos x="19" y="28"/>
                  </a:cxn>
                  <a:cxn ang="0">
                    <a:pos x="18" y="25"/>
                  </a:cxn>
                  <a:cxn ang="0">
                    <a:pos x="17" y="24"/>
                  </a:cxn>
                  <a:cxn ang="0">
                    <a:pos x="14" y="24"/>
                  </a:cxn>
                  <a:cxn ang="0">
                    <a:pos x="13" y="24"/>
                  </a:cxn>
                  <a:cxn ang="0">
                    <a:pos x="11" y="24"/>
                  </a:cxn>
                  <a:cxn ang="0">
                    <a:pos x="12" y="17"/>
                  </a:cxn>
                  <a:cxn ang="0">
                    <a:pos x="14" y="17"/>
                  </a:cxn>
                  <a:cxn ang="0">
                    <a:pos x="17" y="16"/>
                  </a:cxn>
                  <a:cxn ang="0">
                    <a:pos x="18" y="15"/>
                  </a:cxn>
                  <a:cxn ang="0">
                    <a:pos x="18" y="13"/>
                  </a:cxn>
                  <a:cxn ang="0">
                    <a:pos x="18" y="10"/>
                  </a:cxn>
                  <a:cxn ang="0">
                    <a:pos x="17" y="9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12" y="8"/>
                  </a:cxn>
                  <a:cxn ang="0">
                    <a:pos x="11" y="9"/>
                  </a:cxn>
                  <a:cxn ang="0">
                    <a:pos x="10" y="10"/>
                  </a:cxn>
                  <a:cxn ang="0">
                    <a:pos x="8" y="14"/>
                  </a:cxn>
                  <a:cxn ang="0">
                    <a:pos x="0" y="11"/>
                  </a:cxn>
                  <a:cxn ang="0">
                    <a:pos x="1" y="8"/>
                  </a:cxn>
                  <a:cxn ang="0">
                    <a:pos x="3" y="6"/>
                  </a:cxn>
                  <a:cxn ang="0">
                    <a:pos x="5" y="3"/>
                  </a:cxn>
                  <a:cxn ang="0">
                    <a:pos x="7" y="1"/>
                  </a:cxn>
                  <a:cxn ang="0">
                    <a:pos x="10" y="1"/>
                  </a:cxn>
                  <a:cxn ang="0">
                    <a:pos x="13" y="0"/>
                  </a:cxn>
                  <a:cxn ang="0">
                    <a:pos x="18" y="1"/>
                  </a:cxn>
                  <a:cxn ang="0">
                    <a:pos x="20" y="2"/>
                  </a:cxn>
                  <a:cxn ang="0">
                    <a:pos x="24" y="4"/>
                  </a:cxn>
                  <a:cxn ang="0">
                    <a:pos x="26" y="8"/>
                  </a:cxn>
                  <a:cxn ang="0">
                    <a:pos x="26" y="11"/>
                  </a:cxn>
                  <a:cxn ang="0">
                    <a:pos x="26" y="15"/>
                  </a:cxn>
                  <a:cxn ang="0">
                    <a:pos x="24" y="18"/>
                  </a:cxn>
                  <a:cxn ang="0">
                    <a:pos x="20" y="21"/>
                  </a:cxn>
                  <a:cxn ang="0">
                    <a:pos x="24" y="22"/>
                  </a:cxn>
                  <a:cxn ang="0">
                    <a:pos x="26" y="24"/>
                  </a:cxn>
                  <a:cxn ang="0">
                    <a:pos x="27" y="28"/>
                  </a:cxn>
                  <a:cxn ang="0">
                    <a:pos x="28" y="31"/>
                  </a:cxn>
                  <a:cxn ang="0">
                    <a:pos x="27" y="35"/>
                  </a:cxn>
                  <a:cxn ang="0">
                    <a:pos x="26" y="37"/>
                  </a:cxn>
                  <a:cxn ang="0">
                    <a:pos x="24" y="40"/>
                  </a:cxn>
                  <a:cxn ang="0">
                    <a:pos x="21" y="43"/>
                  </a:cxn>
                  <a:cxn ang="0">
                    <a:pos x="18" y="44"/>
                  </a:cxn>
                  <a:cxn ang="0">
                    <a:pos x="14" y="44"/>
                  </a:cxn>
                  <a:cxn ang="0">
                    <a:pos x="10" y="44"/>
                  </a:cxn>
                  <a:cxn ang="0">
                    <a:pos x="7" y="43"/>
                  </a:cxn>
                  <a:cxn ang="0">
                    <a:pos x="4" y="40"/>
                  </a:cxn>
                  <a:cxn ang="0">
                    <a:pos x="1" y="38"/>
                  </a:cxn>
                  <a:cxn ang="0">
                    <a:pos x="0" y="35"/>
                  </a:cxn>
                  <a:cxn ang="0">
                    <a:pos x="0" y="31"/>
                  </a:cxn>
                </a:cxnLst>
                <a:rect l="0" t="0" r="r" b="b"/>
                <a:pathLst>
                  <a:path w="28" h="44">
                    <a:moveTo>
                      <a:pt x="0" y="31"/>
                    </a:moveTo>
                    <a:lnTo>
                      <a:pt x="8" y="30"/>
                    </a:lnTo>
                    <a:lnTo>
                      <a:pt x="8" y="32"/>
                    </a:lnTo>
                    <a:lnTo>
                      <a:pt x="10" y="35"/>
                    </a:lnTo>
                    <a:lnTo>
                      <a:pt x="12" y="36"/>
                    </a:lnTo>
                    <a:lnTo>
                      <a:pt x="14" y="37"/>
                    </a:lnTo>
                    <a:lnTo>
                      <a:pt x="17" y="36"/>
                    </a:lnTo>
                    <a:lnTo>
                      <a:pt x="18" y="35"/>
                    </a:lnTo>
                    <a:lnTo>
                      <a:pt x="19" y="32"/>
                    </a:lnTo>
                    <a:lnTo>
                      <a:pt x="20" y="30"/>
                    </a:lnTo>
                    <a:lnTo>
                      <a:pt x="19" y="28"/>
                    </a:lnTo>
                    <a:lnTo>
                      <a:pt x="18" y="25"/>
                    </a:lnTo>
                    <a:lnTo>
                      <a:pt x="17" y="24"/>
                    </a:lnTo>
                    <a:lnTo>
                      <a:pt x="14" y="24"/>
                    </a:lnTo>
                    <a:lnTo>
                      <a:pt x="13" y="24"/>
                    </a:lnTo>
                    <a:lnTo>
                      <a:pt x="11" y="24"/>
                    </a:lnTo>
                    <a:lnTo>
                      <a:pt x="12" y="17"/>
                    </a:lnTo>
                    <a:lnTo>
                      <a:pt x="14" y="17"/>
                    </a:lnTo>
                    <a:lnTo>
                      <a:pt x="17" y="16"/>
                    </a:lnTo>
                    <a:lnTo>
                      <a:pt x="18" y="15"/>
                    </a:lnTo>
                    <a:lnTo>
                      <a:pt x="18" y="13"/>
                    </a:lnTo>
                    <a:lnTo>
                      <a:pt x="18" y="10"/>
                    </a:lnTo>
                    <a:lnTo>
                      <a:pt x="17" y="9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12" y="8"/>
                    </a:lnTo>
                    <a:lnTo>
                      <a:pt x="11" y="9"/>
                    </a:lnTo>
                    <a:lnTo>
                      <a:pt x="10" y="10"/>
                    </a:lnTo>
                    <a:lnTo>
                      <a:pt x="8" y="14"/>
                    </a:lnTo>
                    <a:lnTo>
                      <a:pt x="0" y="11"/>
                    </a:lnTo>
                    <a:lnTo>
                      <a:pt x="1" y="8"/>
                    </a:lnTo>
                    <a:lnTo>
                      <a:pt x="3" y="6"/>
                    </a:lnTo>
                    <a:lnTo>
                      <a:pt x="5" y="3"/>
                    </a:lnTo>
                    <a:lnTo>
                      <a:pt x="7" y="1"/>
                    </a:lnTo>
                    <a:lnTo>
                      <a:pt x="10" y="1"/>
                    </a:lnTo>
                    <a:lnTo>
                      <a:pt x="13" y="0"/>
                    </a:lnTo>
                    <a:lnTo>
                      <a:pt x="18" y="1"/>
                    </a:lnTo>
                    <a:lnTo>
                      <a:pt x="20" y="2"/>
                    </a:lnTo>
                    <a:lnTo>
                      <a:pt x="24" y="4"/>
                    </a:lnTo>
                    <a:lnTo>
                      <a:pt x="26" y="8"/>
                    </a:lnTo>
                    <a:lnTo>
                      <a:pt x="26" y="11"/>
                    </a:lnTo>
                    <a:lnTo>
                      <a:pt x="26" y="15"/>
                    </a:lnTo>
                    <a:lnTo>
                      <a:pt x="24" y="18"/>
                    </a:lnTo>
                    <a:lnTo>
                      <a:pt x="20" y="21"/>
                    </a:lnTo>
                    <a:lnTo>
                      <a:pt x="24" y="22"/>
                    </a:lnTo>
                    <a:lnTo>
                      <a:pt x="26" y="24"/>
                    </a:lnTo>
                    <a:lnTo>
                      <a:pt x="27" y="28"/>
                    </a:lnTo>
                    <a:lnTo>
                      <a:pt x="28" y="31"/>
                    </a:lnTo>
                    <a:lnTo>
                      <a:pt x="27" y="35"/>
                    </a:lnTo>
                    <a:lnTo>
                      <a:pt x="26" y="37"/>
                    </a:lnTo>
                    <a:lnTo>
                      <a:pt x="24" y="40"/>
                    </a:lnTo>
                    <a:lnTo>
                      <a:pt x="21" y="43"/>
                    </a:lnTo>
                    <a:lnTo>
                      <a:pt x="18" y="44"/>
                    </a:lnTo>
                    <a:lnTo>
                      <a:pt x="14" y="44"/>
                    </a:lnTo>
                    <a:lnTo>
                      <a:pt x="10" y="44"/>
                    </a:lnTo>
                    <a:lnTo>
                      <a:pt x="7" y="43"/>
                    </a:lnTo>
                    <a:lnTo>
                      <a:pt x="4" y="40"/>
                    </a:lnTo>
                    <a:lnTo>
                      <a:pt x="1" y="38"/>
                    </a:lnTo>
                    <a:lnTo>
                      <a:pt x="0" y="35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92" name="Freeform 584"/>
              <p:cNvSpPr>
                <a:spLocks noEditPoints="1"/>
              </p:cNvSpPr>
              <p:nvPr/>
            </p:nvSpPr>
            <p:spPr bwMode="auto">
              <a:xfrm>
                <a:off x="6152" y="4006"/>
                <a:ext cx="28" cy="44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8" y="1"/>
                  </a:cxn>
                  <a:cxn ang="0">
                    <a:pos x="22" y="2"/>
                  </a:cxn>
                  <a:cxn ang="0">
                    <a:pos x="24" y="4"/>
                  </a:cxn>
                  <a:cxn ang="0">
                    <a:pos x="25" y="8"/>
                  </a:cxn>
                  <a:cxn ang="0">
                    <a:pos x="28" y="11"/>
                  </a:cxn>
                  <a:cxn ang="0">
                    <a:pos x="28" y="16"/>
                  </a:cxn>
                  <a:cxn ang="0">
                    <a:pos x="28" y="22"/>
                  </a:cxn>
                  <a:cxn ang="0">
                    <a:pos x="28" y="28"/>
                  </a:cxn>
                  <a:cxn ang="0">
                    <a:pos x="28" y="32"/>
                  </a:cxn>
                  <a:cxn ang="0">
                    <a:pos x="25" y="37"/>
                  </a:cxn>
                  <a:cxn ang="0">
                    <a:pos x="24" y="39"/>
                  </a:cxn>
                  <a:cxn ang="0">
                    <a:pos x="21" y="42"/>
                  </a:cxn>
                  <a:cxn ang="0">
                    <a:pos x="18" y="44"/>
                  </a:cxn>
                  <a:cxn ang="0">
                    <a:pos x="14" y="44"/>
                  </a:cxn>
                  <a:cxn ang="0">
                    <a:pos x="10" y="44"/>
                  </a:cxn>
                  <a:cxn ang="0">
                    <a:pos x="7" y="42"/>
                  </a:cxn>
                  <a:cxn ang="0">
                    <a:pos x="4" y="39"/>
                  </a:cxn>
                  <a:cxn ang="0">
                    <a:pos x="2" y="36"/>
                  </a:cxn>
                  <a:cxn ang="0">
                    <a:pos x="1" y="32"/>
                  </a:cxn>
                  <a:cxn ang="0">
                    <a:pos x="0" y="28"/>
                  </a:cxn>
                  <a:cxn ang="0">
                    <a:pos x="0" y="22"/>
                  </a:cxn>
                  <a:cxn ang="0">
                    <a:pos x="0" y="16"/>
                  </a:cxn>
                  <a:cxn ang="0">
                    <a:pos x="1" y="11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7" y="2"/>
                  </a:cxn>
                  <a:cxn ang="0">
                    <a:pos x="10" y="1"/>
                  </a:cxn>
                  <a:cxn ang="0">
                    <a:pos x="14" y="0"/>
                  </a:cxn>
                  <a:cxn ang="0">
                    <a:pos x="14" y="8"/>
                  </a:cxn>
                  <a:cxn ang="0">
                    <a:pos x="13" y="8"/>
                  </a:cxn>
                  <a:cxn ang="0">
                    <a:pos x="11" y="8"/>
                  </a:cxn>
                  <a:cxn ang="0">
                    <a:pos x="10" y="10"/>
                  </a:cxn>
                  <a:cxn ang="0">
                    <a:pos x="9" y="11"/>
                  </a:cxn>
                  <a:cxn ang="0">
                    <a:pos x="9" y="14"/>
                  </a:cxn>
                  <a:cxn ang="0">
                    <a:pos x="8" y="17"/>
                  </a:cxn>
                  <a:cxn ang="0">
                    <a:pos x="8" y="22"/>
                  </a:cxn>
                  <a:cxn ang="0">
                    <a:pos x="8" y="26"/>
                  </a:cxn>
                  <a:cxn ang="0">
                    <a:pos x="9" y="30"/>
                  </a:cxn>
                  <a:cxn ang="0">
                    <a:pos x="9" y="32"/>
                  </a:cxn>
                  <a:cxn ang="0">
                    <a:pos x="10" y="35"/>
                  </a:cxn>
                  <a:cxn ang="0">
                    <a:pos x="11" y="36"/>
                  </a:cxn>
                  <a:cxn ang="0">
                    <a:pos x="13" y="36"/>
                  </a:cxn>
                  <a:cxn ang="0">
                    <a:pos x="14" y="37"/>
                  </a:cxn>
                  <a:cxn ang="0">
                    <a:pos x="16" y="36"/>
                  </a:cxn>
                  <a:cxn ang="0">
                    <a:pos x="17" y="36"/>
                  </a:cxn>
                  <a:cxn ang="0">
                    <a:pos x="18" y="35"/>
                  </a:cxn>
                  <a:cxn ang="0">
                    <a:pos x="20" y="32"/>
                  </a:cxn>
                  <a:cxn ang="0">
                    <a:pos x="20" y="30"/>
                  </a:cxn>
                  <a:cxn ang="0">
                    <a:pos x="20" y="26"/>
                  </a:cxn>
                  <a:cxn ang="0">
                    <a:pos x="20" y="22"/>
                  </a:cxn>
                  <a:cxn ang="0">
                    <a:pos x="20" y="17"/>
                  </a:cxn>
                  <a:cxn ang="0">
                    <a:pos x="20" y="15"/>
                  </a:cxn>
                  <a:cxn ang="0">
                    <a:pos x="20" y="13"/>
                  </a:cxn>
                  <a:cxn ang="0">
                    <a:pos x="18" y="10"/>
                  </a:cxn>
                  <a:cxn ang="0">
                    <a:pos x="17" y="8"/>
                  </a:cxn>
                  <a:cxn ang="0">
                    <a:pos x="16" y="8"/>
                  </a:cxn>
                  <a:cxn ang="0">
                    <a:pos x="14" y="8"/>
                  </a:cxn>
                </a:cxnLst>
                <a:rect l="0" t="0" r="r" b="b"/>
                <a:pathLst>
                  <a:path w="28" h="44">
                    <a:moveTo>
                      <a:pt x="14" y="0"/>
                    </a:moveTo>
                    <a:lnTo>
                      <a:pt x="18" y="1"/>
                    </a:lnTo>
                    <a:lnTo>
                      <a:pt x="22" y="2"/>
                    </a:lnTo>
                    <a:lnTo>
                      <a:pt x="24" y="4"/>
                    </a:lnTo>
                    <a:lnTo>
                      <a:pt x="25" y="8"/>
                    </a:lnTo>
                    <a:lnTo>
                      <a:pt x="28" y="11"/>
                    </a:lnTo>
                    <a:lnTo>
                      <a:pt x="28" y="16"/>
                    </a:lnTo>
                    <a:lnTo>
                      <a:pt x="28" y="22"/>
                    </a:lnTo>
                    <a:lnTo>
                      <a:pt x="28" y="28"/>
                    </a:lnTo>
                    <a:lnTo>
                      <a:pt x="28" y="32"/>
                    </a:lnTo>
                    <a:lnTo>
                      <a:pt x="25" y="37"/>
                    </a:lnTo>
                    <a:lnTo>
                      <a:pt x="24" y="39"/>
                    </a:lnTo>
                    <a:lnTo>
                      <a:pt x="21" y="42"/>
                    </a:lnTo>
                    <a:lnTo>
                      <a:pt x="18" y="44"/>
                    </a:lnTo>
                    <a:lnTo>
                      <a:pt x="14" y="44"/>
                    </a:lnTo>
                    <a:lnTo>
                      <a:pt x="10" y="44"/>
                    </a:lnTo>
                    <a:lnTo>
                      <a:pt x="7" y="42"/>
                    </a:lnTo>
                    <a:lnTo>
                      <a:pt x="4" y="39"/>
                    </a:lnTo>
                    <a:lnTo>
                      <a:pt x="2" y="36"/>
                    </a:lnTo>
                    <a:lnTo>
                      <a:pt x="1" y="32"/>
                    </a:lnTo>
                    <a:lnTo>
                      <a:pt x="0" y="28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1" y="11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10" y="1"/>
                    </a:lnTo>
                    <a:lnTo>
                      <a:pt x="14" y="0"/>
                    </a:lnTo>
                    <a:close/>
                    <a:moveTo>
                      <a:pt x="14" y="8"/>
                    </a:moveTo>
                    <a:lnTo>
                      <a:pt x="13" y="8"/>
                    </a:lnTo>
                    <a:lnTo>
                      <a:pt x="11" y="8"/>
                    </a:lnTo>
                    <a:lnTo>
                      <a:pt x="10" y="10"/>
                    </a:lnTo>
                    <a:lnTo>
                      <a:pt x="9" y="11"/>
                    </a:lnTo>
                    <a:lnTo>
                      <a:pt x="9" y="14"/>
                    </a:lnTo>
                    <a:lnTo>
                      <a:pt x="8" y="17"/>
                    </a:lnTo>
                    <a:lnTo>
                      <a:pt x="8" y="22"/>
                    </a:lnTo>
                    <a:lnTo>
                      <a:pt x="8" y="26"/>
                    </a:lnTo>
                    <a:lnTo>
                      <a:pt x="9" y="30"/>
                    </a:lnTo>
                    <a:lnTo>
                      <a:pt x="9" y="32"/>
                    </a:lnTo>
                    <a:lnTo>
                      <a:pt x="10" y="35"/>
                    </a:lnTo>
                    <a:lnTo>
                      <a:pt x="11" y="36"/>
                    </a:lnTo>
                    <a:lnTo>
                      <a:pt x="13" y="36"/>
                    </a:lnTo>
                    <a:lnTo>
                      <a:pt x="14" y="37"/>
                    </a:lnTo>
                    <a:lnTo>
                      <a:pt x="16" y="36"/>
                    </a:lnTo>
                    <a:lnTo>
                      <a:pt x="17" y="36"/>
                    </a:lnTo>
                    <a:lnTo>
                      <a:pt x="18" y="35"/>
                    </a:lnTo>
                    <a:lnTo>
                      <a:pt x="20" y="32"/>
                    </a:lnTo>
                    <a:lnTo>
                      <a:pt x="20" y="30"/>
                    </a:lnTo>
                    <a:lnTo>
                      <a:pt x="20" y="26"/>
                    </a:lnTo>
                    <a:lnTo>
                      <a:pt x="20" y="22"/>
                    </a:lnTo>
                    <a:lnTo>
                      <a:pt x="20" y="17"/>
                    </a:lnTo>
                    <a:lnTo>
                      <a:pt x="20" y="15"/>
                    </a:lnTo>
                    <a:lnTo>
                      <a:pt x="20" y="13"/>
                    </a:lnTo>
                    <a:lnTo>
                      <a:pt x="18" y="10"/>
                    </a:lnTo>
                    <a:lnTo>
                      <a:pt x="17" y="8"/>
                    </a:lnTo>
                    <a:lnTo>
                      <a:pt x="16" y="8"/>
                    </a:lnTo>
                    <a:lnTo>
                      <a:pt x="14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93" name="Line 585"/>
              <p:cNvSpPr>
                <a:spLocks noChangeShapeType="1"/>
              </p:cNvSpPr>
              <p:nvPr/>
            </p:nvSpPr>
            <p:spPr bwMode="auto">
              <a:xfrm flipV="1">
                <a:off x="4641" y="1435"/>
                <a:ext cx="1" cy="56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94" name="Line 586"/>
              <p:cNvSpPr>
                <a:spLocks noChangeShapeType="1"/>
              </p:cNvSpPr>
              <p:nvPr/>
            </p:nvSpPr>
            <p:spPr bwMode="auto">
              <a:xfrm flipV="1">
                <a:off x="4945" y="1435"/>
                <a:ext cx="1" cy="56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95" name="Line 587"/>
              <p:cNvSpPr>
                <a:spLocks noChangeShapeType="1"/>
              </p:cNvSpPr>
              <p:nvPr/>
            </p:nvSpPr>
            <p:spPr bwMode="auto">
              <a:xfrm flipV="1">
                <a:off x="5249" y="1435"/>
                <a:ext cx="1" cy="56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96" name="Line 588"/>
              <p:cNvSpPr>
                <a:spLocks noChangeShapeType="1"/>
              </p:cNvSpPr>
              <p:nvPr/>
            </p:nvSpPr>
            <p:spPr bwMode="auto">
              <a:xfrm flipV="1">
                <a:off x="5553" y="1435"/>
                <a:ext cx="1" cy="56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97" name="Line 589"/>
              <p:cNvSpPr>
                <a:spLocks noChangeShapeType="1"/>
              </p:cNvSpPr>
              <p:nvPr/>
            </p:nvSpPr>
            <p:spPr bwMode="auto">
              <a:xfrm flipH="1" flipV="1">
                <a:off x="5857" y="1435"/>
                <a:ext cx="1" cy="56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98" name="Line 590"/>
              <p:cNvSpPr>
                <a:spLocks noChangeShapeType="1"/>
              </p:cNvSpPr>
              <p:nvPr/>
            </p:nvSpPr>
            <p:spPr bwMode="auto">
              <a:xfrm flipV="1">
                <a:off x="6162" y="1435"/>
                <a:ext cx="1" cy="56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99" name="Line 591"/>
              <p:cNvSpPr>
                <a:spLocks noChangeShapeType="1"/>
              </p:cNvSpPr>
              <p:nvPr/>
            </p:nvSpPr>
            <p:spPr bwMode="auto">
              <a:xfrm flipH="1">
                <a:off x="4364" y="1518"/>
                <a:ext cx="56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00" name="Freeform 592"/>
              <p:cNvSpPr>
                <a:spLocks/>
              </p:cNvSpPr>
              <p:nvPr/>
            </p:nvSpPr>
            <p:spPr bwMode="auto">
              <a:xfrm>
                <a:off x="4185" y="1498"/>
                <a:ext cx="28" cy="44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8" y="30"/>
                  </a:cxn>
                  <a:cxn ang="0">
                    <a:pos x="9" y="34"/>
                  </a:cxn>
                  <a:cxn ang="0">
                    <a:pos x="11" y="35"/>
                  </a:cxn>
                  <a:cxn ang="0">
                    <a:pos x="12" y="36"/>
                  </a:cxn>
                  <a:cxn ang="0">
                    <a:pos x="14" y="37"/>
                  </a:cxn>
                  <a:cxn ang="0">
                    <a:pos x="16" y="36"/>
                  </a:cxn>
                  <a:cxn ang="0">
                    <a:pos x="19" y="35"/>
                  </a:cxn>
                  <a:cxn ang="0">
                    <a:pos x="20" y="32"/>
                  </a:cxn>
                  <a:cxn ang="0">
                    <a:pos x="20" y="30"/>
                  </a:cxn>
                  <a:cxn ang="0">
                    <a:pos x="20" y="28"/>
                  </a:cxn>
                  <a:cxn ang="0">
                    <a:pos x="19" y="25"/>
                  </a:cxn>
                  <a:cxn ang="0">
                    <a:pos x="18" y="24"/>
                  </a:cxn>
                  <a:cxn ang="0">
                    <a:pos x="15" y="24"/>
                  </a:cxn>
                  <a:cxn ang="0">
                    <a:pos x="14" y="24"/>
                  </a:cxn>
                  <a:cxn ang="0">
                    <a:pos x="12" y="24"/>
                  </a:cxn>
                  <a:cxn ang="0">
                    <a:pos x="13" y="17"/>
                  </a:cxn>
                  <a:cxn ang="0">
                    <a:pos x="15" y="17"/>
                  </a:cxn>
                  <a:cxn ang="0">
                    <a:pos x="16" y="16"/>
                  </a:cxn>
                  <a:cxn ang="0">
                    <a:pos x="18" y="15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8" y="9"/>
                  </a:cxn>
                  <a:cxn ang="0">
                    <a:pos x="16" y="8"/>
                  </a:cxn>
                  <a:cxn ang="0">
                    <a:pos x="14" y="8"/>
                  </a:cxn>
                  <a:cxn ang="0">
                    <a:pos x="12" y="8"/>
                  </a:cxn>
                  <a:cxn ang="0">
                    <a:pos x="11" y="9"/>
                  </a:cxn>
                  <a:cxn ang="0">
                    <a:pos x="9" y="12"/>
                  </a:cxn>
                  <a:cxn ang="0">
                    <a:pos x="9" y="14"/>
                  </a:cxn>
                  <a:cxn ang="0">
                    <a:pos x="1" y="13"/>
                  </a:cxn>
                  <a:cxn ang="0">
                    <a:pos x="3" y="8"/>
                  </a:cxn>
                  <a:cxn ang="0">
                    <a:pos x="4" y="6"/>
                  </a:cxn>
                  <a:cxn ang="0">
                    <a:pos x="5" y="3"/>
                  </a:cxn>
                  <a:cxn ang="0">
                    <a:pos x="8" y="2"/>
                  </a:cxn>
                  <a:cxn ang="0">
                    <a:pos x="11" y="1"/>
                  </a:cxn>
                  <a:cxn ang="0">
                    <a:pos x="14" y="0"/>
                  </a:cxn>
                  <a:cxn ang="0">
                    <a:pos x="18" y="1"/>
                  </a:cxn>
                  <a:cxn ang="0">
                    <a:pos x="21" y="2"/>
                  </a:cxn>
                  <a:cxn ang="0">
                    <a:pos x="23" y="5"/>
                  </a:cxn>
                  <a:cxn ang="0">
                    <a:pos x="26" y="8"/>
                  </a:cxn>
                  <a:cxn ang="0">
                    <a:pos x="27" y="12"/>
                  </a:cxn>
                  <a:cxn ang="0">
                    <a:pos x="26" y="15"/>
                  </a:cxn>
                  <a:cxn ang="0">
                    <a:pos x="25" y="19"/>
                  </a:cxn>
                  <a:cxn ang="0">
                    <a:pos x="21" y="21"/>
                  </a:cxn>
                  <a:cxn ang="0">
                    <a:pos x="23" y="22"/>
                  </a:cxn>
                  <a:cxn ang="0">
                    <a:pos x="27" y="24"/>
                  </a:cxn>
                  <a:cxn ang="0">
                    <a:pos x="28" y="28"/>
                  </a:cxn>
                  <a:cxn ang="0">
                    <a:pos x="28" y="31"/>
                  </a:cxn>
                  <a:cxn ang="0">
                    <a:pos x="28" y="35"/>
                  </a:cxn>
                  <a:cxn ang="0">
                    <a:pos x="27" y="37"/>
                  </a:cxn>
                  <a:cxn ang="0">
                    <a:pos x="25" y="41"/>
                  </a:cxn>
                  <a:cxn ang="0">
                    <a:pos x="21" y="43"/>
                  </a:cxn>
                  <a:cxn ang="0">
                    <a:pos x="18" y="44"/>
                  </a:cxn>
                  <a:cxn ang="0">
                    <a:pos x="14" y="44"/>
                  </a:cxn>
                  <a:cxn ang="0">
                    <a:pos x="11" y="44"/>
                  </a:cxn>
                  <a:cxn ang="0">
                    <a:pos x="7" y="43"/>
                  </a:cxn>
                  <a:cxn ang="0">
                    <a:pos x="5" y="41"/>
                  </a:cxn>
                  <a:cxn ang="0">
                    <a:pos x="3" y="38"/>
                  </a:cxn>
                  <a:cxn ang="0">
                    <a:pos x="1" y="35"/>
                  </a:cxn>
                  <a:cxn ang="0">
                    <a:pos x="0" y="31"/>
                  </a:cxn>
                </a:cxnLst>
                <a:rect l="0" t="0" r="r" b="b"/>
                <a:pathLst>
                  <a:path w="28" h="44">
                    <a:moveTo>
                      <a:pt x="0" y="31"/>
                    </a:moveTo>
                    <a:lnTo>
                      <a:pt x="8" y="30"/>
                    </a:lnTo>
                    <a:lnTo>
                      <a:pt x="9" y="34"/>
                    </a:lnTo>
                    <a:lnTo>
                      <a:pt x="11" y="35"/>
                    </a:lnTo>
                    <a:lnTo>
                      <a:pt x="12" y="36"/>
                    </a:lnTo>
                    <a:lnTo>
                      <a:pt x="14" y="37"/>
                    </a:lnTo>
                    <a:lnTo>
                      <a:pt x="16" y="36"/>
                    </a:lnTo>
                    <a:lnTo>
                      <a:pt x="19" y="35"/>
                    </a:lnTo>
                    <a:lnTo>
                      <a:pt x="20" y="32"/>
                    </a:lnTo>
                    <a:lnTo>
                      <a:pt x="20" y="30"/>
                    </a:lnTo>
                    <a:lnTo>
                      <a:pt x="20" y="28"/>
                    </a:lnTo>
                    <a:lnTo>
                      <a:pt x="19" y="25"/>
                    </a:lnTo>
                    <a:lnTo>
                      <a:pt x="18" y="24"/>
                    </a:lnTo>
                    <a:lnTo>
                      <a:pt x="15" y="24"/>
                    </a:lnTo>
                    <a:lnTo>
                      <a:pt x="14" y="24"/>
                    </a:lnTo>
                    <a:lnTo>
                      <a:pt x="12" y="24"/>
                    </a:lnTo>
                    <a:lnTo>
                      <a:pt x="13" y="17"/>
                    </a:lnTo>
                    <a:lnTo>
                      <a:pt x="15" y="17"/>
                    </a:lnTo>
                    <a:lnTo>
                      <a:pt x="16" y="16"/>
                    </a:lnTo>
                    <a:lnTo>
                      <a:pt x="18" y="15"/>
                    </a:lnTo>
                    <a:lnTo>
                      <a:pt x="19" y="13"/>
                    </a:lnTo>
                    <a:lnTo>
                      <a:pt x="19" y="10"/>
                    </a:lnTo>
                    <a:lnTo>
                      <a:pt x="18" y="9"/>
                    </a:lnTo>
                    <a:lnTo>
                      <a:pt x="16" y="8"/>
                    </a:lnTo>
                    <a:lnTo>
                      <a:pt x="14" y="8"/>
                    </a:lnTo>
                    <a:lnTo>
                      <a:pt x="12" y="8"/>
                    </a:lnTo>
                    <a:lnTo>
                      <a:pt x="11" y="9"/>
                    </a:lnTo>
                    <a:lnTo>
                      <a:pt x="9" y="12"/>
                    </a:lnTo>
                    <a:lnTo>
                      <a:pt x="9" y="14"/>
                    </a:lnTo>
                    <a:lnTo>
                      <a:pt x="1" y="13"/>
                    </a:lnTo>
                    <a:lnTo>
                      <a:pt x="3" y="8"/>
                    </a:lnTo>
                    <a:lnTo>
                      <a:pt x="4" y="6"/>
                    </a:lnTo>
                    <a:lnTo>
                      <a:pt x="5" y="3"/>
                    </a:lnTo>
                    <a:lnTo>
                      <a:pt x="8" y="2"/>
                    </a:lnTo>
                    <a:lnTo>
                      <a:pt x="11" y="1"/>
                    </a:lnTo>
                    <a:lnTo>
                      <a:pt x="14" y="0"/>
                    </a:lnTo>
                    <a:lnTo>
                      <a:pt x="18" y="1"/>
                    </a:lnTo>
                    <a:lnTo>
                      <a:pt x="21" y="2"/>
                    </a:lnTo>
                    <a:lnTo>
                      <a:pt x="23" y="5"/>
                    </a:lnTo>
                    <a:lnTo>
                      <a:pt x="26" y="8"/>
                    </a:lnTo>
                    <a:lnTo>
                      <a:pt x="27" y="12"/>
                    </a:lnTo>
                    <a:lnTo>
                      <a:pt x="26" y="15"/>
                    </a:lnTo>
                    <a:lnTo>
                      <a:pt x="25" y="19"/>
                    </a:lnTo>
                    <a:lnTo>
                      <a:pt x="21" y="21"/>
                    </a:lnTo>
                    <a:lnTo>
                      <a:pt x="23" y="22"/>
                    </a:lnTo>
                    <a:lnTo>
                      <a:pt x="27" y="24"/>
                    </a:lnTo>
                    <a:lnTo>
                      <a:pt x="28" y="28"/>
                    </a:lnTo>
                    <a:lnTo>
                      <a:pt x="28" y="31"/>
                    </a:lnTo>
                    <a:lnTo>
                      <a:pt x="28" y="35"/>
                    </a:lnTo>
                    <a:lnTo>
                      <a:pt x="27" y="37"/>
                    </a:lnTo>
                    <a:lnTo>
                      <a:pt x="25" y="41"/>
                    </a:lnTo>
                    <a:lnTo>
                      <a:pt x="21" y="43"/>
                    </a:lnTo>
                    <a:lnTo>
                      <a:pt x="18" y="44"/>
                    </a:lnTo>
                    <a:lnTo>
                      <a:pt x="14" y="44"/>
                    </a:lnTo>
                    <a:lnTo>
                      <a:pt x="11" y="44"/>
                    </a:lnTo>
                    <a:lnTo>
                      <a:pt x="7" y="43"/>
                    </a:lnTo>
                    <a:lnTo>
                      <a:pt x="5" y="41"/>
                    </a:lnTo>
                    <a:lnTo>
                      <a:pt x="3" y="38"/>
                    </a:lnTo>
                    <a:lnTo>
                      <a:pt x="1" y="35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01" name="Freeform 593"/>
              <p:cNvSpPr>
                <a:spLocks/>
              </p:cNvSpPr>
              <p:nvPr/>
            </p:nvSpPr>
            <p:spPr bwMode="auto">
              <a:xfrm>
                <a:off x="4220" y="1498"/>
                <a:ext cx="20" cy="44"/>
              </a:xfrm>
              <a:custGeom>
                <a:avLst/>
                <a:gdLst/>
                <a:ahLst/>
                <a:cxnLst>
                  <a:cxn ang="0">
                    <a:pos x="20" y="44"/>
                  </a:cxn>
                  <a:cxn ang="0">
                    <a:pos x="12" y="44"/>
                  </a:cxn>
                  <a:cxn ang="0">
                    <a:pos x="12" y="13"/>
                  </a:cxn>
                  <a:cxn ang="0">
                    <a:pos x="6" y="16"/>
                  </a:cxn>
                  <a:cxn ang="0">
                    <a:pos x="0" y="19"/>
                  </a:cxn>
                  <a:cxn ang="0">
                    <a:pos x="0" y="10"/>
                  </a:cxn>
                  <a:cxn ang="0">
                    <a:pos x="3" y="9"/>
                  </a:cxn>
                  <a:cxn ang="0">
                    <a:pos x="7" y="7"/>
                  </a:cxn>
                  <a:cxn ang="0">
                    <a:pos x="10" y="3"/>
                  </a:cxn>
                  <a:cxn ang="0">
                    <a:pos x="13" y="0"/>
                  </a:cxn>
                  <a:cxn ang="0">
                    <a:pos x="20" y="0"/>
                  </a:cxn>
                  <a:cxn ang="0">
                    <a:pos x="20" y="44"/>
                  </a:cxn>
                </a:cxnLst>
                <a:rect l="0" t="0" r="r" b="b"/>
                <a:pathLst>
                  <a:path w="20" h="44">
                    <a:moveTo>
                      <a:pt x="20" y="44"/>
                    </a:moveTo>
                    <a:lnTo>
                      <a:pt x="12" y="44"/>
                    </a:lnTo>
                    <a:lnTo>
                      <a:pt x="12" y="13"/>
                    </a:lnTo>
                    <a:lnTo>
                      <a:pt x="6" y="16"/>
                    </a:lnTo>
                    <a:lnTo>
                      <a:pt x="0" y="19"/>
                    </a:lnTo>
                    <a:lnTo>
                      <a:pt x="0" y="10"/>
                    </a:lnTo>
                    <a:lnTo>
                      <a:pt x="3" y="9"/>
                    </a:lnTo>
                    <a:lnTo>
                      <a:pt x="7" y="7"/>
                    </a:lnTo>
                    <a:lnTo>
                      <a:pt x="10" y="3"/>
                    </a:lnTo>
                    <a:lnTo>
                      <a:pt x="13" y="0"/>
                    </a:lnTo>
                    <a:lnTo>
                      <a:pt x="20" y="0"/>
                    </a:lnTo>
                    <a:lnTo>
                      <a:pt x="20" y="4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02" name="Freeform 594"/>
              <p:cNvSpPr>
                <a:spLocks noEditPoints="1"/>
              </p:cNvSpPr>
              <p:nvPr/>
            </p:nvSpPr>
            <p:spPr bwMode="auto">
              <a:xfrm>
                <a:off x="4269" y="1498"/>
                <a:ext cx="28" cy="44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7" y="1"/>
                  </a:cxn>
                  <a:cxn ang="0">
                    <a:pos x="21" y="2"/>
                  </a:cxn>
                  <a:cxn ang="0">
                    <a:pos x="24" y="5"/>
                  </a:cxn>
                  <a:cxn ang="0">
                    <a:pos x="25" y="8"/>
                  </a:cxn>
                  <a:cxn ang="0">
                    <a:pos x="26" y="12"/>
                  </a:cxn>
                  <a:cxn ang="0">
                    <a:pos x="28" y="16"/>
                  </a:cxn>
                  <a:cxn ang="0">
                    <a:pos x="28" y="22"/>
                  </a:cxn>
                  <a:cxn ang="0">
                    <a:pos x="28" y="28"/>
                  </a:cxn>
                  <a:cxn ang="0">
                    <a:pos x="26" y="32"/>
                  </a:cxn>
                  <a:cxn ang="0">
                    <a:pos x="25" y="37"/>
                  </a:cxn>
                  <a:cxn ang="0">
                    <a:pos x="24" y="39"/>
                  </a:cxn>
                  <a:cxn ang="0">
                    <a:pos x="21" y="42"/>
                  </a:cxn>
                  <a:cxn ang="0">
                    <a:pos x="17" y="44"/>
                  </a:cxn>
                  <a:cxn ang="0">
                    <a:pos x="14" y="44"/>
                  </a:cxn>
                  <a:cxn ang="0">
                    <a:pos x="10" y="44"/>
                  </a:cxn>
                  <a:cxn ang="0">
                    <a:pos x="7" y="42"/>
                  </a:cxn>
                  <a:cxn ang="0">
                    <a:pos x="3" y="39"/>
                  </a:cxn>
                  <a:cxn ang="0">
                    <a:pos x="2" y="36"/>
                  </a:cxn>
                  <a:cxn ang="0">
                    <a:pos x="1" y="32"/>
                  </a:cxn>
                  <a:cxn ang="0">
                    <a:pos x="0" y="28"/>
                  </a:cxn>
                  <a:cxn ang="0">
                    <a:pos x="0" y="22"/>
                  </a:cxn>
                  <a:cxn ang="0">
                    <a:pos x="0" y="16"/>
                  </a:cxn>
                  <a:cxn ang="0">
                    <a:pos x="1" y="12"/>
                  </a:cxn>
                  <a:cxn ang="0">
                    <a:pos x="2" y="8"/>
                  </a:cxn>
                  <a:cxn ang="0">
                    <a:pos x="4" y="5"/>
                  </a:cxn>
                  <a:cxn ang="0">
                    <a:pos x="7" y="2"/>
                  </a:cxn>
                  <a:cxn ang="0">
                    <a:pos x="10" y="1"/>
                  </a:cxn>
                  <a:cxn ang="0">
                    <a:pos x="14" y="0"/>
                  </a:cxn>
                  <a:cxn ang="0">
                    <a:pos x="14" y="8"/>
                  </a:cxn>
                  <a:cxn ang="0">
                    <a:pos x="12" y="8"/>
                  </a:cxn>
                  <a:cxn ang="0">
                    <a:pos x="11" y="9"/>
                  </a:cxn>
                  <a:cxn ang="0">
                    <a:pos x="10" y="10"/>
                  </a:cxn>
                  <a:cxn ang="0">
                    <a:pos x="9" y="12"/>
                  </a:cxn>
                  <a:cxn ang="0">
                    <a:pos x="8" y="15"/>
                  </a:cxn>
                  <a:cxn ang="0">
                    <a:pos x="8" y="17"/>
                  </a:cxn>
                  <a:cxn ang="0">
                    <a:pos x="8" y="22"/>
                  </a:cxn>
                  <a:cxn ang="0">
                    <a:pos x="8" y="27"/>
                  </a:cxn>
                  <a:cxn ang="0">
                    <a:pos x="8" y="30"/>
                  </a:cxn>
                  <a:cxn ang="0">
                    <a:pos x="9" y="32"/>
                  </a:cxn>
                  <a:cxn ang="0">
                    <a:pos x="10" y="35"/>
                  </a:cxn>
                  <a:cxn ang="0">
                    <a:pos x="11" y="36"/>
                  </a:cxn>
                  <a:cxn ang="0">
                    <a:pos x="12" y="36"/>
                  </a:cxn>
                  <a:cxn ang="0">
                    <a:pos x="14" y="37"/>
                  </a:cxn>
                  <a:cxn ang="0">
                    <a:pos x="15" y="36"/>
                  </a:cxn>
                  <a:cxn ang="0">
                    <a:pos x="17" y="36"/>
                  </a:cxn>
                  <a:cxn ang="0">
                    <a:pos x="18" y="35"/>
                  </a:cxn>
                  <a:cxn ang="0">
                    <a:pos x="18" y="32"/>
                  </a:cxn>
                  <a:cxn ang="0">
                    <a:pos x="19" y="30"/>
                  </a:cxn>
                  <a:cxn ang="0">
                    <a:pos x="19" y="27"/>
                  </a:cxn>
                  <a:cxn ang="0">
                    <a:pos x="19" y="22"/>
                  </a:cxn>
                  <a:cxn ang="0">
                    <a:pos x="19" y="19"/>
                  </a:cxn>
                  <a:cxn ang="0">
                    <a:pos x="19" y="15"/>
                  </a:cxn>
                  <a:cxn ang="0">
                    <a:pos x="19" y="13"/>
                  </a:cxn>
                  <a:cxn ang="0">
                    <a:pos x="18" y="10"/>
                  </a:cxn>
                  <a:cxn ang="0">
                    <a:pos x="17" y="9"/>
                  </a:cxn>
                  <a:cxn ang="0">
                    <a:pos x="15" y="8"/>
                  </a:cxn>
                  <a:cxn ang="0">
                    <a:pos x="14" y="8"/>
                  </a:cxn>
                </a:cxnLst>
                <a:rect l="0" t="0" r="r" b="b"/>
                <a:pathLst>
                  <a:path w="28" h="44">
                    <a:moveTo>
                      <a:pt x="14" y="0"/>
                    </a:moveTo>
                    <a:lnTo>
                      <a:pt x="17" y="1"/>
                    </a:lnTo>
                    <a:lnTo>
                      <a:pt x="21" y="2"/>
                    </a:lnTo>
                    <a:lnTo>
                      <a:pt x="24" y="5"/>
                    </a:lnTo>
                    <a:lnTo>
                      <a:pt x="25" y="8"/>
                    </a:lnTo>
                    <a:lnTo>
                      <a:pt x="26" y="12"/>
                    </a:lnTo>
                    <a:lnTo>
                      <a:pt x="28" y="16"/>
                    </a:lnTo>
                    <a:lnTo>
                      <a:pt x="28" y="22"/>
                    </a:lnTo>
                    <a:lnTo>
                      <a:pt x="28" y="28"/>
                    </a:lnTo>
                    <a:lnTo>
                      <a:pt x="26" y="32"/>
                    </a:lnTo>
                    <a:lnTo>
                      <a:pt x="25" y="37"/>
                    </a:lnTo>
                    <a:lnTo>
                      <a:pt x="24" y="39"/>
                    </a:lnTo>
                    <a:lnTo>
                      <a:pt x="21" y="42"/>
                    </a:lnTo>
                    <a:lnTo>
                      <a:pt x="17" y="44"/>
                    </a:lnTo>
                    <a:lnTo>
                      <a:pt x="14" y="44"/>
                    </a:lnTo>
                    <a:lnTo>
                      <a:pt x="10" y="44"/>
                    </a:lnTo>
                    <a:lnTo>
                      <a:pt x="7" y="42"/>
                    </a:lnTo>
                    <a:lnTo>
                      <a:pt x="3" y="39"/>
                    </a:lnTo>
                    <a:lnTo>
                      <a:pt x="2" y="36"/>
                    </a:lnTo>
                    <a:lnTo>
                      <a:pt x="1" y="32"/>
                    </a:lnTo>
                    <a:lnTo>
                      <a:pt x="0" y="28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1" y="12"/>
                    </a:lnTo>
                    <a:lnTo>
                      <a:pt x="2" y="8"/>
                    </a:lnTo>
                    <a:lnTo>
                      <a:pt x="4" y="5"/>
                    </a:lnTo>
                    <a:lnTo>
                      <a:pt x="7" y="2"/>
                    </a:lnTo>
                    <a:lnTo>
                      <a:pt x="10" y="1"/>
                    </a:lnTo>
                    <a:lnTo>
                      <a:pt x="14" y="0"/>
                    </a:lnTo>
                    <a:close/>
                    <a:moveTo>
                      <a:pt x="14" y="8"/>
                    </a:moveTo>
                    <a:lnTo>
                      <a:pt x="12" y="8"/>
                    </a:lnTo>
                    <a:lnTo>
                      <a:pt x="11" y="9"/>
                    </a:lnTo>
                    <a:lnTo>
                      <a:pt x="10" y="10"/>
                    </a:lnTo>
                    <a:lnTo>
                      <a:pt x="9" y="12"/>
                    </a:lnTo>
                    <a:lnTo>
                      <a:pt x="8" y="15"/>
                    </a:lnTo>
                    <a:lnTo>
                      <a:pt x="8" y="17"/>
                    </a:lnTo>
                    <a:lnTo>
                      <a:pt x="8" y="22"/>
                    </a:lnTo>
                    <a:lnTo>
                      <a:pt x="8" y="27"/>
                    </a:lnTo>
                    <a:lnTo>
                      <a:pt x="8" y="30"/>
                    </a:lnTo>
                    <a:lnTo>
                      <a:pt x="9" y="32"/>
                    </a:lnTo>
                    <a:lnTo>
                      <a:pt x="10" y="35"/>
                    </a:lnTo>
                    <a:lnTo>
                      <a:pt x="11" y="36"/>
                    </a:lnTo>
                    <a:lnTo>
                      <a:pt x="12" y="36"/>
                    </a:lnTo>
                    <a:lnTo>
                      <a:pt x="14" y="37"/>
                    </a:lnTo>
                    <a:lnTo>
                      <a:pt x="15" y="36"/>
                    </a:lnTo>
                    <a:lnTo>
                      <a:pt x="17" y="36"/>
                    </a:lnTo>
                    <a:lnTo>
                      <a:pt x="18" y="35"/>
                    </a:lnTo>
                    <a:lnTo>
                      <a:pt x="18" y="32"/>
                    </a:lnTo>
                    <a:lnTo>
                      <a:pt x="19" y="30"/>
                    </a:lnTo>
                    <a:lnTo>
                      <a:pt x="19" y="27"/>
                    </a:lnTo>
                    <a:lnTo>
                      <a:pt x="19" y="22"/>
                    </a:lnTo>
                    <a:lnTo>
                      <a:pt x="19" y="19"/>
                    </a:lnTo>
                    <a:lnTo>
                      <a:pt x="19" y="15"/>
                    </a:lnTo>
                    <a:lnTo>
                      <a:pt x="19" y="13"/>
                    </a:lnTo>
                    <a:lnTo>
                      <a:pt x="18" y="10"/>
                    </a:lnTo>
                    <a:lnTo>
                      <a:pt x="17" y="9"/>
                    </a:lnTo>
                    <a:lnTo>
                      <a:pt x="15" y="8"/>
                    </a:lnTo>
                    <a:lnTo>
                      <a:pt x="14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03" name="Freeform 595"/>
              <p:cNvSpPr>
                <a:spLocks/>
              </p:cNvSpPr>
              <p:nvPr/>
            </p:nvSpPr>
            <p:spPr bwMode="auto">
              <a:xfrm>
                <a:off x="4302" y="1499"/>
                <a:ext cx="28" cy="43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7" y="29"/>
                  </a:cxn>
                  <a:cxn ang="0">
                    <a:pos x="8" y="31"/>
                  </a:cxn>
                  <a:cxn ang="0">
                    <a:pos x="10" y="34"/>
                  </a:cxn>
                  <a:cxn ang="0">
                    <a:pos x="12" y="35"/>
                  </a:cxn>
                  <a:cxn ang="0">
                    <a:pos x="14" y="36"/>
                  </a:cxn>
                  <a:cxn ang="0">
                    <a:pos x="17" y="35"/>
                  </a:cxn>
                  <a:cxn ang="0">
                    <a:pos x="19" y="34"/>
                  </a:cxn>
                  <a:cxn ang="0">
                    <a:pos x="20" y="31"/>
                  </a:cxn>
                  <a:cxn ang="0">
                    <a:pos x="20" y="28"/>
                  </a:cxn>
                  <a:cxn ang="0">
                    <a:pos x="20" y="26"/>
                  </a:cxn>
                  <a:cxn ang="0">
                    <a:pos x="19" y="23"/>
                  </a:cxn>
                  <a:cxn ang="0">
                    <a:pos x="17" y="22"/>
                  </a:cxn>
                  <a:cxn ang="0">
                    <a:pos x="14" y="21"/>
                  </a:cxn>
                  <a:cxn ang="0">
                    <a:pos x="11" y="22"/>
                  </a:cxn>
                  <a:cxn ang="0">
                    <a:pos x="7" y="24"/>
                  </a:cxn>
                  <a:cxn ang="0">
                    <a:pos x="0" y="23"/>
                  </a:cxn>
                  <a:cxn ang="0">
                    <a:pos x="5" y="0"/>
                  </a:cxn>
                  <a:cxn ang="0">
                    <a:pos x="27" y="0"/>
                  </a:cxn>
                  <a:cxn ang="0">
                    <a:pos x="27" y="8"/>
                  </a:cxn>
                  <a:cxn ang="0">
                    <a:pos x="12" y="8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4"/>
                  </a:cxn>
                  <a:cxn ang="0">
                    <a:pos x="19" y="14"/>
                  </a:cxn>
                  <a:cxn ang="0">
                    <a:pos x="22" y="15"/>
                  </a:cxn>
                  <a:cxn ang="0">
                    <a:pos x="25" y="18"/>
                  </a:cxn>
                  <a:cxn ang="0">
                    <a:pos x="27" y="21"/>
                  </a:cxn>
                  <a:cxn ang="0">
                    <a:pos x="28" y="24"/>
                  </a:cxn>
                  <a:cxn ang="0">
                    <a:pos x="28" y="28"/>
                  </a:cxn>
                  <a:cxn ang="0">
                    <a:pos x="28" y="33"/>
                  </a:cxn>
                  <a:cxn ang="0">
                    <a:pos x="26" y="37"/>
                  </a:cxn>
                  <a:cxn ang="0">
                    <a:pos x="22" y="41"/>
                  </a:cxn>
                  <a:cxn ang="0">
                    <a:pos x="19" y="43"/>
                  </a:cxn>
                  <a:cxn ang="0">
                    <a:pos x="14" y="43"/>
                  </a:cxn>
                  <a:cxn ang="0">
                    <a:pos x="11" y="43"/>
                  </a:cxn>
                  <a:cxn ang="0">
                    <a:pos x="7" y="42"/>
                  </a:cxn>
                  <a:cxn ang="0">
                    <a:pos x="4" y="40"/>
                  </a:cxn>
                  <a:cxn ang="0">
                    <a:pos x="3" y="37"/>
                  </a:cxn>
                  <a:cxn ang="0">
                    <a:pos x="0" y="34"/>
                  </a:cxn>
                  <a:cxn ang="0">
                    <a:pos x="0" y="30"/>
                  </a:cxn>
                </a:cxnLst>
                <a:rect l="0" t="0" r="r" b="b"/>
                <a:pathLst>
                  <a:path w="28" h="43">
                    <a:moveTo>
                      <a:pt x="0" y="30"/>
                    </a:moveTo>
                    <a:lnTo>
                      <a:pt x="7" y="29"/>
                    </a:lnTo>
                    <a:lnTo>
                      <a:pt x="8" y="31"/>
                    </a:lnTo>
                    <a:lnTo>
                      <a:pt x="10" y="34"/>
                    </a:lnTo>
                    <a:lnTo>
                      <a:pt x="12" y="35"/>
                    </a:lnTo>
                    <a:lnTo>
                      <a:pt x="14" y="36"/>
                    </a:lnTo>
                    <a:lnTo>
                      <a:pt x="17" y="35"/>
                    </a:lnTo>
                    <a:lnTo>
                      <a:pt x="19" y="34"/>
                    </a:lnTo>
                    <a:lnTo>
                      <a:pt x="20" y="31"/>
                    </a:lnTo>
                    <a:lnTo>
                      <a:pt x="20" y="28"/>
                    </a:lnTo>
                    <a:lnTo>
                      <a:pt x="20" y="26"/>
                    </a:lnTo>
                    <a:lnTo>
                      <a:pt x="19" y="23"/>
                    </a:lnTo>
                    <a:lnTo>
                      <a:pt x="17" y="22"/>
                    </a:lnTo>
                    <a:lnTo>
                      <a:pt x="14" y="21"/>
                    </a:lnTo>
                    <a:lnTo>
                      <a:pt x="11" y="22"/>
                    </a:lnTo>
                    <a:lnTo>
                      <a:pt x="7" y="24"/>
                    </a:lnTo>
                    <a:lnTo>
                      <a:pt x="0" y="23"/>
                    </a:lnTo>
                    <a:lnTo>
                      <a:pt x="5" y="0"/>
                    </a:lnTo>
                    <a:lnTo>
                      <a:pt x="27" y="0"/>
                    </a:lnTo>
                    <a:lnTo>
                      <a:pt x="27" y="8"/>
                    </a:lnTo>
                    <a:lnTo>
                      <a:pt x="12" y="8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4"/>
                    </a:lnTo>
                    <a:lnTo>
                      <a:pt x="19" y="14"/>
                    </a:lnTo>
                    <a:lnTo>
                      <a:pt x="22" y="15"/>
                    </a:lnTo>
                    <a:lnTo>
                      <a:pt x="25" y="18"/>
                    </a:lnTo>
                    <a:lnTo>
                      <a:pt x="27" y="21"/>
                    </a:lnTo>
                    <a:lnTo>
                      <a:pt x="28" y="24"/>
                    </a:lnTo>
                    <a:lnTo>
                      <a:pt x="28" y="28"/>
                    </a:lnTo>
                    <a:lnTo>
                      <a:pt x="28" y="33"/>
                    </a:lnTo>
                    <a:lnTo>
                      <a:pt x="26" y="37"/>
                    </a:lnTo>
                    <a:lnTo>
                      <a:pt x="22" y="41"/>
                    </a:lnTo>
                    <a:lnTo>
                      <a:pt x="19" y="43"/>
                    </a:lnTo>
                    <a:lnTo>
                      <a:pt x="14" y="43"/>
                    </a:lnTo>
                    <a:lnTo>
                      <a:pt x="11" y="43"/>
                    </a:lnTo>
                    <a:lnTo>
                      <a:pt x="7" y="42"/>
                    </a:lnTo>
                    <a:lnTo>
                      <a:pt x="4" y="40"/>
                    </a:lnTo>
                    <a:lnTo>
                      <a:pt x="3" y="37"/>
                    </a:lnTo>
                    <a:lnTo>
                      <a:pt x="0" y="34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04" name="Line 596"/>
              <p:cNvSpPr>
                <a:spLocks noChangeShapeType="1"/>
              </p:cNvSpPr>
              <p:nvPr/>
            </p:nvSpPr>
            <p:spPr bwMode="auto">
              <a:xfrm flipH="1">
                <a:off x="4364" y="1755"/>
                <a:ext cx="56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05" name="Freeform 597"/>
              <p:cNvSpPr>
                <a:spLocks noEditPoints="1"/>
              </p:cNvSpPr>
              <p:nvPr/>
            </p:nvSpPr>
            <p:spPr bwMode="auto">
              <a:xfrm>
                <a:off x="4276" y="1736"/>
                <a:ext cx="28" cy="44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7" y="0"/>
                  </a:cxn>
                  <a:cxn ang="0">
                    <a:pos x="21" y="1"/>
                  </a:cxn>
                  <a:cxn ang="0">
                    <a:pos x="24" y="4"/>
                  </a:cxn>
                  <a:cxn ang="0">
                    <a:pos x="25" y="7"/>
                  </a:cxn>
                  <a:cxn ang="0">
                    <a:pos x="26" y="11"/>
                  </a:cxn>
                  <a:cxn ang="0">
                    <a:pos x="28" y="16"/>
                  </a:cxn>
                  <a:cxn ang="0">
                    <a:pos x="28" y="22"/>
                  </a:cxn>
                  <a:cxn ang="0">
                    <a:pos x="28" y="28"/>
                  </a:cxn>
                  <a:cxn ang="0">
                    <a:pos x="26" y="32"/>
                  </a:cxn>
                  <a:cxn ang="0">
                    <a:pos x="25" y="36"/>
                  </a:cxn>
                  <a:cxn ang="0">
                    <a:pos x="24" y="39"/>
                  </a:cxn>
                  <a:cxn ang="0">
                    <a:pos x="21" y="42"/>
                  </a:cxn>
                  <a:cxn ang="0">
                    <a:pos x="17" y="43"/>
                  </a:cxn>
                  <a:cxn ang="0">
                    <a:pos x="14" y="44"/>
                  </a:cxn>
                  <a:cxn ang="0">
                    <a:pos x="10" y="43"/>
                  </a:cxn>
                  <a:cxn ang="0">
                    <a:pos x="7" y="42"/>
                  </a:cxn>
                  <a:cxn ang="0">
                    <a:pos x="3" y="38"/>
                  </a:cxn>
                  <a:cxn ang="0">
                    <a:pos x="2" y="36"/>
                  </a:cxn>
                  <a:cxn ang="0">
                    <a:pos x="1" y="32"/>
                  </a:cxn>
                  <a:cxn ang="0">
                    <a:pos x="0" y="28"/>
                  </a:cxn>
                  <a:cxn ang="0">
                    <a:pos x="0" y="22"/>
                  </a:cxn>
                  <a:cxn ang="0">
                    <a:pos x="0" y="16"/>
                  </a:cxn>
                  <a:cxn ang="0">
                    <a:pos x="1" y="11"/>
                  </a:cxn>
                  <a:cxn ang="0">
                    <a:pos x="2" y="7"/>
                  </a:cxn>
                  <a:cxn ang="0">
                    <a:pos x="4" y="4"/>
                  </a:cxn>
                  <a:cxn ang="0">
                    <a:pos x="7" y="1"/>
                  </a:cxn>
                  <a:cxn ang="0">
                    <a:pos x="10" y="0"/>
                  </a:cxn>
                  <a:cxn ang="0">
                    <a:pos x="14" y="0"/>
                  </a:cxn>
                  <a:cxn ang="0">
                    <a:pos x="14" y="7"/>
                  </a:cxn>
                  <a:cxn ang="0">
                    <a:pos x="12" y="7"/>
                  </a:cxn>
                  <a:cxn ang="0">
                    <a:pos x="11" y="8"/>
                  </a:cxn>
                  <a:cxn ang="0">
                    <a:pos x="10" y="9"/>
                  </a:cxn>
                  <a:cxn ang="0">
                    <a:pos x="9" y="11"/>
                  </a:cxn>
                  <a:cxn ang="0">
                    <a:pos x="8" y="14"/>
                  </a:cxn>
                  <a:cxn ang="0">
                    <a:pos x="8" y="17"/>
                  </a:cxn>
                  <a:cxn ang="0">
                    <a:pos x="8" y="22"/>
                  </a:cxn>
                  <a:cxn ang="0">
                    <a:pos x="8" y="25"/>
                  </a:cxn>
                  <a:cxn ang="0">
                    <a:pos x="8" y="29"/>
                  </a:cxn>
                  <a:cxn ang="0">
                    <a:pos x="9" y="31"/>
                  </a:cxn>
                  <a:cxn ang="0">
                    <a:pos x="10" y="33"/>
                  </a:cxn>
                  <a:cxn ang="0">
                    <a:pos x="11" y="35"/>
                  </a:cxn>
                  <a:cxn ang="0">
                    <a:pos x="12" y="36"/>
                  </a:cxn>
                  <a:cxn ang="0">
                    <a:pos x="14" y="36"/>
                  </a:cxn>
                  <a:cxn ang="0">
                    <a:pos x="15" y="36"/>
                  </a:cxn>
                  <a:cxn ang="0">
                    <a:pos x="17" y="35"/>
                  </a:cxn>
                  <a:cxn ang="0">
                    <a:pos x="18" y="33"/>
                  </a:cxn>
                  <a:cxn ang="0">
                    <a:pos x="18" y="32"/>
                  </a:cxn>
                  <a:cxn ang="0">
                    <a:pos x="19" y="29"/>
                  </a:cxn>
                  <a:cxn ang="0">
                    <a:pos x="19" y="25"/>
                  </a:cxn>
                  <a:cxn ang="0">
                    <a:pos x="19" y="22"/>
                  </a:cxn>
                  <a:cxn ang="0">
                    <a:pos x="19" y="17"/>
                  </a:cxn>
                  <a:cxn ang="0">
                    <a:pos x="19" y="14"/>
                  </a:cxn>
                  <a:cxn ang="0">
                    <a:pos x="18" y="11"/>
                  </a:cxn>
                  <a:cxn ang="0">
                    <a:pos x="18" y="9"/>
                  </a:cxn>
                  <a:cxn ang="0">
                    <a:pos x="17" y="8"/>
                  </a:cxn>
                  <a:cxn ang="0">
                    <a:pos x="15" y="7"/>
                  </a:cxn>
                  <a:cxn ang="0">
                    <a:pos x="14" y="7"/>
                  </a:cxn>
                </a:cxnLst>
                <a:rect l="0" t="0" r="r" b="b"/>
                <a:pathLst>
                  <a:path w="28" h="44">
                    <a:moveTo>
                      <a:pt x="14" y="0"/>
                    </a:moveTo>
                    <a:lnTo>
                      <a:pt x="17" y="0"/>
                    </a:lnTo>
                    <a:lnTo>
                      <a:pt x="21" y="1"/>
                    </a:lnTo>
                    <a:lnTo>
                      <a:pt x="24" y="4"/>
                    </a:lnTo>
                    <a:lnTo>
                      <a:pt x="25" y="7"/>
                    </a:lnTo>
                    <a:lnTo>
                      <a:pt x="26" y="11"/>
                    </a:lnTo>
                    <a:lnTo>
                      <a:pt x="28" y="16"/>
                    </a:lnTo>
                    <a:lnTo>
                      <a:pt x="28" y="22"/>
                    </a:lnTo>
                    <a:lnTo>
                      <a:pt x="28" y="28"/>
                    </a:lnTo>
                    <a:lnTo>
                      <a:pt x="26" y="32"/>
                    </a:lnTo>
                    <a:lnTo>
                      <a:pt x="25" y="36"/>
                    </a:lnTo>
                    <a:lnTo>
                      <a:pt x="24" y="39"/>
                    </a:lnTo>
                    <a:lnTo>
                      <a:pt x="21" y="42"/>
                    </a:lnTo>
                    <a:lnTo>
                      <a:pt x="17" y="43"/>
                    </a:lnTo>
                    <a:lnTo>
                      <a:pt x="14" y="44"/>
                    </a:lnTo>
                    <a:lnTo>
                      <a:pt x="10" y="43"/>
                    </a:lnTo>
                    <a:lnTo>
                      <a:pt x="7" y="42"/>
                    </a:lnTo>
                    <a:lnTo>
                      <a:pt x="3" y="38"/>
                    </a:lnTo>
                    <a:lnTo>
                      <a:pt x="2" y="36"/>
                    </a:lnTo>
                    <a:lnTo>
                      <a:pt x="1" y="32"/>
                    </a:lnTo>
                    <a:lnTo>
                      <a:pt x="0" y="28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1" y="11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7" y="1"/>
                    </a:lnTo>
                    <a:lnTo>
                      <a:pt x="10" y="0"/>
                    </a:lnTo>
                    <a:lnTo>
                      <a:pt x="14" y="0"/>
                    </a:lnTo>
                    <a:close/>
                    <a:moveTo>
                      <a:pt x="14" y="7"/>
                    </a:moveTo>
                    <a:lnTo>
                      <a:pt x="12" y="7"/>
                    </a:lnTo>
                    <a:lnTo>
                      <a:pt x="11" y="8"/>
                    </a:lnTo>
                    <a:lnTo>
                      <a:pt x="10" y="9"/>
                    </a:lnTo>
                    <a:lnTo>
                      <a:pt x="9" y="11"/>
                    </a:lnTo>
                    <a:lnTo>
                      <a:pt x="8" y="14"/>
                    </a:lnTo>
                    <a:lnTo>
                      <a:pt x="8" y="17"/>
                    </a:lnTo>
                    <a:lnTo>
                      <a:pt x="8" y="22"/>
                    </a:lnTo>
                    <a:lnTo>
                      <a:pt x="8" y="25"/>
                    </a:lnTo>
                    <a:lnTo>
                      <a:pt x="8" y="29"/>
                    </a:lnTo>
                    <a:lnTo>
                      <a:pt x="9" y="31"/>
                    </a:lnTo>
                    <a:lnTo>
                      <a:pt x="10" y="33"/>
                    </a:lnTo>
                    <a:lnTo>
                      <a:pt x="11" y="35"/>
                    </a:lnTo>
                    <a:lnTo>
                      <a:pt x="12" y="36"/>
                    </a:lnTo>
                    <a:lnTo>
                      <a:pt x="14" y="36"/>
                    </a:lnTo>
                    <a:lnTo>
                      <a:pt x="15" y="36"/>
                    </a:lnTo>
                    <a:lnTo>
                      <a:pt x="17" y="35"/>
                    </a:lnTo>
                    <a:lnTo>
                      <a:pt x="18" y="33"/>
                    </a:lnTo>
                    <a:lnTo>
                      <a:pt x="18" y="32"/>
                    </a:lnTo>
                    <a:lnTo>
                      <a:pt x="19" y="29"/>
                    </a:lnTo>
                    <a:lnTo>
                      <a:pt x="19" y="25"/>
                    </a:lnTo>
                    <a:lnTo>
                      <a:pt x="19" y="22"/>
                    </a:lnTo>
                    <a:lnTo>
                      <a:pt x="19" y="17"/>
                    </a:lnTo>
                    <a:lnTo>
                      <a:pt x="19" y="14"/>
                    </a:lnTo>
                    <a:lnTo>
                      <a:pt x="18" y="11"/>
                    </a:lnTo>
                    <a:lnTo>
                      <a:pt x="18" y="9"/>
                    </a:lnTo>
                    <a:lnTo>
                      <a:pt x="17" y="8"/>
                    </a:lnTo>
                    <a:lnTo>
                      <a:pt x="15" y="7"/>
                    </a:lnTo>
                    <a:lnTo>
                      <a:pt x="14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06" name="Freeform 598"/>
              <p:cNvSpPr>
                <a:spLocks noEditPoints="1"/>
              </p:cNvSpPr>
              <p:nvPr/>
            </p:nvSpPr>
            <p:spPr bwMode="auto">
              <a:xfrm>
                <a:off x="4309" y="1736"/>
                <a:ext cx="28" cy="44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8" y="0"/>
                  </a:cxn>
                  <a:cxn ang="0">
                    <a:pos x="21" y="1"/>
                  </a:cxn>
                  <a:cxn ang="0">
                    <a:pos x="24" y="4"/>
                  </a:cxn>
                  <a:cxn ang="0">
                    <a:pos x="26" y="7"/>
                  </a:cxn>
                  <a:cxn ang="0">
                    <a:pos x="27" y="11"/>
                  </a:cxn>
                  <a:cxn ang="0">
                    <a:pos x="28" y="16"/>
                  </a:cxn>
                  <a:cxn ang="0">
                    <a:pos x="28" y="22"/>
                  </a:cxn>
                  <a:cxn ang="0">
                    <a:pos x="28" y="28"/>
                  </a:cxn>
                  <a:cxn ang="0">
                    <a:pos x="27" y="32"/>
                  </a:cxn>
                  <a:cxn ang="0">
                    <a:pos x="26" y="36"/>
                  </a:cxn>
                  <a:cxn ang="0">
                    <a:pos x="24" y="39"/>
                  </a:cxn>
                  <a:cxn ang="0">
                    <a:pos x="21" y="42"/>
                  </a:cxn>
                  <a:cxn ang="0">
                    <a:pos x="18" y="43"/>
                  </a:cxn>
                  <a:cxn ang="0">
                    <a:pos x="14" y="44"/>
                  </a:cxn>
                  <a:cxn ang="0">
                    <a:pos x="10" y="43"/>
                  </a:cxn>
                  <a:cxn ang="0">
                    <a:pos x="6" y="42"/>
                  </a:cxn>
                  <a:cxn ang="0">
                    <a:pos x="4" y="38"/>
                  </a:cxn>
                  <a:cxn ang="0">
                    <a:pos x="1" y="36"/>
                  </a:cxn>
                  <a:cxn ang="0">
                    <a:pos x="0" y="32"/>
                  </a:cxn>
                  <a:cxn ang="0">
                    <a:pos x="0" y="28"/>
                  </a:cxn>
                  <a:cxn ang="0">
                    <a:pos x="0" y="22"/>
                  </a:cxn>
                  <a:cxn ang="0">
                    <a:pos x="0" y="16"/>
                  </a:cxn>
                  <a:cxn ang="0">
                    <a:pos x="0" y="11"/>
                  </a:cxn>
                  <a:cxn ang="0">
                    <a:pos x="3" y="7"/>
                  </a:cxn>
                  <a:cxn ang="0">
                    <a:pos x="4" y="4"/>
                  </a:cxn>
                  <a:cxn ang="0">
                    <a:pos x="7" y="1"/>
                  </a:cxn>
                  <a:cxn ang="0">
                    <a:pos x="10" y="0"/>
                  </a:cxn>
                  <a:cxn ang="0">
                    <a:pos x="14" y="0"/>
                  </a:cxn>
                  <a:cxn ang="0">
                    <a:pos x="14" y="7"/>
                  </a:cxn>
                  <a:cxn ang="0">
                    <a:pos x="12" y="7"/>
                  </a:cxn>
                  <a:cxn ang="0">
                    <a:pos x="11" y="8"/>
                  </a:cxn>
                  <a:cxn ang="0">
                    <a:pos x="10" y="9"/>
                  </a:cxn>
                  <a:cxn ang="0">
                    <a:pos x="8" y="11"/>
                  </a:cxn>
                  <a:cxn ang="0">
                    <a:pos x="8" y="14"/>
                  </a:cxn>
                  <a:cxn ang="0">
                    <a:pos x="8" y="17"/>
                  </a:cxn>
                  <a:cxn ang="0">
                    <a:pos x="8" y="22"/>
                  </a:cxn>
                  <a:cxn ang="0">
                    <a:pos x="8" y="25"/>
                  </a:cxn>
                  <a:cxn ang="0">
                    <a:pos x="8" y="29"/>
                  </a:cxn>
                  <a:cxn ang="0">
                    <a:pos x="8" y="31"/>
                  </a:cxn>
                  <a:cxn ang="0">
                    <a:pos x="10" y="33"/>
                  </a:cxn>
                  <a:cxn ang="0">
                    <a:pos x="11" y="35"/>
                  </a:cxn>
                  <a:cxn ang="0">
                    <a:pos x="12" y="36"/>
                  </a:cxn>
                  <a:cxn ang="0">
                    <a:pos x="14" y="36"/>
                  </a:cxn>
                  <a:cxn ang="0">
                    <a:pos x="15" y="36"/>
                  </a:cxn>
                  <a:cxn ang="0">
                    <a:pos x="17" y="35"/>
                  </a:cxn>
                  <a:cxn ang="0">
                    <a:pos x="18" y="33"/>
                  </a:cxn>
                  <a:cxn ang="0">
                    <a:pos x="19" y="32"/>
                  </a:cxn>
                  <a:cxn ang="0">
                    <a:pos x="19" y="29"/>
                  </a:cxn>
                  <a:cxn ang="0">
                    <a:pos x="20" y="25"/>
                  </a:cxn>
                  <a:cxn ang="0">
                    <a:pos x="20" y="22"/>
                  </a:cxn>
                  <a:cxn ang="0">
                    <a:pos x="20" y="17"/>
                  </a:cxn>
                  <a:cxn ang="0">
                    <a:pos x="19" y="14"/>
                  </a:cxn>
                  <a:cxn ang="0">
                    <a:pos x="19" y="11"/>
                  </a:cxn>
                  <a:cxn ang="0">
                    <a:pos x="18" y="9"/>
                  </a:cxn>
                  <a:cxn ang="0">
                    <a:pos x="17" y="8"/>
                  </a:cxn>
                  <a:cxn ang="0">
                    <a:pos x="15" y="7"/>
                  </a:cxn>
                  <a:cxn ang="0">
                    <a:pos x="14" y="7"/>
                  </a:cxn>
                </a:cxnLst>
                <a:rect l="0" t="0" r="r" b="b"/>
                <a:pathLst>
                  <a:path w="28" h="44">
                    <a:moveTo>
                      <a:pt x="14" y="0"/>
                    </a:moveTo>
                    <a:lnTo>
                      <a:pt x="18" y="0"/>
                    </a:lnTo>
                    <a:lnTo>
                      <a:pt x="21" y="1"/>
                    </a:lnTo>
                    <a:lnTo>
                      <a:pt x="24" y="4"/>
                    </a:lnTo>
                    <a:lnTo>
                      <a:pt x="26" y="7"/>
                    </a:lnTo>
                    <a:lnTo>
                      <a:pt x="27" y="11"/>
                    </a:lnTo>
                    <a:lnTo>
                      <a:pt x="28" y="16"/>
                    </a:lnTo>
                    <a:lnTo>
                      <a:pt x="28" y="22"/>
                    </a:lnTo>
                    <a:lnTo>
                      <a:pt x="28" y="28"/>
                    </a:lnTo>
                    <a:lnTo>
                      <a:pt x="27" y="32"/>
                    </a:lnTo>
                    <a:lnTo>
                      <a:pt x="26" y="36"/>
                    </a:lnTo>
                    <a:lnTo>
                      <a:pt x="24" y="39"/>
                    </a:lnTo>
                    <a:lnTo>
                      <a:pt x="21" y="42"/>
                    </a:lnTo>
                    <a:lnTo>
                      <a:pt x="18" y="43"/>
                    </a:lnTo>
                    <a:lnTo>
                      <a:pt x="14" y="44"/>
                    </a:lnTo>
                    <a:lnTo>
                      <a:pt x="10" y="43"/>
                    </a:lnTo>
                    <a:lnTo>
                      <a:pt x="6" y="42"/>
                    </a:lnTo>
                    <a:lnTo>
                      <a:pt x="4" y="38"/>
                    </a:lnTo>
                    <a:lnTo>
                      <a:pt x="1" y="36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3" y="7"/>
                    </a:lnTo>
                    <a:lnTo>
                      <a:pt x="4" y="4"/>
                    </a:lnTo>
                    <a:lnTo>
                      <a:pt x="7" y="1"/>
                    </a:lnTo>
                    <a:lnTo>
                      <a:pt x="10" y="0"/>
                    </a:lnTo>
                    <a:lnTo>
                      <a:pt x="14" y="0"/>
                    </a:lnTo>
                    <a:close/>
                    <a:moveTo>
                      <a:pt x="14" y="7"/>
                    </a:moveTo>
                    <a:lnTo>
                      <a:pt x="12" y="7"/>
                    </a:lnTo>
                    <a:lnTo>
                      <a:pt x="11" y="8"/>
                    </a:lnTo>
                    <a:lnTo>
                      <a:pt x="10" y="9"/>
                    </a:lnTo>
                    <a:lnTo>
                      <a:pt x="8" y="11"/>
                    </a:lnTo>
                    <a:lnTo>
                      <a:pt x="8" y="14"/>
                    </a:lnTo>
                    <a:lnTo>
                      <a:pt x="8" y="17"/>
                    </a:lnTo>
                    <a:lnTo>
                      <a:pt x="8" y="22"/>
                    </a:lnTo>
                    <a:lnTo>
                      <a:pt x="8" y="25"/>
                    </a:lnTo>
                    <a:lnTo>
                      <a:pt x="8" y="29"/>
                    </a:lnTo>
                    <a:lnTo>
                      <a:pt x="8" y="31"/>
                    </a:lnTo>
                    <a:lnTo>
                      <a:pt x="10" y="33"/>
                    </a:lnTo>
                    <a:lnTo>
                      <a:pt x="11" y="35"/>
                    </a:lnTo>
                    <a:lnTo>
                      <a:pt x="12" y="36"/>
                    </a:lnTo>
                    <a:lnTo>
                      <a:pt x="14" y="36"/>
                    </a:lnTo>
                    <a:lnTo>
                      <a:pt x="15" y="36"/>
                    </a:lnTo>
                    <a:lnTo>
                      <a:pt x="17" y="35"/>
                    </a:lnTo>
                    <a:lnTo>
                      <a:pt x="18" y="33"/>
                    </a:lnTo>
                    <a:lnTo>
                      <a:pt x="19" y="32"/>
                    </a:lnTo>
                    <a:lnTo>
                      <a:pt x="19" y="29"/>
                    </a:lnTo>
                    <a:lnTo>
                      <a:pt x="20" y="25"/>
                    </a:lnTo>
                    <a:lnTo>
                      <a:pt x="20" y="22"/>
                    </a:lnTo>
                    <a:lnTo>
                      <a:pt x="20" y="17"/>
                    </a:lnTo>
                    <a:lnTo>
                      <a:pt x="19" y="14"/>
                    </a:lnTo>
                    <a:lnTo>
                      <a:pt x="19" y="11"/>
                    </a:lnTo>
                    <a:lnTo>
                      <a:pt x="18" y="9"/>
                    </a:lnTo>
                    <a:lnTo>
                      <a:pt x="17" y="8"/>
                    </a:lnTo>
                    <a:lnTo>
                      <a:pt x="15" y="7"/>
                    </a:lnTo>
                    <a:lnTo>
                      <a:pt x="14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07" name="Line 599"/>
              <p:cNvSpPr>
                <a:spLocks noChangeShapeType="1"/>
              </p:cNvSpPr>
              <p:nvPr/>
            </p:nvSpPr>
            <p:spPr bwMode="auto">
              <a:xfrm flipH="1">
                <a:off x="4364" y="1991"/>
                <a:ext cx="56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08" name="Freeform 600"/>
              <p:cNvSpPr>
                <a:spLocks/>
              </p:cNvSpPr>
              <p:nvPr/>
            </p:nvSpPr>
            <p:spPr bwMode="auto">
              <a:xfrm>
                <a:off x="4185" y="1971"/>
                <a:ext cx="28" cy="44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30"/>
                  </a:cxn>
                  <a:cxn ang="0">
                    <a:pos x="9" y="34"/>
                  </a:cxn>
                  <a:cxn ang="0">
                    <a:pos x="11" y="35"/>
                  </a:cxn>
                  <a:cxn ang="0">
                    <a:pos x="12" y="36"/>
                  </a:cxn>
                  <a:cxn ang="0">
                    <a:pos x="14" y="37"/>
                  </a:cxn>
                  <a:cxn ang="0">
                    <a:pos x="16" y="36"/>
                  </a:cxn>
                  <a:cxn ang="0">
                    <a:pos x="19" y="35"/>
                  </a:cxn>
                  <a:cxn ang="0">
                    <a:pos x="20" y="33"/>
                  </a:cxn>
                  <a:cxn ang="0">
                    <a:pos x="20" y="30"/>
                  </a:cxn>
                  <a:cxn ang="0">
                    <a:pos x="20" y="28"/>
                  </a:cxn>
                  <a:cxn ang="0">
                    <a:pos x="19" y="26"/>
                  </a:cxn>
                  <a:cxn ang="0">
                    <a:pos x="18" y="25"/>
                  </a:cxn>
                  <a:cxn ang="0">
                    <a:pos x="15" y="25"/>
                  </a:cxn>
                  <a:cxn ang="0">
                    <a:pos x="14" y="25"/>
                  </a:cxn>
                  <a:cxn ang="0">
                    <a:pos x="12" y="25"/>
                  </a:cxn>
                  <a:cxn ang="0">
                    <a:pos x="13" y="18"/>
                  </a:cxn>
                  <a:cxn ang="0">
                    <a:pos x="15" y="18"/>
                  </a:cxn>
                  <a:cxn ang="0">
                    <a:pos x="16" y="16"/>
                  </a:cxn>
                  <a:cxn ang="0">
                    <a:pos x="18" y="15"/>
                  </a:cxn>
                  <a:cxn ang="0">
                    <a:pos x="19" y="13"/>
                  </a:cxn>
                  <a:cxn ang="0">
                    <a:pos x="19" y="11"/>
                  </a:cxn>
                  <a:cxn ang="0">
                    <a:pos x="18" y="10"/>
                  </a:cxn>
                  <a:cxn ang="0">
                    <a:pos x="16" y="8"/>
                  </a:cxn>
                  <a:cxn ang="0">
                    <a:pos x="14" y="8"/>
                  </a:cxn>
                  <a:cxn ang="0">
                    <a:pos x="12" y="8"/>
                  </a:cxn>
                  <a:cxn ang="0">
                    <a:pos x="11" y="10"/>
                  </a:cxn>
                  <a:cxn ang="0">
                    <a:pos x="9" y="12"/>
                  </a:cxn>
                  <a:cxn ang="0">
                    <a:pos x="9" y="14"/>
                  </a:cxn>
                  <a:cxn ang="0">
                    <a:pos x="1" y="13"/>
                  </a:cxn>
                  <a:cxn ang="0">
                    <a:pos x="3" y="8"/>
                  </a:cxn>
                  <a:cxn ang="0">
                    <a:pos x="4" y="6"/>
                  </a:cxn>
                  <a:cxn ang="0">
                    <a:pos x="5" y="4"/>
                  </a:cxn>
                  <a:cxn ang="0">
                    <a:pos x="8" y="3"/>
                  </a:cxn>
                  <a:cxn ang="0">
                    <a:pos x="11" y="1"/>
                  </a:cxn>
                  <a:cxn ang="0">
                    <a:pos x="14" y="0"/>
                  </a:cxn>
                  <a:cxn ang="0">
                    <a:pos x="18" y="1"/>
                  </a:cxn>
                  <a:cxn ang="0">
                    <a:pos x="21" y="3"/>
                  </a:cxn>
                  <a:cxn ang="0">
                    <a:pos x="23" y="5"/>
                  </a:cxn>
                  <a:cxn ang="0">
                    <a:pos x="26" y="8"/>
                  </a:cxn>
                  <a:cxn ang="0">
                    <a:pos x="27" y="12"/>
                  </a:cxn>
                  <a:cxn ang="0">
                    <a:pos x="26" y="15"/>
                  </a:cxn>
                  <a:cxn ang="0">
                    <a:pos x="25" y="19"/>
                  </a:cxn>
                  <a:cxn ang="0">
                    <a:pos x="21" y="21"/>
                  </a:cxn>
                  <a:cxn ang="0">
                    <a:pos x="23" y="22"/>
                  </a:cxn>
                  <a:cxn ang="0">
                    <a:pos x="27" y="25"/>
                  </a:cxn>
                  <a:cxn ang="0">
                    <a:pos x="28" y="28"/>
                  </a:cxn>
                  <a:cxn ang="0">
                    <a:pos x="28" y="32"/>
                  </a:cxn>
                  <a:cxn ang="0">
                    <a:pos x="28" y="35"/>
                  </a:cxn>
                  <a:cxn ang="0">
                    <a:pos x="27" y="37"/>
                  </a:cxn>
                  <a:cxn ang="0">
                    <a:pos x="25" y="41"/>
                  </a:cxn>
                  <a:cxn ang="0">
                    <a:pos x="21" y="43"/>
                  </a:cxn>
                  <a:cxn ang="0">
                    <a:pos x="18" y="44"/>
                  </a:cxn>
                  <a:cxn ang="0">
                    <a:pos x="14" y="44"/>
                  </a:cxn>
                  <a:cxn ang="0">
                    <a:pos x="11" y="44"/>
                  </a:cxn>
                  <a:cxn ang="0">
                    <a:pos x="7" y="43"/>
                  </a:cxn>
                  <a:cxn ang="0">
                    <a:pos x="5" y="41"/>
                  </a:cxn>
                  <a:cxn ang="0">
                    <a:pos x="3" y="39"/>
                  </a:cxn>
                  <a:cxn ang="0">
                    <a:pos x="1" y="35"/>
                  </a:cxn>
                  <a:cxn ang="0">
                    <a:pos x="0" y="32"/>
                  </a:cxn>
                </a:cxnLst>
                <a:rect l="0" t="0" r="r" b="b"/>
                <a:pathLst>
                  <a:path w="28" h="44">
                    <a:moveTo>
                      <a:pt x="0" y="32"/>
                    </a:moveTo>
                    <a:lnTo>
                      <a:pt x="8" y="30"/>
                    </a:lnTo>
                    <a:lnTo>
                      <a:pt x="9" y="34"/>
                    </a:lnTo>
                    <a:lnTo>
                      <a:pt x="11" y="35"/>
                    </a:lnTo>
                    <a:lnTo>
                      <a:pt x="12" y="36"/>
                    </a:lnTo>
                    <a:lnTo>
                      <a:pt x="14" y="37"/>
                    </a:lnTo>
                    <a:lnTo>
                      <a:pt x="16" y="36"/>
                    </a:lnTo>
                    <a:lnTo>
                      <a:pt x="19" y="35"/>
                    </a:lnTo>
                    <a:lnTo>
                      <a:pt x="20" y="33"/>
                    </a:lnTo>
                    <a:lnTo>
                      <a:pt x="20" y="30"/>
                    </a:lnTo>
                    <a:lnTo>
                      <a:pt x="20" y="28"/>
                    </a:lnTo>
                    <a:lnTo>
                      <a:pt x="19" y="26"/>
                    </a:lnTo>
                    <a:lnTo>
                      <a:pt x="18" y="25"/>
                    </a:lnTo>
                    <a:lnTo>
                      <a:pt x="15" y="25"/>
                    </a:lnTo>
                    <a:lnTo>
                      <a:pt x="14" y="25"/>
                    </a:lnTo>
                    <a:lnTo>
                      <a:pt x="12" y="25"/>
                    </a:lnTo>
                    <a:lnTo>
                      <a:pt x="13" y="18"/>
                    </a:lnTo>
                    <a:lnTo>
                      <a:pt x="15" y="18"/>
                    </a:lnTo>
                    <a:lnTo>
                      <a:pt x="16" y="16"/>
                    </a:lnTo>
                    <a:lnTo>
                      <a:pt x="18" y="15"/>
                    </a:lnTo>
                    <a:lnTo>
                      <a:pt x="19" y="13"/>
                    </a:lnTo>
                    <a:lnTo>
                      <a:pt x="19" y="11"/>
                    </a:lnTo>
                    <a:lnTo>
                      <a:pt x="18" y="10"/>
                    </a:lnTo>
                    <a:lnTo>
                      <a:pt x="16" y="8"/>
                    </a:lnTo>
                    <a:lnTo>
                      <a:pt x="14" y="8"/>
                    </a:lnTo>
                    <a:lnTo>
                      <a:pt x="12" y="8"/>
                    </a:lnTo>
                    <a:lnTo>
                      <a:pt x="11" y="10"/>
                    </a:lnTo>
                    <a:lnTo>
                      <a:pt x="9" y="12"/>
                    </a:lnTo>
                    <a:lnTo>
                      <a:pt x="9" y="14"/>
                    </a:lnTo>
                    <a:lnTo>
                      <a:pt x="1" y="13"/>
                    </a:lnTo>
                    <a:lnTo>
                      <a:pt x="3" y="8"/>
                    </a:lnTo>
                    <a:lnTo>
                      <a:pt x="4" y="6"/>
                    </a:lnTo>
                    <a:lnTo>
                      <a:pt x="5" y="4"/>
                    </a:lnTo>
                    <a:lnTo>
                      <a:pt x="8" y="3"/>
                    </a:lnTo>
                    <a:lnTo>
                      <a:pt x="11" y="1"/>
                    </a:lnTo>
                    <a:lnTo>
                      <a:pt x="14" y="0"/>
                    </a:lnTo>
                    <a:lnTo>
                      <a:pt x="18" y="1"/>
                    </a:lnTo>
                    <a:lnTo>
                      <a:pt x="21" y="3"/>
                    </a:lnTo>
                    <a:lnTo>
                      <a:pt x="23" y="5"/>
                    </a:lnTo>
                    <a:lnTo>
                      <a:pt x="26" y="8"/>
                    </a:lnTo>
                    <a:lnTo>
                      <a:pt x="27" y="12"/>
                    </a:lnTo>
                    <a:lnTo>
                      <a:pt x="26" y="15"/>
                    </a:lnTo>
                    <a:lnTo>
                      <a:pt x="25" y="19"/>
                    </a:lnTo>
                    <a:lnTo>
                      <a:pt x="21" y="21"/>
                    </a:lnTo>
                    <a:lnTo>
                      <a:pt x="23" y="22"/>
                    </a:lnTo>
                    <a:lnTo>
                      <a:pt x="27" y="25"/>
                    </a:lnTo>
                    <a:lnTo>
                      <a:pt x="28" y="28"/>
                    </a:lnTo>
                    <a:lnTo>
                      <a:pt x="28" y="32"/>
                    </a:lnTo>
                    <a:lnTo>
                      <a:pt x="28" y="35"/>
                    </a:lnTo>
                    <a:lnTo>
                      <a:pt x="27" y="37"/>
                    </a:lnTo>
                    <a:lnTo>
                      <a:pt x="25" y="41"/>
                    </a:lnTo>
                    <a:lnTo>
                      <a:pt x="21" y="43"/>
                    </a:lnTo>
                    <a:lnTo>
                      <a:pt x="18" y="44"/>
                    </a:lnTo>
                    <a:lnTo>
                      <a:pt x="14" y="44"/>
                    </a:lnTo>
                    <a:lnTo>
                      <a:pt x="11" y="44"/>
                    </a:lnTo>
                    <a:lnTo>
                      <a:pt x="7" y="43"/>
                    </a:lnTo>
                    <a:lnTo>
                      <a:pt x="5" y="41"/>
                    </a:lnTo>
                    <a:lnTo>
                      <a:pt x="3" y="39"/>
                    </a:lnTo>
                    <a:lnTo>
                      <a:pt x="1" y="35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09" name="Freeform 601"/>
              <p:cNvSpPr>
                <a:spLocks noEditPoints="1"/>
              </p:cNvSpPr>
              <p:nvPr/>
            </p:nvSpPr>
            <p:spPr bwMode="auto">
              <a:xfrm>
                <a:off x="4219" y="1971"/>
                <a:ext cx="28" cy="44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7" y="1"/>
                  </a:cxn>
                  <a:cxn ang="0">
                    <a:pos x="21" y="3"/>
                  </a:cxn>
                  <a:cxn ang="0">
                    <a:pos x="23" y="5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8" y="16"/>
                  </a:cxn>
                  <a:cxn ang="0">
                    <a:pos x="28" y="22"/>
                  </a:cxn>
                  <a:cxn ang="0">
                    <a:pos x="28" y="28"/>
                  </a:cxn>
                  <a:cxn ang="0">
                    <a:pos x="27" y="33"/>
                  </a:cxn>
                  <a:cxn ang="0">
                    <a:pos x="25" y="37"/>
                  </a:cxn>
                  <a:cxn ang="0">
                    <a:pos x="23" y="40"/>
                  </a:cxn>
                  <a:cxn ang="0">
                    <a:pos x="21" y="42"/>
                  </a:cxn>
                  <a:cxn ang="0">
                    <a:pos x="17" y="44"/>
                  </a:cxn>
                  <a:cxn ang="0">
                    <a:pos x="14" y="44"/>
                  </a:cxn>
                  <a:cxn ang="0">
                    <a:pos x="10" y="44"/>
                  </a:cxn>
                  <a:cxn ang="0">
                    <a:pos x="7" y="42"/>
                  </a:cxn>
                  <a:cxn ang="0">
                    <a:pos x="3" y="40"/>
                  </a:cxn>
                  <a:cxn ang="0">
                    <a:pos x="2" y="36"/>
                  </a:cxn>
                  <a:cxn ang="0">
                    <a:pos x="1" y="33"/>
                  </a:cxn>
                  <a:cxn ang="0">
                    <a:pos x="0" y="28"/>
                  </a:cxn>
                  <a:cxn ang="0">
                    <a:pos x="0" y="22"/>
                  </a:cxn>
                  <a:cxn ang="0">
                    <a:pos x="0" y="16"/>
                  </a:cxn>
                  <a:cxn ang="0">
                    <a:pos x="1" y="12"/>
                  </a:cxn>
                  <a:cxn ang="0">
                    <a:pos x="2" y="8"/>
                  </a:cxn>
                  <a:cxn ang="0">
                    <a:pos x="3" y="5"/>
                  </a:cxn>
                  <a:cxn ang="0">
                    <a:pos x="7" y="3"/>
                  </a:cxn>
                  <a:cxn ang="0">
                    <a:pos x="10" y="1"/>
                  </a:cxn>
                  <a:cxn ang="0">
                    <a:pos x="14" y="0"/>
                  </a:cxn>
                  <a:cxn ang="0">
                    <a:pos x="14" y="8"/>
                  </a:cxn>
                  <a:cxn ang="0">
                    <a:pos x="13" y="8"/>
                  </a:cxn>
                  <a:cxn ang="0">
                    <a:pos x="10" y="10"/>
                  </a:cxn>
                  <a:cxn ang="0">
                    <a:pos x="9" y="11"/>
                  </a:cxn>
                  <a:cxn ang="0">
                    <a:pos x="9" y="12"/>
                  </a:cxn>
                  <a:cxn ang="0">
                    <a:pos x="8" y="15"/>
                  </a:cxn>
                  <a:cxn ang="0">
                    <a:pos x="8" y="18"/>
                  </a:cxn>
                  <a:cxn ang="0">
                    <a:pos x="8" y="22"/>
                  </a:cxn>
                  <a:cxn ang="0">
                    <a:pos x="8" y="27"/>
                  </a:cxn>
                  <a:cxn ang="0">
                    <a:pos x="8" y="30"/>
                  </a:cxn>
                  <a:cxn ang="0">
                    <a:pos x="9" y="33"/>
                  </a:cxn>
                  <a:cxn ang="0">
                    <a:pos x="9" y="35"/>
                  </a:cxn>
                  <a:cxn ang="0">
                    <a:pos x="10" y="36"/>
                  </a:cxn>
                  <a:cxn ang="0">
                    <a:pos x="13" y="36"/>
                  </a:cxn>
                  <a:cxn ang="0">
                    <a:pos x="14" y="37"/>
                  </a:cxn>
                  <a:cxn ang="0">
                    <a:pos x="15" y="36"/>
                  </a:cxn>
                  <a:cxn ang="0">
                    <a:pos x="16" y="36"/>
                  </a:cxn>
                  <a:cxn ang="0">
                    <a:pos x="17" y="35"/>
                  </a:cxn>
                  <a:cxn ang="0">
                    <a:pos x="18" y="33"/>
                  </a:cxn>
                  <a:cxn ang="0">
                    <a:pos x="20" y="30"/>
                  </a:cxn>
                  <a:cxn ang="0">
                    <a:pos x="20" y="27"/>
                  </a:cxn>
                  <a:cxn ang="0">
                    <a:pos x="20" y="22"/>
                  </a:cxn>
                  <a:cxn ang="0">
                    <a:pos x="20" y="19"/>
                  </a:cxn>
                  <a:cxn ang="0">
                    <a:pos x="20" y="15"/>
                  </a:cxn>
                  <a:cxn ang="0">
                    <a:pos x="18" y="13"/>
                  </a:cxn>
                  <a:cxn ang="0">
                    <a:pos x="17" y="11"/>
                  </a:cxn>
                  <a:cxn ang="0">
                    <a:pos x="16" y="10"/>
                  </a:cxn>
                  <a:cxn ang="0">
                    <a:pos x="15" y="8"/>
                  </a:cxn>
                  <a:cxn ang="0">
                    <a:pos x="14" y="8"/>
                  </a:cxn>
                </a:cxnLst>
                <a:rect l="0" t="0" r="r" b="b"/>
                <a:pathLst>
                  <a:path w="28" h="44">
                    <a:moveTo>
                      <a:pt x="14" y="0"/>
                    </a:moveTo>
                    <a:lnTo>
                      <a:pt x="17" y="1"/>
                    </a:lnTo>
                    <a:lnTo>
                      <a:pt x="21" y="3"/>
                    </a:lnTo>
                    <a:lnTo>
                      <a:pt x="23" y="5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8" y="16"/>
                    </a:lnTo>
                    <a:lnTo>
                      <a:pt x="28" y="22"/>
                    </a:lnTo>
                    <a:lnTo>
                      <a:pt x="28" y="28"/>
                    </a:lnTo>
                    <a:lnTo>
                      <a:pt x="27" y="33"/>
                    </a:lnTo>
                    <a:lnTo>
                      <a:pt x="25" y="37"/>
                    </a:lnTo>
                    <a:lnTo>
                      <a:pt x="23" y="40"/>
                    </a:lnTo>
                    <a:lnTo>
                      <a:pt x="21" y="42"/>
                    </a:lnTo>
                    <a:lnTo>
                      <a:pt x="17" y="44"/>
                    </a:lnTo>
                    <a:lnTo>
                      <a:pt x="14" y="44"/>
                    </a:lnTo>
                    <a:lnTo>
                      <a:pt x="10" y="44"/>
                    </a:lnTo>
                    <a:lnTo>
                      <a:pt x="7" y="42"/>
                    </a:lnTo>
                    <a:lnTo>
                      <a:pt x="3" y="40"/>
                    </a:lnTo>
                    <a:lnTo>
                      <a:pt x="2" y="36"/>
                    </a:lnTo>
                    <a:lnTo>
                      <a:pt x="1" y="33"/>
                    </a:lnTo>
                    <a:lnTo>
                      <a:pt x="0" y="28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1" y="12"/>
                    </a:lnTo>
                    <a:lnTo>
                      <a:pt x="2" y="8"/>
                    </a:lnTo>
                    <a:lnTo>
                      <a:pt x="3" y="5"/>
                    </a:lnTo>
                    <a:lnTo>
                      <a:pt x="7" y="3"/>
                    </a:lnTo>
                    <a:lnTo>
                      <a:pt x="10" y="1"/>
                    </a:lnTo>
                    <a:lnTo>
                      <a:pt x="14" y="0"/>
                    </a:lnTo>
                    <a:close/>
                    <a:moveTo>
                      <a:pt x="14" y="8"/>
                    </a:moveTo>
                    <a:lnTo>
                      <a:pt x="13" y="8"/>
                    </a:lnTo>
                    <a:lnTo>
                      <a:pt x="10" y="10"/>
                    </a:lnTo>
                    <a:lnTo>
                      <a:pt x="9" y="11"/>
                    </a:lnTo>
                    <a:lnTo>
                      <a:pt x="9" y="12"/>
                    </a:lnTo>
                    <a:lnTo>
                      <a:pt x="8" y="15"/>
                    </a:lnTo>
                    <a:lnTo>
                      <a:pt x="8" y="18"/>
                    </a:lnTo>
                    <a:lnTo>
                      <a:pt x="8" y="22"/>
                    </a:lnTo>
                    <a:lnTo>
                      <a:pt x="8" y="27"/>
                    </a:lnTo>
                    <a:lnTo>
                      <a:pt x="8" y="30"/>
                    </a:lnTo>
                    <a:lnTo>
                      <a:pt x="9" y="33"/>
                    </a:lnTo>
                    <a:lnTo>
                      <a:pt x="9" y="35"/>
                    </a:lnTo>
                    <a:lnTo>
                      <a:pt x="10" y="36"/>
                    </a:lnTo>
                    <a:lnTo>
                      <a:pt x="13" y="36"/>
                    </a:lnTo>
                    <a:lnTo>
                      <a:pt x="14" y="37"/>
                    </a:lnTo>
                    <a:lnTo>
                      <a:pt x="15" y="36"/>
                    </a:lnTo>
                    <a:lnTo>
                      <a:pt x="16" y="36"/>
                    </a:lnTo>
                    <a:lnTo>
                      <a:pt x="17" y="35"/>
                    </a:lnTo>
                    <a:lnTo>
                      <a:pt x="18" y="33"/>
                    </a:lnTo>
                    <a:lnTo>
                      <a:pt x="20" y="30"/>
                    </a:lnTo>
                    <a:lnTo>
                      <a:pt x="20" y="27"/>
                    </a:lnTo>
                    <a:lnTo>
                      <a:pt x="20" y="22"/>
                    </a:lnTo>
                    <a:lnTo>
                      <a:pt x="20" y="19"/>
                    </a:lnTo>
                    <a:lnTo>
                      <a:pt x="20" y="15"/>
                    </a:lnTo>
                    <a:lnTo>
                      <a:pt x="18" y="13"/>
                    </a:lnTo>
                    <a:lnTo>
                      <a:pt x="17" y="11"/>
                    </a:lnTo>
                    <a:lnTo>
                      <a:pt x="16" y="10"/>
                    </a:lnTo>
                    <a:lnTo>
                      <a:pt x="15" y="8"/>
                    </a:lnTo>
                    <a:lnTo>
                      <a:pt x="14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10" name="Freeform 602"/>
              <p:cNvSpPr>
                <a:spLocks/>
              </p:cNvSpPr>
              <p:nvPr/>
            </p:nvSpPr>
            <p:spPr bwMode="auto">
              <a:xfrm>
                <a:off x="4269" y="1972"/>
                <a:ext cx="29" cy="43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7" y="29"/>
                  </a:cxn>
                  <a:cxn ang="0">
                    <a:pos x="8" y="32"/>
                  </a:cxn>
                  <a:cxn ang="0">
                    <a:pos x="9" y="34"/>
                  </a:cxn>
                  <a:cxn ang="0">
                    <a:pos x="11" y="35"/>
                  </a:cxn>
                  <a:cxn ang="0">
                    <a:pos x="14" y="36"/>
                  </a:cxn>
                  <a:cxn ang="0">
                    <a:pos x="16" y="35"/>
                  </a:cxn>
                  <a:cxn ang="0">
                    <a:pos x="18" y="34"/>
                  </a:cxn>
                  <a:cxn ang="0">
                    <a:pos x="19" y="32"/>
                  </a:cxn>
                  <a:cxn ang="0">
                    <a:pos x="21" y="28"/>
                  </a:cxn>
                  <a:cxn ang="0">
                    <a:pos x="19" y="26"/>
                  </a:cxn>
                  <a:cxn ang="0">
                    <a:pos x="18" y="24"/>
                  </a:cxn>
                  <a:cxn ang="0">
                    <a:pos x="16" y="22"/>
                  </a:cxn>
                  <a:cxn ang="0">
                    <a:pos x="14" y="21"/>
                  </a:cxn>
                  <a:cxn ang="0">
                    <a:pos x="10" y="22"/>
                  </a:cxn>
                  <a:cxn ang="0">
                    <a:pos x="8" y="25"/>
                  </a:cxn>
                  <a:cxn ang="0">
                    <a:pos x="1" y="24"/>
                  </a:cxn>
                  <a:cxn ang="0">
                    <a:pos x="6" y="0"/>
                  </a:cxn>
                  <a:cxn ang="0">
                    <a:pos x="26" y="0"/>
                  </a:cxn>
                  <a:cxn ang="0">
                    <a:pos x="26" y="9"/>
                  </a:cxn>
                  <a:cxn ang="0">
                    <a:pos x="11" y="9"/>
                  </a:cxn>
                  <a:cxn ang="0">
                    <a:pos x="10" y="15"/>
                  </a:cxn>
                  <a:cxn ang="0">
                    <a:pos x="12" y="14"/>
                  </a:cxn>
                  <a:cxn ang="0">
                    <a:pos x="16" y="14"/>
                  </a:cxn>
                  <a:cxn ang="0">
                    <a:pos x="19" y="14"/>
                  </a:cxn>
                  <a:cxn ang="0">
                    <a:pos x="22" y="15"/>
                  </a:cxn>
                  <a:cxn ang="0">
                    <a:pos x="25" y="18"/>
                  </a:cxn>
                  <a:cxn ang="0">
                    <a:pos x="26" y="21"/>
                  </a:cxn>
                  <a:cxn ang="0">
                    <a:pos x="28" y="25"/>
                  </a:cxn>
                  <a:cxn ang="0">
                    <a:pos x="29" y="28"/>
                  </a:cxn>
                  <a:cxn ang="0">
                    <a:pos x="28" y="33"/>
                  </a:cxn>
                  <a:cxn ang="0">
                    <a:pos x="25" y="38"/>
                  </a:cxn>
                  <a:cxn ang="0">
                    <a:pos x="22" y="41"/>
                  </a:cxn>
                  <a:cxn ang="0">
                    <a:pos x="18" y="43"/>
                  </a:cxn>
                  <a:cxn ang="0">
                    <a:pos x="14" y="43"/>
                  </a:cxn>
                  <a:cxn ang="0">
                    <a:pos x="10" y="43"/>
                  </a:cxn>
                  <a:cxn ang="0">
                    <a:pos x="7" y="42"/>
                  </a:cxn>
                  <a:cxn ang="0">
                    <a:pos x="4" y="40"/>
                  </a:cxn>
                  <a:cxn ang="0">
                    <a:pos x="2" y="38"/>
                  </a:cxn>
                  <a:cxn ang="0">
                    <a:pos x="1" y="34"/>
                  </a:cxn>
                  <a:cxn ang="0">
                    <a:pos x="0" y="31"/>
                  </a:cxn>
                </a:cxnLst>
                <a:rect l="0" t="0" r="r" b="b"/>
                <a:pathLst>
                  <a:path w="29" h="43">
                    <a:moveTo>
                      <a:pt x="0" y="31"/>
                    </a:moveTo>
                    <a:lnTo>
                      <a:pt x="7" y="29"/>
                    </a:lnTo>
                    <a:lnTo>
                      <a:pt x="8" y="32"/>
                    </a:lnTo>
                    <a:lnTo>
                      <a:pt x="9" y="34"/>
                    </a:lnTo>
                    <a:lnTo>
                      <a:pt x="11" y="35"/>
                    </a:lnTo>
                    <a:lnTo>
                      <a:pt x="14" y="36"/>
                    </a:lnTo>
                    <a:lnTo>
                      <a:pt x="16" y="35"/>
                    </a:lnTo>
                    <a:lnTo>
                      <a:pt x="18" y="34"/>
                    </a:lnTo>
                    <a:lnTo>
                      <a:pt x="19" y="32"/>
                    </a:lnTo>
                    <a:lnTo>
                      <a:pt x="21" y="28"/>
                    </a:lnTo>
                    <a:lnTo>
                      <a:pt x="19" y="26"/>
                    </a:lnTo>
                    <a:lnTo>
                      <a:pt x="18" y="24"/>
                    </a:lnTo>
                    <a:lnTo>
                      <a:pt x="16" y="22"/>
                    </a:lnTo>
                    <a:lnTo>
                      <a:pt x="14" y="21"/>
                    </a:lnTo>
                    <a:lnTo>
                      <a:pt x="10" y="22"/>
                    </a:lnTo>
                    <a:lnTo>
                      <a:pt x="8" y="25"/>
                    </a:lnTo>
                    <a:lnTo>
                      <a:pt x="1" y="24"/>
                    </a:lnTo>
                    <a:lnTo>
                      <a:pt x="6" y="0"/>
                    </a:lnTo>
                    <a:lnTo>
                      <a:pt x="26" y="0"/>
                    </a:lnTo>
                    <a:lnTo>
                      <a:pt x="26" y="9"/>
                    </a:lnTo>
                    <a:lnTo>
                      <a:pt x="11" y="9"/>
                    </a:lnTo>
                    <a:lnTo>
                      <a:pt x="10" y="15"/>
                    </a:lnTo>
                    <a:lnTo>
                      <a:pt x="12" y="14"/>
                    </a:lnTo>
                    <a:lnTo>
                      <a:pt x="16" y="14"/>
                    </a:lnTo>
                    <a:lnTo>
                      <a:pt x="19" y="14"/>
                    </a:lnTo>
                    <a:lnTo>
                      <a:pt x="22" y="15"/>
                    </a:lnTo>
                    <a:lnTo>
                      <a:pt x="25" y="18"/>
                    </a:lnTo>
                    <a:lnTo>
                      <a:pt x="26" y="21"/>
                    </a:lnTo>
                    <a:lnTo>
                      <a:pt x="28" y="25"/>
                    </a:lnTo>
                    <a:lnTo>
                      <a:pt x="29" y="28"/>
                    </a:lnTo>
                    <a:lnTo>
                      <a:pt x="28" y="33"/>
                    </a:lnTo>
                    <a:lnTo>
                      <a:pt x="25" y="38"/>
                    </a:lnTo>
                    <a:lnTo>
                      <a:pt x="22" y="41"/>
                    </a:lnTo>
                    <a:lnTo>
                      <a:pt x="18" y="43"/>
                    </a:lnTo>
                    <a:lnTo>
                      <a:pt x="14" y="43"/>
                    </a:lnTo>
                    <a:lnTo>
                      <a:pt x="10" y="43"/>
                    </a:lnTo>
                    <a:lnTo>
                      <a:pt x="7" y="42"/>
                    </a:lnTo>
                    <a:lnTo>
                      <a:pt x="4" y="40"/>
                    </a:lnTo>
                    <a:lnTo>
                      <a:pt x="2" y="38"/>
                    </a:lnTo>
                    <a:lnTo>
                      <a:pt x="1" y="34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11" name="Freeform 603"/>
              <p:cNvSpPr>
                <a:spLocks/>
              </p:cNvSpPr>
              <p:nvPr/>
            </p:nvSpPr>
            <p:spPr bwMode="auto">
              <a:xfrm>
                <a:off x="4302" y="1972"/>
                <a:ext cx="28" cy="43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7" y="29"/>
                  </a:cxn>
                  <a:cxn ang="0">
                    <a:pos x="8" y="32"/>
                  </a:cxn>
                  <a:cxn ang="0">
                    <a:pos x="10" y="34"/>
                  </a:cxn>
                  <a:cxn ang="0">
                    <a:pos x="12" y="35"/>
                  </a:cxn>
                  <a:cxn ang="0">
                    <a:pos x="14" y="36"/>
                  </a:cxn>
                  <a:cxn ang="0">
                    <a:pos x="17" y="35"/>
                  </a:cxn>
                  <a:cxn ang="0">
                    <a:pos x="19" y="34"/>
                  </a:cxn>
                  <a:cxn ang="0">
                    <a:pos x="20" y="32"/>
                  </a:cxn>
                  <a:cxn ang="0">
                    <a:pos x="20" y="28"/>
                  </a:cxn>
                  <a:cxn ang="0">
                    <a:pos x="20" y="26"/>
                  </a:cxn>
                  <a:cxn ang="0">
                    <a:pos x="19" y="24"/>
                  </a:cxn>
                  <a:cxn ang="0">
                    <a:pos x="17" y="22"/>
                  </a:cxn>
                  <a:cxn ang="0">
                    <a:pos x="14" y="21"/>
                  </a:cxn>
                  <a:cxn ang="0">
                    <a:pos x="11" y="22"/>
                  </a:cxn>
                  <a:cxn ang="0">
                    <a:pos x="7" y="25"/>
                  </a:cxn>
                  <a:cxn ang="0">
                    <a:pos x="0" y="24"/>
                  </a:cxn>
                  <a:cxn ang="0">
                    <a:pos x="5" y="0"/>
                  </a:cxn>
                  <a:cxn ang="0">
                    <a:pos x="27" y="0"/>
                  </a:cxn>
                  <a:cxn ang="0">
                    <a:pos x="27" y="9"/>
                  </a:cxn>
                  <a:cxn ang="0">
                    <a:pos x="12" y="9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4"/>
                  </a:cxn>
                  <a:cxn ang="0">
                    <a:pos x="19" y="14"/>
                  </a:cxn>
                  <a:cxn ang="0">
                    <a:pos x="22" y="15"/>
                  </a:cxn>
                  <a:cxn ang="0">
                    <a:pos x="25" y="18"/>
                  </a:cxn>
                  <a:cxn ang="0">
                    <a:pos x="27" y="21"/>
                  </a:cxn>
                  <a:cxn ang="0">
                    <a:pos x="28" y="25"/>
                  </a:cxn>
                  <a:cxn ang="0">
                    <a:pos x="28" y="28"/>
                  </a:cxn>
                  <a:cxn ang="0">
                    <a:pos x="28" y="33"/>
                  </a:cxn>
                  <a:cxn ang="0">
                    <a:pos x="26" y="38"/>
                  </a:cxn>
                  <a:cxn ang="0">
                    <a:pos x="22" y="41"/>
                  </a:cxn>
                  <a:cxn ang="0">
                    <a:pos x="19" y="43"/>
                  </a:cxn>
                  <a:cxn ang="0">
                    <a:pos x="14" y="43"/>
                  </a:cxn>
                  <a:cxn ang="0">
                    <a:pos x="11" y="43"/>
                  </a:cxn>
                  <a:cxn ang="0">
                    <a:pos x="7" y="42"/>
                  </a:cxn>
                  <a:cxn ang="0">
                    <a:pos x="4" y="40"/>
                  </a:cxn>
                  <a:cxn ang="0">
                    <a:pos x="3" y="38"/>
                  </a:cxn>
                  <a:cxn ang="0">
                    <a:pos x="0" y="34"/>
                  </a:cxn>
                  <a:cxn ang="0">
                    <a:pos x="0" y="31"/>
                  </a:cxn>
                </a:cxnLst>
                <a:rect l="0" t="0" r="r" b="b"/>
                <a:pathLst>
                  <a:path w="28" h="43">
                    <a:moveTo>
                      <a:pt x="0" y="31"/>
                    </a:moveTo>
                    <a:lnTo>
                      <a:pt x="7" y="29"/>
                    </a:lnTo>
                    <a:lnTo>
                      <a:pt x="8" y="32"/>
                    </a:lnTo>
                    <a:lnTo>
                      <a:pt x="10" y="34"/>
                    </a:lnTo>
                    <a:lnTo>
                      <a:pt x="12" y="35"/>
                    </a:lnTo>
                    <a:lnTo>
                      <a:pt x="14" y="36"/>
                    </a:lnTo>
                    <a:lnTo>
                      <a:pt x="17" y="35"/>
                    </a:lnTo>
                    <a:lnTo>
                      <a:pt x="19" y="34"/>
                    </a:lnTo>
                    <a:lnTo>
                      <a:pt x="20" y="32"/>
                    </a:lnTo>
                    <a:lnTo>
                      <a:pt x="20" y="28"/>
                    </a:lnTo>
                    <a:lnTo>
                      <a:pt x="20" y="26"/>
                    </a:lnTo>
                    <a:lnTo>
                      <a:pt x="19" y="24"/>
                    </a:lnTo>
                    <a:lnTo>
                      <a:pt x="17" y="22"/>
                    </a:lnTo>
                    <a:lnTo>
                      <a:pt x="14" y="21"/>
                    </a:lnTo>
                    <a:lnTo>
                      <a:pt x="11" y="22"/>
                    </a:lnTo>
                    <a:lnTo>
                      <a:pt x="7" y="25"/>
                    </a:lnTo>
                    <a:lnTo>
                      <a:pt x="0" y="24"/>
                    </a:lnTo>
                    <a:lnTo>
                      <a:pt x="5" y="0"/>
                    </a:lnTo>
                    <a:lnTo>
                      <a:pt x="27" y="0"/>
                    </a:lnTo>
                    <a:lnTo>
                      <a:pt x="27" y="9"/>
                    </a:lnTo>
                    <a:lnTo>
                      <a:pt x="12" y="9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4"/>
                    </a:lnTo>
                    <a:lnTo>
                      <a:pt x="19" y="14"/>
                    </a:lnTo>
                    <a:lnTo>
                      <a:pt x="22" y="15"/>
                    </a:lnTo>
                    <a:lnTo>
                      <a:pt x="25" y="18"/>
                    </a:lnTo>
                    <a:lnTo>
                      <a:pt x="27" y="21"/>
                    </a:lnTo>
                    <a:lnTo>
                      <a:pt x="28" y="25"/>
                    </a:lnTo>
                    <a:lnTo>
                      <a:pt x="28" y="28"/>
                    </a:lnTo>
                    <a:lnTo>
                      <a:pt x="28" y="33"/>
                    </a:lnTo>
                    <a:lnTo>
                      <a:pt x="26" y="38"/>
                    </a:lnTo>
                    <a:lnTo>
                      <a:pt x="22" y="41"/>
                    </a:lnTo>
                    <a:lnTo>
                      <a:pt x="19" y="43"/>
                    </a:lnTo>
                    <a:lnTo>
                      <a:pt x="14" y="43"/>
                    </a:lnTo>
                    <a:lnTo>
                      <a:pt x="11" y="43"/>
                    </a:lnTo>
                    <a:lnTo>
                      <a:pt x="7" y="42"/>
                    </a:lnTo>
                    <a:lnTo>
                      <a:pt x="4" y="40"/>
                    </a:lnTo>
                    <a:lnTo>
                      <a:pt x="3" y="38"/>
                    </a:lnTo>
                    <a:lnTo>
                      <a:pt x="0" y="34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12" name="Line 604"/>
              <p:cNvSpPr>
                <a:spLocks noChangeShapeType="1"/>
              </p:cNvSpPr>
              <p:nvPr/>
            </p:nvSpPr>
            <p:spPr bwMode="auto">
              <a:xfrm flipH="1">
                <a:off x="4364" y="2229"/>
                <a:ext cx="56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13" name="Freeform 605"/>
              <p:cNvSpPr>
                <a:spLocks/>
              </p:cNvSpPr>
              <p:nvPr/>
            </p:nvSpPr>
            <p:spPr bwMode="auto">
              <a:xfrm>
                <a:off x="4276" y="2209"/>
                <a:ext cx="29" cy="4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7" y="30"/>
                  </a:cxn>
                  <a:cxn ang="0">
                    <a:pos x="8" y="33"/>
                  </a:cxn>
                  <a:cxn ang="0">
                    <a:pos x="9" y="35"/>
                  </a:cxn>
                  <a:cxn ang="0">
                    <a:pos x="11" y="36"/>
                  </a:cxn>
                  <a:cxn ang="0">
                    <a:pos x="14" y="36"/>
                  </a:cxn>
                  <a:cxn ang="0">
                    <a:pos x="16" y="36"/>
                  </a:cxn>
                  <a:cxn ang="0">
                    <a:pos x="18" y="35"/>
                  </a:cxn>
                  <a:cxn ang="0">
                    <a:pos x="19" y="33"/>
                  </a:cxn>
                  <a:cxn ang="0">
                    <a:pos x="21" y="29"/>
                  </a:cxn>
                  <a:cxn ang="0">
                    <a:pos x="19" y="26"/>
                  </a:cxn>
                  <a:cxn ang="0">
                    <a:pos x="18" y="23"/>
                  </a:cxn>
                  <a:cxn ang="0">
                    <a:pos x="16" y="22"/>
                  </a:cxn>
                  <a:cxn ang="0">
                    <a:pos x="14" y="22"/>
                  </a:cxn>
                  <a:cxn ang="0">
                    <a:pos x="10" y="22"/>
                  </a:cxn>
                  <a:cxn ang="0">
                    <a:pos x="8" y="24"/>
                  </a:cxn>
                  <a:cxn ang="0">
                    <a:pos x="0" y="24"/>
                  </a:cxn>
                  <a:cxn ang="0">
                    <a:pos x="5" y="0"/>
                  </a:cxn>
                  <a:cxn ang="0">
                    <a:pos x="26" y="0"/>
                  </a:cxn>
                  <a:cxn ang="0">
                    <a:pos x="26" y="8"/>
                  </a:cxn>
                  <a:cxn ang="0">
                    <a:pos x="11" y="8"/>
                  </a:cxn>
                  <a:cxn ang="0">
                    <a:pos x="10" y="16"/>
                  </a:cxn>
                  <a:cxn ang="0">
                    <a:pos x="12" y="15"/>
                  </a:cxn>
                  <a:cxn ang="0">
                    <a:pos x="16" y="14"/>
                  </a:cxn>
                  <a:cxn ang="0">
                    <a:pos x="19" y="15"/>
                  </a:cxn>
                  <a:cxn ang="0">
                    <a:pos x="22" y="16"/>
                  </a:cxn>
                  <a:cxn ang="0">
                    <a:pos x="25" y="19"/>
                  </a:cxn>
                  <a:cxn ang="0">
                    <a:pos x="26" y="21"/>
                  </a:cxn>
                  <a:cxn ang="0">
                    <a:pos x="28" y="24"/>
                  </a:cxn>
                  <a:cxn ang="0">
                    <a:pos x="29" y="29"/>
                  </a:cxn>
                  <a:cxn ang="0">
                    <a:pos x="28" y="34"/>
                  </a:cxn>
                  <a:cxn ang="0">
                    <a:pos x="25" y="38"/>
                  </a:cxn>
                  <a:cxn ang="0">
                    <a:pos x="22" y="41"/>
                  </a:cxn>
                  <a:cxn ang="0">
                    <a:pos x="18" y="43"/>
                  </a:cxn>
                  <a:cxn ang="0">
                    <a:pos x="14" y="44"/>
                  </a:cxn>
                  <a:cxn ang="0">
                    <a:pos x="10" y="43"/>
                  </a:cxn>
                  <a:cxn ang="0">
                    <a:pos x="7" y="42"/>
                  </a:cxn>
                  <a:cxn ang="0">
                    <a:pos x="4" y="41"/>
                  </a:cxn>
                  <a:cxn ang="0">
                    <a:pos x="2" y="37"/>
                  </a:cxn>
                  <a:cxn ang="0">
                    <a:pos x="1" y="35"/>
                  </a:cxn>
                  <a:cxn ang="0">
                    <a:pos x="0" y="30"/>
                  </a:cxn>
                </a:cxnLst>
                <a:rect l="0" t="0" r="r" b="b"/>
                <a:pathLst>
                  <a:path w="29" h="44">
                    <a:moveTo>
                      <a:pt x="0" y="30"/>
                    </a:moveTo>
                    <a:lnTo>
                      <a:pt x="7" y="30"/>
                    </a:lnTo>
                    <a:lnTo>
                      <a:pt x="8" y="33"/>
                    </a:lnTo>
                    <a:lnTo>
                      <a:pt x="9" y="35"/>
                    </a:lnTo>
                    <a:lnTo>
                      <a:pt x="11" y="36"/>
                    </a:lnTo>
                    <a:lnTo>
                      <a:pt x="14" y="36"/>
                    </a:lnTo>
                    <a:lnTo>
                      <a:pt x="16" y="36"/>
                    </a:lnTo>
                    <a:lnTo>
                      <a:pt x="18" y="35"/>
                    </a:lnTo>
                    <a:lnTo>
                      <a:pt x="19" y="33"/>
                    </a:lnTo>
                    <a:lnTo>
                      <a:pt x="21" y="29"/>
                    </a:lnTo>
                    <a:lnTo>
                      <a:pt x="19" y="26"/>
                    </a:lnTo>
                    <a:lnTo>
                      <a:pt x="18" y="23"/>
                    </a:lnTo>
                    <a:lnTo>
                      <a:pt x="16" y="22"/>
                    </a:lnTo>
                    <a:lnTo>
                      <a:pt x="14" y="22"/>
                    </a:lnTo>
                    <a:lnTo>
                      <a:pt x="10" y="22"/>
                    </a:lnTo>
                    <a:lnTo>
                      <a:pt x="8" y="24"/>
                    </a:lnTo>
                    <a:lnTo>
                      <a:pt x="0" y="24"/>
                    </a:lnTo>
                    <a:lnTo>
                      <a:pt x="5" y="0"/>
                    </a:lnTo>
                    <a:lnTo>
                      <a:pt x="26" y="0"/>
                    </a:lnTo>
                    <a:lnTo>
                      <a:pt x="26" y="8"/>
                    </a:lnTo>
                    <a:lnTo>
                      <a:pt x="11" y="8"/>
                    </a:lnTo>
                    <a:lnTo>
                      <a:pt x="10" y="16"/>
                    </a:lnTo>
                    <a:lnTo>
                      <a:pt x="12" y="15"/>
                    </a:lnTo>
                    <a:lnTo>
                      <a:pt x="16" y="14"/>
                    </a:lnTo>
                    <a:lnTo>
                      <a:pt x="19" y="15"/>
                    </a:lnTo>
                    <a:lnTo>
                      <a:pt x="22" y="16"/>
                    </a:lnTo>
                    <a:lnTo>
                      <a:pt x="25" y="19"/>
                    </a:lnTo>
                    <a:lnTo>
                      <a:pt x="26" y="21"/>
                    </a:lnTo>
                    <a:lnTo>
                      <a:pt x="28" y="24"/>
                    </a:lnTo>
                    <a:lnTo>
                      <a:pt x="29" y="29"/>
                    </a:lnTo>
                    <a:lnTo>
                      <a:pt x="28" y="34"/>
                    </a:lnTo>
                    <a:lnTo>
                      <a:pt x="25" y="38"/>
                    </a:lnTo>
                    <a:lnTo>
                      <a:pt x="22" y="41"/>
                    </a:lnTo>
                    <a:lnTo>
                      <a:pt x="18" y="43"/>
                    </a:lnTo>
                    <a:lnTo>
                      <a:pt x="14" y="44"/>
                    </a:lnTo>
                    <a:lnTo>
                      <a:pt x="10" y="43"/>
                    </a:lnTo>
                    <a:lnTo>
                      <a:pt x="7" y="42"/>
                    </a:lnTo>
                    <a:lnTo>
                      <a:pt x="4" y="41"/>
                    </a:lnTo>
                    <a:lnTo>
                      <a:pt x="2" y="37"/>
                    </a:lnTo>
                    <a:lnTo>
                      <a:pt x="1" y="35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8215" name="Group 807"/>
            <p:cNvGrpSpPr>
              <a:grpSpLocks/>
            </p:cNvGrpSpPr>
            <p:nvPr/>
          </p:nvGrpSpPr>
          <p:grpSpPr bwMode="auto">
            <a:xfrm>
              <a:off x="4274" y="1227"/>
              <a:ext cx="2001" cy="2684"/>
              <a:chOff x="4275" y="1227"/>
              <a:chExt cx="2002" cy="2683"/>
            </a:xfrm>
          </p:grpSpPr>
          <p:sp>
            <p:nvSpPr>
              <p:cNvPr id="18015" name="Freeform 607"/>
              <p:cNvSpPr>
                <a:spLocks noEditPoints="1"/>
              </p:cNvSpPr>
              <p:nvPr/>
            </p:nvSpPr>
            <p:spPr bwMode="auto">
              <a:xfrm>
                <a:off x="4309" y="2209"/>
                <a:ext cx="28" cy="44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8" y="0"/>
                  </a:cxn>
                  <a:cxn ang="0">
                    <a:pos x="21" y="1"/>
                  </a:cxn>
                  <a:cxn ang="0">
                    <a:pos x="24" y="5"/>
                  </a:cxn>
                  <a:cxn ang="0">
                    <a:pos x="26" y="7"/>
                  </a:cxn>
                  <a:cxn ang="0">
                    <a:pos x="27" y="12"/>
                  </a:cxn>
                  <a:cxn ang="0">
                    <a:pos x="28" y="16"/>
                  </a:cxn>
                  <a:cxn ang="0">
                    <a:pos x="28" y="22"/>
                  </a:cxn>
                  <a:cxn ang="0">
                    <a:pos x="28" y="28"/>
                  </a:cxn>
                  <a:cxn ang="0">
                    <a:pos x="27" y="33"/>
                  </a:cxn>
                  <a:cxn ang="0">
                    <a:pos x="26" y="36"/>
                  </a:cxn>
                  <a:cxn ang="0">
                    <a:pos x="24" y="39"/>
                  </a:cxn>
                  <a:cxn ang="0">
                    <a:pos x="21" y="42"/>
                  </a:cxn>
                  <a:cxn ang="0">
                    <a:pos x="18" y="43"/>
                  </a:cxn>
                  <a:cxn ang="0">
                    <a:pos x="14" y="44"/>
                  </a:cxn>
                  <a:cxn ang="0">
                    <a:pos x="10" y="43"/>
                  </a:cxn>
                  <a:cxn ang="0">
                    <a:pos x="6" y="42"/>
                  </a:cxn>
                  <a:cxn ang="0">
                    <a:pos x="4" y="38"/>
                  </a:cxn>
                  <a:cxn ang="0">
                    <a:pos x="1" y="36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0" y="22"/>
                  </a:cxn>
                  <a:cxn ang="0">
                    <a:pos x="0" y="16"/>
                  </a:cxn>
                  <a:cxn ang="0">
                    <a:pos x="0" y="12"/>
                  </a:cxn>
                  <a:cxn ang="0">
                    <a:pos x="3" y="7"/>
                  </a:cxn>
                  <a:cxn ang="0">
                    <a:pos x="4" y="5"/>
                  </a:cxn>
                  <a:cxn ang="0">
                    <a:pos x="7" y="1"/>
                  </a:cxn>
                  <a:cxn ang="0">
                    <a:pos x="10" y="0"/>
                  </a:cxn>
                  <a:cxn ang="0">
                    <a:pos x="14" y="0"/>
                  </a:cxn>
                  <a:cxn ang="0">
                    <a:pos x="14" y="7"/>
                  </a:cxn>
                  <a:cxn ang="0">
                    <a:pos x="12" y="7"/>
                  </a:cxn>
                  <a:cxn ang="0">
                    <a:pos x="11" y="8"/>
                  </a:cxn>
                  <a:cxn ang="0">
                    <a:pos x="10" y="9"/>
                  </a:cxn>
                  <a:cxn ang="0">
                    <a:pos x="8" y="12"/>
                  </a:cxn>
                  <a:cxn ang="0">
                    <a:pos x="8" y="14"/>
                  </a:cxn>
                  <a:cxn ang="0">
                    <a:pos x="8" y="17"/>
                  </a:cxn>
                  <a:cxn ang="0">
                    <a:pos x="8" y="22"/>
                  </a:cxn>
                  <a:cxn ang="0">
                    <a:pos x="8" y="26"/>
                  </a:cxn>
                  <a:cxn ang="0">
                    <a:pos x="8" y="29"/>
                  </a:cxn>
                  <a:cxn ang="0">
                    <a:pos x="8" y="31"/>
                  </a:cxn>
                  <a:cxn ang="0">
                    <a:pos x="10" y="34"/>
                  </a:cxn>
                  <a:cxn ang="0">
                    <a:pos x="11" y="35"/>
                  </a:cxn>
                  <a:cxn ang="0">
                    <a:pos x="12" y="36"/>
                  </a:cxn>
                  <a:cxn ang="0">
                    <a:pos x="14" y="36"/>
                  </a:cxn>
                  <a:cxn ang="0">
                    <a:pos x="15" y="36"/>
                  </a:cxn>
                  <a:cxn ang="0">
                    <a:pos x="17" y="35"/>
                  </a:cxn>
                  <a:cxn ang="0">
                    <a:pos x="18" y="34"/>
                  </a:cxn>
                  <a:cxn ang="0">
                    <a:pos x="19" y="33"/>
                  </a:cxn>
                  <a:cxn ang="0">
                    <a:pos x="19" y="29"/>
                  </a:cxn>
                  <a:cxn ang="0">
                    <a:pos x="20" y="26"/>
                  </a:cxn>
                  <a:cxn ang="0">
                    <a:pos x="20" y="22"/>
                  </a:cxn>
                  <a:cxn ang="0">
                    <a:pos x="20" y="17"/>
                  </a:cxn>
                  <a:cxn ang="0">
                    <a:pos x="19" y="14"/>
                  </a:cxn>
                  <a:cxn ang="0">
                    <a:pos x="19" y="12"/>
                  </a:cxn>
                  <a:cxn ang="0">
                    <a:pos x="18" y="9"/>
                  </a:cxn>
                  <a:cxn ang="0">
                    <a:pos x="17" y="8"/>
                  </a:cxn>
                  <a:cxn ang="0">
                    <a:pos x="15" y="7"/>
                  </a:cxn>
                  <a:cxn ang="0">
                    <a:pos x="14" y="7"/>
                  </a:cxn>
                </a:cxnLst>
                <a:rect l="0" t="0" r="r" b="b"/>
                <a:pathLst>
                  <a:path w="28" h="44">
                    <a:moveTo>
                      <a:pt x="14" y="0"/>
                    </a:moveTo>
                    <a:lnTo>
                      <a:pt x="18" y="0"/>
                    </a:lnTo>
                    <a:lnTo>
                      <a:pt x="21" y="1"/>
                    </a:lnTo>
                    <a:lnTo>
                      <a:pt x="24" y="5"/>
                    </a:lnTo>
                    <a:lnTo>
                      <a:pt x="26" y="7"/>
                    </a:lnTo>
                    <a:lnTo>
                      <a:pt x="27" y="12"/>
                    </a:lnTo>
                    <a:lnTo>
                      <a:pt x="28" y="16"/>
                    </a:lnTo>
                    <a:lnTo>
                      <a:pt x="28" y="22"/>
                    </a:lnTo>
                    <a:lnTo>
                      <a:pt x="28" y="28"/>
                    </a:lnTo>
                    <a:lnTo>
                      <a:pt x="27" y="33"/>
                    </a:lnTo>
                    <a:lnTo>
                      <a:pt x="26" y="36"/>
                    </a:lnTo>
                    <a:lnTo>
                      <a:pt x="24" y="39"/>
                    </a:lnTo>
                    <a:lnTo>
                      <a:pt x="21" y="42"/>
                    </a:lnTo>
                    <a:lnTo>
                      <a:pt x="18" y="43"/>
                    </a:lnTo>
                    <a:lnTo>
                      <a:pt x="14" y="44"/>
                    </a:lnTo>
                    <a:lnTo>
                      <a:pt x="10" y="43"/>
                    </a:lnTo>
                    <a:lnTo>
                      <a:pt x="6" y="42"/>
                    </a:lnTo>
                    <a:lnTo>
                      <a:pt x="4" y="38"/>
                    </a:lnTo>
                    <a:lnTo>
                      <a:pt x="1" y="36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3" y="7"/>
                    </a:lnTo>
                    <a:lnTo>
                      <a:pt x="4" y="5"/>
                    </a:lnTo>
                    <a:lnTo>
                      <a:pt x="7" y="1"/>
                    </a:lnTo>
                    <a:lnTo>
                      <a:pt x="10" y="0"/>
                    </a:lnTo>
                    <a:lnTo>
                      <a:pt x="14" y="0"/>
                    </a:lnTo>
                    <a:close/>
                    <a:moveTo>
                      <a:pt x="14" y="7"/>
                    </a:moveTo>
                    <a:lnTo>
                      <a:pt x="12" y="7"/>
                    </a:lnTo>
                    <a:lnTo>
                      <a:pt x="11" y="8"/>
                    </a:lnTo>
                    <a:lnTo>
                      <a:pt x="10" y="9"/>
                    </a:lnTo>
                    <a:lnTo>
                      <a:pt x="8" y="12"/>
                    </a:lnTo>
                    <a:lnTo>
                      <a:pt x="8" y="14"/>
                    </a:lnTo>
                    <a:lnTo>
                      <a:pt x="8" y="17"/>
                    </a:lnTo>
                    <a:lnTo>
                      <a:pt x="8" y="22"/>
                    </a:lnTo>
                    <a:lnTo>
                      <a:pt x="8" y="26"/>
                    </a:lnTo>
                    <a:lnTo>
                      <a:pt x="8" y="29"/>
                    </a:lnTo>
                    <a:lnTo>
                      <a:pt x="8" y="31"/>
                    </a:lnTo>
                    <a:lnTo>
                      <a:pt x="10" y="34"/>
                    </a:lnTo>
                    <a:lnTo>
                      <a:pt x="11" y="35"/>
                    </a:lnTo>
                    <a:lnTo>
                      <a:pt x="12" y="36"/>
                    </a:lnTo>
                    <a:lnTo>
                      <a:pt x="14" y="36"/>
                    </a:lnTo>
                    <a:lnTo>
                      <a:pt x="15" y="36"/>
                    </a:lnTo>
                    <a:lnTo>
                      <a:pt x="17" y="35"/>
                    </a:lnTo>
                    <a:lnTo>
                      <a:pt x="18" y="34"/>
                    </a:lnTo>
                    <a:lnTo>
                      <a:pt x="19" y="33"/>
                    </a:lnTo>
                    <a:lnTo>
                      <a:pt x="19" y="29"/>
                    </a:lnTo>
                    <a:lnTo>
                      <a:pt x="20" y="26"/>
                    </a:lnTo>
                    <a:lnTo>
                      <a:pt x="20" y="22"/>
                    </a:lnTo>
                    <a:lnTo>
                      <a:pt x="20" y="17"/>
                    </a:lnTo>
                    <a:lnTo>
                      <a:pt x="19" y="14"/>
                    </a:lnTo>
                    <a:lnTo>
                      <a:pt x="19" y="12"/>
                    </a:lnTo>
                    <a:lnTo>
                      <a:pt x="18" y="9"/>
                    </a:lnTo>
                    <a:lnTo>
                      <a:pt x="17" y="8"/>
                    </a:lnTo>
                    <a:lnTo>
                      <a:pt x="15" y="7"/>
                    </a:lnTo>
                    <a:lnTo>
                      <a:pt x="14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16" name="Line 608"/>
              <p:cNvSpPr>
                <a:spLocks noChangeShapeType="1"/>
              </p:cNvSpPr>
              <p:nvPr/>
            </p:nvSpPr>
            <p:spPr bwMode="auto">
              <a:xfrm flipH="1">
                <a:off x="4364" y="2465"/>
                <a:ext cx="56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17" name="Freeform 609"/>
              <p:cNvSpPr>
                <a:spLocks noEditPoints="1"/>
              </p:cNvSpPr>
              <p:nvPr/>
            </p:nvSpPr>
            <p:spPr bwMode="auto">
              <a:xfrm>
                <a:off x="4275" y="2447"/>
                <a:ext cx="30" cy="43"/>
              </a:xfrm>
              <a:custGeom>
                <a:avLst/>
                <a:gdLst/>
                <a:ahLst/>
                <a:cxnLst>
                  <a:cxn ang="0">
                    <a:pos x="16" y="43"/>
                  </a:cxn>
                  <a:cxn ang="0">
                    <a:pos x="16" y="33"/>
                  </a:cxn>
                  <a:cxn ang="0">
                    <a:pos x="0" y="33"/>
                  </a:cxn>
                  <a:cxn ang="0">
                    <a:pos x="0" y="26"/>
                  </a:cxn>
                  <a:cxn ang="0">
                    <a:pos x="17" y="0"/>
                  </a:cxn>
                  <a:cxn ang="0">
                    <a:pos x="24" y="0"/>
                  </a:cxn>
                  <a:cxn ang="0">
                    <a:pos x="24" y="25"/>
                  </a:cxn>
                  <a:cxn ang="0">
                    <a:pos x="30" y="25"/>
                  </a:cxn>
                  <a:cxn ang="0">
                    <a:pos x="30" y="33"/>
                  </a:cxn>
                  <a:cxn ang="0">
                    <a:pos x="24" y="33"/>
                  </a:cxn>
                  <a:cxn ang="0">
                    <a:pos x="24" y="43"/>
                  </a:cxn>
                  <a:cxn ang="0">
                    <a:pos x="16" y="43"/>
                  </a:cxn>
                  <a:cxn ang="0">
                    <a:pos x="16" y="25"/>
                  </a:cxn>
                  <a:cxn ang="0">
                    <a:pos x="16" y="13"/>
                  </a:cxn>
                  <a:cxn ang="0">
                    <a:pos x="6" y="25"/>
                  </a:cxn>
                  <a:cxn ang="0">
                    <a:pos x="16" y="25"/>
                  </a:cxn>
                </a:cxnLst>
                <a:rect l="0" t="0" r="r" b="b"/>
                <a:pathLst>
                  <a:path w="30" h="43">
                    <a:moveTo>
                      <a:pt x="16" y="43"/>
                    </a:moveTo>
                    <a:lnTo>
                      <a:pt x="16" y="33"/>
                    </a:lnTo>
                    <a:lnTo>
                      <a:pt x="0" y="33"/>
                    </a:lnTo>
                    <a:lnTo>
                      <a:pt x="0" y="26"/>
                    </a:lnTo>
                    <a:lnTo>
                      <a:pt x="17" y="0"/>
                    </a:lnTo>
                    <a:lnTo>
                      <a:pt x="24" y="0"/>
                    </a:lnTo>
                    <a:lnTo>
                      <a:pt x="24" y="25"/>
                    </a:lnTo>
                    <a:lnTo>
                      <a:pt x="30" y="25"/>
                    </a:lnTo>
                    <a:lnTo>
                      <a:pt x="30" y="33"/>
                    </a:lnTo>
                    <a:lnTo>
                      <a:pt x="24" y="33"/>
                    </a:lnTo>
                    <a:lnTo>
                      <a:pt x="24" y="43"/>
                    </a:lnTo>
                    <a:lnTo>
                      <a:pt x="16" y="43"/>
                    </a:lnTo>
                    <a:close/>
                    <a:moveTo>
                      <a:pt x="16" y="25"/>
                    </a:moveTo>
                    <a:lnTo>
                      <a:pt x="16" y="13"/>
                    </a:lnTo>
                    <a:lnTo>
                      <a:pt x="6" y="25"/>
                    </a:lnTo>
                    <a:lnTo>
                      <a:pt x="16" y="2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18" name="Freeform 610"/>
              <p:cNvSpPr>
                <a:spLocks/>
              </p:cNvSpPr>
              <p:nvPr/>
            </p:nvSpPr>
            <p:spPr bwMode="auto">
              <a:xfrm>
                <a:off x="4309" y="2447"/>
                <a:ext cx="28" cy="43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7" y="29"/>
                  </a:cxn>
                  <a:cxn ang="0">
                    <a:pos x="8" y="31"/>
                  </a:cxn>
                  <a:cxn ang="0">
                    <a:pos x="10" y="33"/>
                  </a:cxn>
                  <a:cxn ang="0">
                    <a:pos x="12" y="35"/>
                  </a:cxn>
                  <a:cxn ang="0">
                    <a:pos x="14" y="36"/>
                  </a:cxn>
                  <a:cxn ang="0">
                    <a:pos x="17" y="35"/>
                  </a:cxn>
                  <a:cxn ang="0">
                    <a:pos x="19" y="33"/>
                  </a:cxn>
                  <a:cxn ang="0">
                    <a:pos x="20" y="31"/>
                  </a:cxn>
                  <a:cxn ang="0">
                    <a:pos x="20" y="28"/>
                  </a:cxn>
                  <a:cxn ang="0">
                    <a:pos x="20" y="25"/>
                  </a:cxn>
                  <a:cxn ang="0">
                    <a:pos x="19" y="23"/>
                  </a:cxn>
                  <a:cxn ang="0">
                    <a:pos x="17" y="22"/>
                  </a:cxn>
                  <a:cxn ang="0">
                    <a:pos x="14" y="21"/>
                  </a:cxn>
                  <a:cxn ang="0">
                    <a:pos x="11" y="22"/>
                  </a:cxn>
                  <a:cxn ang="0">
                    <a:pos x="7" y="24"/>
                  </a:cxn>
                  <a:cxn ang="0">
                    <a:pos x="0" y="23"/>
                  </a:cxn>
                  <a:cxn ang="0">
                    <a:pos x="5" y="0"/>
                  </a:cxn>
                  <a:cxn ang="0">
                    <a:pos x="27" y="0"/>
                  </a:cxn>
                  <a:cxn ang="0">
                    <a:pos x="27" y="8"/>
                  </a:cxn>
                  <a:cxn ang="0">
                    <a:pos x="12" y="8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4"/>
                  </a:cxn>
                  <a:cxn ang="0">
                    <a:pos x="19" y="14"/>
                  </a:cxn>
                  <a:cxn ang="0">
                    <a:pos x="22" y="15"/>
                  </a:cxn>
                  <a:cxn ang="0">
                    <a:pos x="25" y="17"/>
                  </a:cxn>
                  <a:cxn ang="0">
                    <a:pos x="27" y="21"/>
                  </a:cxn>
                  <a:cxn ang="0">
                    <a:pos x="28" y="24"/>
                  </a:cxn>
                  <a:cxn ang="0">
                    <a:pos x="28" y="28"/>
                  </a:cxn>
                  <a:cxn ang="0">
                    <a:pos x="28" y="32"/>
                  </a:cxn>
                  <a:cxn ang="0">
                    <a:pos x="26" y="37"/>
                  </a:cxn>
                  <a:cxn ang="0">
                    <a:pos x="22" y="40"/>
                  </a:cxn>
                  <a:cxn ang="0">
                    <a:pos x="19" y="43"/>
                  </a:cxn>
                  <a:cxn ang="0">
                    <a:pos x="14" y="43"/>
                  </a:cxn>
                  <a:cxn ang="0">
                    <a:pos x="11" y="43"/>
                  </a:cxn>
                  <a:cxn ang="0">
                    <a:pos x="7" y="42"/>
                  </a:cxn>
                  <a:cxn ang="0">
                    <a:pos x="4" y="39"/>
                  </a:cxn>
                  <a:cxn ang="0">
                    <a:pos x="3" y="37"/>
                  </a:cxn>
                  <a:cxn ang="0">
                    <a:pos x="0" y="33"/>
                  </a:cxn>
                  <a:cxn ang="0">
                    <a:pos x="0" y="30"/>
                  </a:cxn>
                </a:cxnLst>
                <a:rect l="0" t="0" r="r" b="b"/>
                <a:pathLst>
                  <a:path w="28" h="43">
                    <a:moveTo>
                      <a:pt x="0" y="30"/>
                    </a:moveTo>
                    <a:lnTo>
                      <a:pt x="7" y="29"/>
                    </a:lnTo>
                    <a:lnTo>
                      <a:pt x="8" y="31"/>
                    </a:lnTo>
                    <a:lnTo>
                      <a:pt x="10" y="33"/>
                    </a:lnTo>
                    <a:lnTo>
                      <a:pt x="12" y="35"/>
                    </a:lnTo>
                    <a:lnTo>
                      <a:pt x="14" y="36"/>
                    </a:lnTo>
                    <a:lnTo>
                      <a:pt x="17" y="35"/>
                    </a:lnTo>
                    <a:lnTo>
                      <a:pt x="19" y="33"/>
                    </a:lnTo>
                    <a:lnTo>
                      <a:pt x="20" y="31"/>
                    </a:lnTo>
                    <a:lnTo>
                      <a:pt x="20" y="28"/>
                    </a:lnTo>
                    <a:lnTo>
                      <a:pt x="20" y="25"/>
                    </a:lnTo>
                    <a:lnTo>
                      <a:pt x="19" y="23"/>
                    </a:lnTo>
                    <a:lnTo>
                      <a:pt x="17" y="22"/>
                    </a:lnTo>
                    <a:lnTo>
                      <a:pt x="14" y="21"/>
                    </a:lnTo>
                    <a:lnTo>
                      <a:pt x="11" y="22"/>
                    </a:lnTo>
                    <a:lnTo>
                      <a:pt x="7" y="24"/>
                    </a:lnTo>
                    <a:lnTo>
                      <a:pt x="0" y="23"/>
                    </a:lnTo>
                    <a:lnTo>
                      <a:pt x="5" y="0"/>
                    </a:lnTo>
                    <a:lnTo>
                      <a:pt x="27" y="0"/>
                    </a:lnTo>
                    <a:lnTo>
                      <a:pt x="27" y="8"/>
                    </a:lnTo>
                    <a:lnTo>
                      <a:pt x="12" y="8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4"/>
                    </a:lnTo>
                    <a:lnTo>
                      <a:pt x="19" y="14"/>
                    </a:lnTo>
                    <a:lnTo>
                      <a:pt x="22" y="15"/>
                    </a:lnTo>
                    <a:lnTo>
                      <a:pt x="25" y="17"/>
                    </a:lnTo>
                    <a:lnTo>
                      <a:pt x="27" y="21"/>
                    </a:lnTo>
                    <a:lnTo>
                      <a:pt x="28" y="24"/>
                    </a:lnTo>
                    <a:lnTo>
                      <a:pt x="28" y="28"/>
                    </a:lnTo>
                    <a:lnTo>
                      <a:pt x="28" y="32"/>
                    </a:lnTo>
                    <a:lnTo>
                      <a:pt x="26" y="37"/>
                    </a:lnTo>
                    <a:lnTo>
                      <a:pt x="22" y="40"/>
                    </a:lnTo>
                    <a:lnTo>
                      <a:pt x="19" y="43"/>
                    </a:lnTo>
                    <a:lnTo>
                      <a:pt x="14" y="43"/>
                    </a:lnTo>
                    <a:lnTo>
                      <a:pt x="11" y="43"/>
                    </a:lnTo>
                    <a:lnTo>
                      <a:pt x="7" y="42"/>
                    </a:lnTo>
                    <a:lnTo>
                      <a:pt x="4" y="39"/>
                    </a:lnTo>
                    <a:lnTo>
                      <a:pt x="3" y="37"/>
                    </a:lnTo>
                    <a:lnTo>
                      <a:pt x="0" y="33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19" name="Line 611"/>
              <p:cNvSpPr>
                <a:spLocks noChangeShapeType="1"/>
              </p:cNvSpPr>
              <p:nvPr/>
            </p:nvSpPr>
            <p:spPr bwMode="auto">
              <a:xfrm flipH="1">
                <a:off x="4364" y="2702"/>
                <a:ext cx="56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20" name="Freeform 612"/>
              <p:cNvSpPr>
                <a:spLocks noEditPoints="1"/>
              </p:cNvSpPr>
              <p:nvPr/>
            </p:nvSpPr>
            <p:spPr bwMode="auto">
              <a:xfrm>
                <a:off x="4275" y="2682"/>
                <a:ext cx="30" cy="43"/>
              </a:xfrm>
              <a:custGeom>
                <a:avLst/>
                <a:gdLst/>
                <a:ahLst/>
                <a:cxnLst>
                  <a:cxn ang="0">
                    <a:pos x="16" y="43"/>
                  </a:cxn>
                  <a:cxn ang="0">
                    <a:pos x="16" y="34"/>
                  </a:cxn>
                  <a:cxn ang="0">
                    <a:pos x="0" y="34"/>
                  </a:cxn>
                  <a:cxn ang="0">
                    <a:pos x="0" y="27"/>
                  </a:cxn>
                  <a:cxn ang="0">
                    <a:pos x="17" y="0"/>
                  </a:cxn>
                  <a:cxn ang="0">
                    <a:pos x="24" y="0"/>
                  </a:cxn>
                  <a:cxn ang="0">
                    <a:pos x="24" y="27"/>
                  </a:cxn>
                  <a:cxn ang="0">
                    <a:pos x="30" y="27"/>
                  </a:cxn>
                  <a:cxn ang="0">
                    <a:pos x="30" y="34"/>
                  </a:cxn>
                  <a:cxn ang="0">
                    <a:pos x="24" y="34"/>
                  </a:cxn>
                  <a:cxn ang="0">
                    <a:pos x="24" y="43"/>
                  </a:cxn>
                  <a:cxn ang="0">
                    <a:pos x="16" y="43"/>
                  </a:cxn>
                  <a:cxn ang="0">
                    <a:pos x="16" y="27"/>
                  </a:cxn>
                  <a:cxn ang="0">
                    <a:pos x="16" y="13"/>
                  </a:cxn>
                  <a:cxn ang="0">
                    <a:pos x="6" y="27"/>
                  </a:cxn>
                  <a:cxn ang="0">
                    <a:pos x="16" y="27"/>
                  </a:cxn>
                </a:cxnLst>
                <a:rect l="0" t="0" r="r" b="b"/>
                <a:pathLst>
                  <a:path w="30" h="43">
                    <a:moveTo>
                      <a:pt x="16" y="43"/>
                    </a:moveTo>
                    <a:lnTo>
                      <a:pt x="16" y="34"/>
                    </a:lnTo>
                    <a:lnTo>
                      <a:pt x="0" y="34"/>
                    </a:lnTo>
                    <a:lnTo>
                      <a:pt x="0" y="27"/>
                    </a:lnTo>
                    <a:lnTo>
                      <a:pt x="17" y="0"/>
                    </a:lnTo>
                    <a:lnTo>
                      <a:pt x="24" y="0"/>
                    </a:lnTo>
                    <a:lnTo>
                      <a:pt x="24" y="27"/>
                    </a:lnTo>
                    <a:lnTo>
                      <a:pt x="30" y="27"/>
                    </a:lnTo>
                    <a:lnTo>
                      <a:pt x="30" y="34"/>
                    </a:lnTo>
                    <a:lnTo>
                      <a:pt x="24" y="34"/>
                    </a:lnTo>
                    <a:lnTo>
                      <a:pt x="24" y="43"/>
                    </a:lnTo>
                    <a:lnTo>
                      <a:pt x="16" y="43"/>
                    </a:lnTo>
                    <a:close/>
                    <a:moveTo>
                      <a:pt x="16" y="27"/>
                    </a:moveTo>
                    <a:lnTo>
                      <a:pt x="16" y="13"/>
                    </a:lnTo>
                    <a:lnTo>
                      <a:pt x="6" y="27"/>
                    </a:lnTo>
                    <a:lnTo>
                      <a:pt x="16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21" name="Freeform 613"/>
              <p:cNvSpPr>
                <a:spLocks noEditPoints="1"/>
              </p:cNvSpPr>
              <p:nvPr/>
            </p:nvSpPr>
            <p:spPr bwMode="auto">
              <a:xfrm>
                <a:off x="4309" y="2682"/>
                <a:ext cx="28" cy="44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8" y="0"/>
                  </a:cxn>
                  <a:cxn ang="0">
                    <a:pos x="21" y="1"/>
                  </a:cxn>
                  <a:cxn ang="0">
                    <a:pos x="24" y="5"/>
                  </a:cxn>
                  <a:cxn ang="0">
                    <a:pos x="26" y="7"/>
                  </a:cxn>
                  <a:cxn ang="0">
                    <a:pos x="27" y="12"/>
                  </a:cxn>
                  <a:cxn ang="0">
                    <a:pos x="28" y="17"/>
                  </a:cxn>
                  <a:cxn ang="0">
                    <a:pos x="28" y="22"/>
                  </a:cxn>
                  <a:cxn ang="0">
                    <a:pos x="28" y="28"/>
                  </a:cxn>
                  <a:cxn ang="0">
                    <a:pos x="27" y="33"/>
                  </a:cxn>
                  <a:cxn ang="0">
                    <a:pos x="26" y="36"/>
                  </a:cxn>
                  <a:cxn ang="0">
                    <a:pos x="24" y="40"/>
                  </a:cxn>
                  <a:cxn ang="0">
                    <a:pos x="21" y="42"/>
                  </a:cxn>
                  <a:cxn ang="0">
                    <a:pos x="18" y="43"/>
                  </a:cxn>
                  <a:cxn ang="0">
                    <a:pos x="14" y="44"/>
                  </a:cxn>
                  <a:cxn ang="0">
                    <a:pos x="10" y="43"/>
                  </a:cxn>
                  <a:cxn ang="0">
                    <a:pos x="6" y="42"/>
                  </a:cxn>
                  <a:cxn ang="0">
                    <a:pos x="4" y="39"/>
                  </a:cxn>
                  <a:cxn ang="0">
                    <a:pos x="1" y="36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0" y="22"/>
                  </a:cxn>
                  <a:cxn ang="0">
                    <a:pos x="0" y="17"/>
                  </a:cxn>
                  <a:cxn ang="0">
                    <a:pos x="0" y="12"/>
                  </a:cxn>
                  <a:cxn ang="0">
                    <a:pos x="3" y="7"/>
                  </a:cxn>
                  <a:cxn ang="0">
                    <a:pos x="4" y="5"/>
                  </a:cxn>
                  <a:cxn ang="0">
                    <a:pos x="7" y="1"/>
                  </a:cxn>
                  <a:cxn ang="0">
                    <a:pos x="10" y="0"/>
                  </a:cxn>
                  <a:cxn ang="0">
                    <a:pos x="14" y="0"/>
                  </a:cxn>
                  <a:cxn ang="0">
                    <a:pos x="14" y="7"/>
                  </a:cxn>
                  <a:cxn ang="0">
                    <a:pos x="12" y="7"/>
                  </a:cxn>
                  <a:cxn ang="0">
                    <a:pos x="11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8" y="14"/>
                  </a:cxn>
                  <a:cxn ang="0">
                    <a:pos x="8" y="18"/>
                  </a:cxn>
                  <a:cxn ang="0">
                    <a:pos x="8" y="22"/>
                  </a:cxn>
                  <a:cxn ang="0">
                    <a:pos x="8" y="26"/>
                  </a:cxn>
                  <a:cxn ang="0">
                    <a:pos x="8" y="29"/>
                  </a:cxn>
                  <a:cxn ang="0">
                    <a:pos x="8" y="32"/>
                  </a:cxn>
                  <a:cxn ang="0">
                    <a:pos x="10" y="34"/>
                  </a:cxn>
                  <a:cxn ang="0">
                    <a:pos x="11" y="35"/>
                  </a:cxn>
                  <a:cxn ang="0">
                    <a:pos x="12" y="36"/>
                  </a:cxn>
                  <a:cxn ang="0">
                    <a:pos x="14" y="36"/>
                  </a:cxn>
                  <a:cxn ang="0">
                    <a:pos x="15" y="36"/>
                  </a:cxn>
                  <a:cxn ang="0">
                    <a:pos x="17" y="35"/>
                  </a:cxn>
                  <a:cxn ang="0">
                    <a:pos x="18" y="34"/>
                  </a:cxn>
                  <a:cxn ang="0">
                    <a:pos x="19" y="33"/>
                  </a:cxn>
                  <a:cxn ang="0">
                    <a:pos x="19" y="29"/>
                  </a:cxn>
                  <a:cxn ang="0">
                    <a:pos x="20" y="26"/>
                  </a:cxn>
                  <a:cxn ang="0">
                    <a:pos x="20" y="22"/>
                  </a:cxn>
                  <a:cxn ang="0">
                    <a:pos x="20" y="18"/>
                  </a:cxn>
                  <a:cxn ang="0">
                    <a:pos x="19" y="14"/>
                  </a:cxn>
                  <a:cxn ang="0">
                    <a:pos x="19" y="12"/>
                  </a:cxn>
                  <a:cxn ang="0">
                    <a:pos x="18" y="10"/>
                  </a:cxn>
                  <a:cxn ang="0">
                    <a:pos x="17" y="8"/>
                  </a:cxn>
                  <a:cxn ang="0">
                    <a:pos x="15" y="7"/>
                  </a:cxn>
                  <a:cxn ang="0">
                    <a:pos x="14" y="7"/>
                  </a:cxn>
                </a:cxnLst>
                <a:rect l="0" t="0" r="r" b="b"/>
                <a:pathLst>
                  <a:path w="28" h="44">
                    <a:moveTo>
                      <a:pt x="14" y="0"/>
                    </a:moveTo>
                    <a:lnTo>
                      <a:pt x="18" y="0"/>
                    </a:lnTo>
                    <a:lnTo>
                      <a:pt x="21" y="1"/>
                    </a:lnTo>
                    <a:lnTo>
                      <a:pt x="24" y="5"/>
                    </a:lnTo>
                    <a:lnTo>
                      <a:pt x="26" y="7"/>
                    </a:lnTo>
                    <a:lnTo>
                      <a:pt x="27" y="12"/>
                    </a:lnTo>
                    <a:lnTo>
                      <a:pt x="28" y="17"/>
                    </a:lnTo>
                    <a:lnTo>
                      <a:pt x="28" y="22"/>
                    </a:lnTo>
                    <a:lnTo>
                      <a:pt x="28" y="28"/>
                    </a:lnTo>
                    <a:lnTo>
                      <a:pt x="27" y="33"/>
                    </a:lnTo>
                    <a:lnTo>
                      <a:pt x="26" y="36"/>
                    </a:lnTo>
                    <a:lnTo>
                      <a:pt x="24" y="40"/>
                    </a:lnTo>
                    <a:lnTo>
                      <a:pt x="21" y="42"/>
                    </a:lnTo>
                    <a:lnTo>
                      <a:pt x="18" y="43"/>
                    </a:lnTo>
                    <a:lnTo>
                      <a:pt x="14" y="44"/>
                    </a:lnTo>
                    <a:lnTo>
                      <a:pt x="10" y="43"/>
                    </a:lnTo>
                    <a:lnTo>
                      <a:pt x="6" y="42"/>
                    </a:lnTo>
                    <a:lnTo>
                      <a:pt x="4" y="39"/>
                    </a:lnTo>
                    <a:lnTo>
                      <a:pt x="1" y="36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0" y="22"/>
                    </a:lnTo>
                    <a:lnTo>
                      <a:pt x="0" y="17"/>
                    </a:lnTo>
                    <a:lnTo>
                      <a:pt x="0" y="12"/>
                    </a:lnTo>
                    <a:lnTo>
                      <a:pt x="3" y="7"/>
                    </a:lnTo>
                    <a:lnTo>
                      <a:pt x="4" y="5"/>
                    </a:lnTo>
                    <a:lnTo>
                      <a:pt x="7" y="1"/>
                    </a:lnTo>
                    <a:lnTo>
                      <a:pt x="10" y="0"/>
                    </a:lnTo>
                    <a:lnTo>
                      <a:pt x="14" y="0"/>
                    </a:lnTo>
                    <a:close/>
                    <a:moveTo>
                      <a:pt x="14" y="7"/>
                    </a:moveTo>
                    <a:lnTo>
                      <a:pt x="12" y="7"/>
                    </a:lnTo>
                    <a:lnTo>
                      <a:pt x="11" y="8"/>
                    </a:lnTo>
                    <a:lnTo>
                      <a:pt x="10" y="10"/>
                    </a:lnTo>
                    <a:lnTo>
                      <a:pt x="8" y="12"/>
                    </a:lnTo>
                    <a:lnTo>
                      <a:pt x="8" y="14"/>
                    </a:lnTo>
                    <a:lnTo>
                      <a:pt x="8" y="18"/>
                    </a:lnTo>
                    <a:lnTo>
                      <a:pt x="8" y="22"/>
                    </a:lnTo>
                    <a:lnTo>
                      <a:pt x="8" y="26"/>
                    </a:lnTo>
                    <a:lnTo>
                      <a:pt x="8" y="29"/>
                    </a:lnTo>
                    <a:lnTo>
                      <a:pt x="8" y="32"/>
                    </a:lnTo>
                    <a:lnTo>
                      <a:pt x="10" y="34"/>
                    </a:lnTo>
                    <a:lnTo>
                      <a:pt x="11" y="35"/>
                    </a:lnTo>
                    <a:lnTo>
                      <a:pt x="12" y="36"/>
                    </a:lnTo>
                    <a:lnTo>
                      <a:pt x="14" y="36"/>
                    </a:lnTo>
                    <a:lnTo>
                      <a:pt x="15" y="36"/>
                    </a:lnTo>
                    <a:lnTo>
                      <a:pt x="17" y="35"/>
                    </a:lnTo>
                    <a:lnTo>
                      <a:pt x="18" y="34"/>
                    </a:lnTo>
                    <a:lnTo>
                      <a:pt x="19" y="33"/>
                    </a:lnTo>
                    <a:lnTo>
                      <a:pt x="19" y="29"/>
                    </a:lnTo>
                    <a:lnTo>
                      <a:pt x="20" y="26"/>
                    </a:lnTo>
                    <a:lnTo>
                      <a:pt x="20" y="22"/>
                    </a:lnTo>
                    <a:lnTo>
                      <a:pt x="20" y="18"/>
                    </a:lnTo>
                    <a:lnTo>
                      <a:pt x="19" y="14"/>
                    </a:lnTo>
                    <a:lnTo>
                      <a:pt x="19" y="12"/>
                    </a:lnTo>
                    <a:lnTo>
                      <a:pt x="18" y="10"/>
                    </a:lnTo>
                    <a:lnTo>
                      <a:pt x="17" y="8"/>
                    </a:lnTo>
                    <a:lnTo>
                      <a:pt x="15" y="7"/>
                    </a:lnTo>
                    <a:lnTo>
                      <a:pt x="14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22" name="Line 614"/>
              <p:cNvSpPr>
                <a:spLocks noChangeShapeType="1"/>
              </p:cNvSpPr>
              <p:nvPr/>
            </p:nvSpPr>
            <p:spPr bwMode="auto">
              <a:xfrm flipH="1">
                <a:off x="4364" y="2939"/>
                <a:ext cx="56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23" name="Freeform 615"/>
              <p:cNvSpPr>
                <a:spLocks/>
              </p:cNvSpPr>
              <p:nvPr/>
            </p:nvSpPr>
            <p:spPr bwMode="auto">
              <a:xfrm>
                <a:off x="4276" y="2919"/>
                <a:ext cx="28" cy="44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8" y="30"/>
                  </a:cxn>
                  <a:cxn ang="0">
                    <a:pos x="9" y="32"/>
                  </a:cxn>
                  <a:cxn ang="0">
                    <a:pos x="10" y="35"/>
                  </a:cxn>
                  <a:cxn ang="0">
                    <a:pos x="11" y="36"/>
                  </a:cxn>
                  <a:cxn ang="0">
                    <a:pos x="14" y="37"/>
                  </a:cxn>
                  <a:cxn ang="0">
                    <a:pos x="16" y="36"/>
                  </a:cxn>
                  <a:cxn ang="0">
                    <a:pos x="18" y="35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28"/>
                  </a:cxn>
                  <a:cxn ang="0">
                    <a:pos x="18" y="25"/>
                  </a:cxn>
                  <a:cxn ang="0">
                    <a:pos x="16" y="24"/>
                  </a:cxn>
                  <a:cxn ang="0">
                    <a:pos x="15" y="24"/>
                  </a:cxn>
                  <a:cxn ang="0">
                    <a:pos x="12" y="24"/>
                  </a:cxn>
                  <a:cxn ang="0">
                    <a:pos x="11" y="24"/>
                  </a:cxn>
                  <a:cxn ang="0">
                    <a:pos x="11" y="17"/>
                  </a:cxn>
                  <a:cxn ang="0">
                    <a:pos x="15" y="17"/>
                  </a:cxn>
                  <a:cxn ang="0">
                    <a:pos x="16" y="16"/>
                  </a:cxn>
                  <a:cxn ang="0">
                    <a:pos x="17" y="15"/>
                  </a:cxn>
                  <a:cxn ang="0">
                    <a:pos x="18" y="13"/>
                  </a:cxn>
                  <a:cxn ang="0">
                    <a:pos x="17" y="10"/>
                  </a:cxn>
                  <a:cxn ang="0">
                    <a:pos x="17" y="9"/>
                  </a:cxn>
                  <a:cxn ang="0">
                    <a:pos x="15" y="8"/>
                  </a:cxn>
                  <a:cxn ang="0">
                    <a:pos x="14" y="8"/>
                  </a:cxn>
                  <a:cxn ang="0">
                    <a:pos x="11" y="8"/>
                  </a:cxn>
                  <a:cxn ang="0">
                    <a:pos x="10" y="9"/>
                  </a:cxn>
                  <a:cxn ang="0">
                    <a:pos x="9" y="12"/>
                  </a:cxn>
                  <a:cxn ang="0">
                    <a:pos x="8" y="14"/>
                  </a:cxn>
                  <a:cxn ang="0">
                    <a:pos x="0" y="13"/>
                  </a:cxn>
                  <a:cxn ang="0">
                    <a:pos x="1" y="8"/>
                  </a:cxn>
                  <a:cxn ang="0">
                    <a:pos x="2" y="6"/>
                  </a:cxn>
                  <a:cxn ang="0">
                    <a:pos x="4" y="3"/>
                  </a:cxn>
                  <a:cxn ang="0">
                    <a:pos x="7" y="1"/>
                  </a:cxn>
                  <a:cxn ang="0">
                    <a:pos x="10" y="1"/>
                  </a:cxn>
                  <a:cxn ang="0">
                    <a:pos x="14" y="0"/>
                  </a:cxn>
                  <a:cxn ang="0">
                    <a:pos x="17" y="1"/>
                  </a:cxn>
                  <a:cxn ang="0">
                    <a:pos x="21" y="2"/>
                  </a:cxn>
                  <a:cxn ang="0">
                    <a:pos x="23" y="5"/>
                  </a:cxn>
                  <a:cxn ang="0">
                    <a:pos x="25" y="8"/>
                  </a:cxn>
                  <a:cxn ang="0">
                    <a:pos x="26" y="12"/>
                  </a:cxn>
                  <a:cxn ang="0">
                    <a:pos x="25" y="15"/>
                  </a:cxn>
                  <a:cxn ang="0">
                    <a:pos x="23" y="18"/>
                  </a:cxn>
                  <a:cxn ang="0">
                    <a:pos x="19" y="21"/>
                  </a:cxn>
                  <a:cxn ang="0">
                    <a:pos x="23" y="22"/>
                  </a:cxn>
                  <a:cxn ang="0">
                    <a:pos x="25" y="24"/>
                  </a:cxn>
                  <a:cxn ang="0">
                    <a:pos x="28" y="28"/>
                  </a:cxn>
                  <a:cxn ang="0">
                    <a:pos x="28" y="31"/>
                  </a:cxn>
                  <a:cxn ang="0">
                    <a:pos x="28" y="35"/>
                  </a:cxn>
                  <a:cxn ang="0">
                    <a:pos x="26" y="37"/>
                  </a:cxn>
                  <a:cxn ang="0">
                    <a:pos x="24" y="41"/>
                  </a:cxn>
                  <a:cxn ang="0">
                    <a:pos x="21" y="43"/>
                  </a:cxn>
                  <a:cxn ang="0">
                    <a:pos x="17" y="44"/>
                  </a:cxn>
                  <a:cxn ang="0">
                    <a:pos x="14" y="44"/>
                  </a:cxn>
                  <a:cxn ang="0">
                    <a:pos x="10" y="44"/>
                  </a:cxn>
                  <a:cxn ang="0">
                    <a:pos x="7" y="43"/>
                  </a:cxn>
                  <a:cxn ang="0">
                    <a:pos x="4" y="41"/>
                  </a:cxn>
                  <a:cxn ang="0">
                    <a:pos x="2" y="38"/>
                  </a:cxn>
                  <a:cxn ang="0">
                    <a:pos x="1" y="35"/>
                  </a:cxn>
                  <a:cxn ang="0">
                    <a:pos x="0" y="31"/>
                  </a:cxn>
                </a:cxnLst>
                <a:rect l="0" t="0" r="r" b="b"/>
                <a:pathLst>
                  <a:path w="28" h="44">
                    <a:moveTo>
                      <a:pt x="0" y="31"/>
                    </a:moveTo>
                    <a:lnTo>
                      <a:pt x="8" y="30"/>
                    </a:lnTo>
                    <a:lnTo>
                      <a:pt x="9" y="32"/>
                    </a:lnTo>
                    <a:lnTo>
                      <a:pt x="10" y="35"/>
                    </a:lnTo>
                    <a:lnTo>
                      <a:pt x="11" y="36"/>
                    </a:lnTo>
                    <a:lnTo>
                      <a:pt x="14" y="37"/>
                    </a:lnTo>
                    <a:lnTo>
                      <a:pt x="16" y="36"/>
                    </a:lnTo>
                    <a:lnTo>
                      <a:pt x="18" y="35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28"/>
                    </a:lnTo>
                    <a:lnTo>
                      <a:pt x="18" y="25"/>
                    </a:lnTo>
                    <a:lnTo>
                      <a:pt x="16" y="24"/>
                    </a:lnTo>
                    <a:lnTo>
                      <a:pt x="15" y="24"/>
                    </a:lnTo>
                    <a:lnTo>
                      <a:pt x="12" y="24"/>
                    </a:lnTo>
                    <a:lnTo>
                      <a:pt x="11" y="24"/>
                    </a:lnTo>
                    <a:lnTo>
                      <a:pt x="11" y="17"/>
                    </a:lnTo>
                    <a:lnTo>
                      <a:pt x="15" y="17"/>
                    </a:lnTo>
                    <a:lnTo>
                      <a:pt x="16" y="16"/>
                    </a:lnTo>
                    <a:lnTo>
                      <a:pt x="17" y="15"/>
                    </a:lnTo>
                    <a:lnTo>
                      <a:pt x="18" y="13"/>
                    </a:lnTo>
                    <a:lnTo>
                      <a:pt x="17" y="10"/>
                    </a:lnTo>
                    <a:lnTo>
                      <a:pt x="17" y="9"/>
                    </a:lnTo>
                    <a:lnTo>
                      <a:pt x="15" y="8"/>
                    </a:lnTo>
                    <a:lnTo>
                      <a:pt x="14" y="8"/>
                    </a:lnTo>
                    <a:lnTo>
                      <a:pt x="11" y="8"/>
                    </a:lnTo>
                    <a:lnTo>
                      <a:pt x="10" y="9"/>
                    </a:lnTo>
                    <a:lnTo>
                      <a:pt x="9" y="12"/>
                    </a:lnTo>
                    <a:lnTo>
                      <a:pt x="8" y="14"/>
                    </a:lnTo>
                    <a:lnTo>
                      <a:pt x="0" y="13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4" y="3"/>
                    </a:lnTo>
                    <a:lnTo>
                      <a:pt x="7" y="1"/>
                    </a:lnTo>
                    <a:lnTo>
                      <a:pt x="10" y="1"/>
                    </a:lnTo>
                    <a:lnTo>
                      <a:pt x="14" y="0"/>
                    </a:lnTo>
                    <a:lnTo>
                      <a:pt x="17" y="1"/>
                    </a:lnTo>
                    <a:lnTo>
                      <a:pt x="21" y="2"/>
                    </a:lnTo>
                    <a:lnTo>
                      <a:pt x="23" y="5"/>
                    </a:lnTo>
                    <a:lnTo>
                      <a:pt x="25" y="8"/>
                    </a:lnTo>
                    <a:lnTo>
                      <a:pt x="26" y="12"/>
                    </a:lnTo>
                    <a:lnTo>
                      <a:pt x="25" y="15"/>
                    </a:lnTo>
                    <a:lnTo>
                      <a:pt x="23" y="18"/>
                    </a:lnTo>
                    <a:lnTo>
                      <a:pt x="19" y="21"/>
                    </a:lnTo>
                    <a:lnTo>
                      <a:pt x="23" y="22"/>
                    </a:lnTo>
                    <a:lnTo>
                      <a:pt x="25" y="24"/>
                    </a:lnTo>
                    <a:lnTo>
                      <a:pt x="28" y="28"/>
                    </a:lnTo>
                    <a:lnTo>
                      <a:pt x="28" y="31"/>
                    </a:lnTo>
                    <a:lnTo>
                      <a:pt x="28" y="35"/>
                    </a:lnTo>
                    <a:lnTo>
                      <a:pt x="26" y="37"/>
                    </a:lnTo>
                    <a:lnTo>
                      <a:pt x="24" y="41"/>
                    </a:lnTo>
                    <a:lnTo>
                      <a:pt x="21" y="43"/>
                    </a:lnTo>
                    <a:lnTo>
                      <a:pt x="17" y="44"/>
                    </a:lnTo>
                    <a:lnTo>
                      <a:pt x="14" y="44"/>
                    </a:lnTo>
                    <a:lnTo>
                      <a:pt x="10" y="44"/>
                    </a:lnTo>
                    <a:lnTo>
                      <a:pt x="7" y="43"/>
                    </a:lnTo>
                    <a:lnTo>
                      <a:pt x="4" y="41"/>
                    </a:lnTo>
                    <a:lnTo>
                      <a:pt x="2" y="38"/>
                    </a:lnTo>
                    <a:lnTo>
                      <a:pt x="1" y="35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24" name="Freeform 616"/>
              <p:cNvSpPr>
                <a:spLocks/>
              </p:cNvSpPr>
              <p:nvPr/>
            </p:nvSpPr>
            <p:spPr bwMode="auto">
              <a:xfrm>
                <a:off x="4309" y="2920"/>
                <a:ext cx="28" cy="43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7" y="29"/>
                  </a:cxn>
                  <a:cxn ang="0">
                    <a:pos x="8" y="31"/>
                  </a:cxn>
                  <a:cxn ang="0">
                    <a:pos x="10" y="34"/>
                  </a:cxn>
                  <a:cxn ang="0">
                    <a:pos x="12" y="35"/>
                  </a:cxn>
                  <a:cxn ang="0">
                    <a:pos x="14" y="36"/>
                  </a:cxn>
                  <a:cxn ang="0">
                    <a:pos x="17" y="35"/>
                  </a:cxn>
                  <a:cxn ang="0">
                    <a:pos x="19" y="34"/>
                  </a:cxn>
                  <a:cxn ang="0">
                    <a:pos x="20" y="31"/>
                  </a:cxn>
                  <a:cxn ang="0">
                    <a:pos x="20" y="28"/>
                  </a:cxn>
                  <a:cxn ang="0">
                    <a:pos x="20" y="26"/>
                  </a:cxn>
                  <a:cxn ang="0">
                    <a:pos x="19" y="23"/>
                  </a:cxn>
                  <a:cxn ang="0">
                    <a:pos x="17" y="22"/>
                  </a:cxn>
                  <a:cxn ang="0">
                    <a:pos x="14" y="21"/>
                  </a:cxn>
                  <a:cxn ang="0">
                    <a:pos x="11" y="22"/>
                  </a:cxn>
                  <a:cxn ang="0">
                    <a:pos x="7" y="24"/>
                  </a:cxn>
                  <a:cxn ang="0">
                    <a:pos x="0" y="23"/>
                  </a:cxn>
                  <a:cxn ang="0">
                    <a:pos x="5" y="0"/>
                  </a:cxn>
                  <a:cxn ang="0">
                    <a:pos x="27" y="0"/>
                  </a:cxn>
                  <a:cxn ang="0">
                    <a:pos x="27" y="8"/>
                  </a:cxn>
                  <a:cxn ang="0">
                    <a:pos x="12" y="8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4"/>
                  </a:cxn>
                  <a:cxn ang="0">
                    <a:pos x="19" y="14"/>
                  </a:cxn>
                  <a:cxn ang="0">
                    <a:pos x="22" y="15"/>
                  </a:cxn>
                  <a:cxn ang="0">
                    <a:pos x="25" y="17"/>
                  </a:cxn>
                  <a:cxn ang="0">
                    <a:pos x="27" y="21"/>
                  </a:cxn>
                  <a:cxn ang="0">
                    <a:pos x="28" y="24"/>
                  </a:cxn>
                  <a:cxn ang="0">
                    <a:pos x="28" y="28"/>
                  </a:cxn>
                  <a:cxn ang="0">
                    <a:pos x="28" y="33"/>
                  </a:cxn>
                  <a:cxn ang="0">
                    <a:pos x="26" y="37"/>
                  </a:cxn>
                  <a:cxn ang="0">
                    <a:pos x="22" y="41"/>
                  </a:cxn>
                  <a:cxn ang="0">
                    <a:pos x="19" y="43"/>
                  </a:cxn>
                  <a:cxn ang="0">
                    <a:pos x="14" y="43"/>
                  </a:cxn>
                  <a:cxn ang="0">
                    <a:pos x="11" y="43"/>
                  </a:cxn>
                  <a:cxn ang="0">
                    <a:pos x="7" y="42"/>
                  </a:cxn>
                  <a:cxn ang="0">
                    <a:pos x="4" y="40"/>
                  </a:cxn>
                  <a:cxn ang="0">
                    <a:pos x="3" y="37"/>
                  </a:cxn>
                  <a:cxn ang="0">
                    <a:pos x="0" y="34"/>
                  </a:cxn>
                  <a:cxn ang="0">
                    <a:pos x="0" y="30"/>
                  </a:cxn>
                </a:cxnLst>
                <a:rect l="0" t="0" r="r" b="b"/>
                <a:pathLst>
                  <a:path w="28" h="43">
                    <a:moveTo>
                      <a:pt x="0" y="30"/>
                    </a:moveTo>
                    <a:lnTo>
                      <a:pt x="7" y="29"/>
                    </a:lnTo>
                    <a:lnTo>
                      <a:pt x="8" y="31"/>
                    </a:lnTo>
                    <a:lnTo>
                      <a:pt x="10" y="34"/>
                    </a:lnTo>
                    <a:lnTo>
                      <a:pt x="12" y="35"/>
                    </a:lnTo>
                    <a:lnTo>
                      <a:pt x="14" y="36"/>
                    </a:lnTo>
                    <a:lnTo>
                      <a:pt x="17" y="35"/>
                    </a:lnTo>
                    <a:lnTo>
                      <a:pt x="19" y="34"/>
                    </a:lnTo>
                    <a:lnTo>
                      <a:pt x="20" y="31"/>
                    </a:lnTo>
                    <a:lnTo>
                      <a:pt x="20" y="28"/>
                    </a:lnTo>
                    <a:lnTo>
                      <a:pt x="20" y="26"/>
                    </a:lnTo>
                    <a:lnTo>
                      <a:pt x="19" y="23"/>
                    </a:lnTo>
                    <a:lnTo>
                      <a:pt x="17" y="22"/>
                    </a:lnTo>
                    <a:lnTo>
                      <a:pt x="14" y="21"/>
                    </a:lnTo>
                    <a:lnTo>
                      <a:pt x="11" y="22"/>
                    </a:lnTo>
                    <a:lnTo>
                      <a:pt x="7" y="24"/>
                    </a:lnTo>
                    <a:lnTo>
                      <a:pt x="0" y="23"/>
                    </a:lnTo>
                    <a:lnTo>
                      <a:pt x="5" y="0"/>
                    </a:lnTo>
                    <a:lnTo>
                      <a:pt x="27" y="0"/>
                    </a:lnTo>
                    <a:lnTo>
                      <a:pt x="27" y="8"/>
                    </a:lnTo>
                    <a:lnTo>
                      <a:pt x="12" y="8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4"/>
                    </a:lnTo>
                    <a:lnTo>
                      <a:pt x="19" y="14"/>
                    </a:lnTo>
                    <a:lnTo>
                      <a:pt x="22" y="15"/>
                    </a:lnTo>
                    <a:lnTo>
                      <a:pt x="25" y="17"/>
                    </a:lnTo>
                    <a:lnTo>
                      <a:pt x="27" y="21"/>
                    </a:lnTo>
                    <a:lnTo>
                      <a:pt x="28" y="24"/>
                    </a:lnTo>
                    <a:lnTo>
                      <a:pt x="28" y="28"/>
                    </a:lnTo>
                    <a:lnTo>
                      <a:pt x="28" y="33"/>
                    </a:lnTo>
                    <a:lnTo>
                      <a:pt x="26" y="37"/>
                    </a:lnTo>
                    <a:lnTo>
                      <a:pt x="22" y="41"/>
                    </a:lnTo>
                    <a:lnTo>
                      <a:pt x="19" y="43"/>
                    </a:lnTo>
                    <a:lnTo>
                      <a:pt x="14" y="43"/>
                    </a:lnTo>
                    <a:lnTo>
                      <a:pt x="11" y="43"/>
                    </a:lnTo>
                    <a:lnTo>
                      <a:pt x="7" y="42"/>
                    </a:lnTo>
                    <a:lnTo>
                      <a:pt x="4" y="40"/>
                    </a:lnTo>
                    <a:lnTo>
                      <a:pt x="3" y="37"/>
                    </a:lnTo>
                    <a:lnTo>
                      <a:pt x="0" y="34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25" name="Line 617"/>
              <p:cNvSpPr>
                <a:spLocks noChangeShapeType="1"/>
              </p:cNvSpPr>
              <p:nvPr/>
            </p:nvSpPr>
            <p:spPr bwMode="auto">
              <a:xfrm flipH="1" flipV="1">
                <a:off x="4364" y="3175"/>
                <a:ext cx="56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26" name="Freeform 618"/>
              <p:cNvSpPr>
                <a:spLocks/>
              </p:cNvSpPr>
              <p:nvPr/>
            </p:nvSpPr>
            <p:spPr bwMode="auto">
              <a:xfrm>
                <a:off x="4276" y="3156"/>
                <a:ext cx="28" cy="44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8" y="30"/>
                  </a:cxn>
                  <a:cxn ang="0">
                    <a:pos x="9" y="32"/>
                  </a:cxn>
                  <a:cxn ang="0">
                    <a:pos x="10" y="34"/>
                  </a:cxn>
                  <a:cxn ang="0">
                    <a:pos x="11" y="35"/>
                  </a:cxn>
                  <a:cxn ang="0">
                    <a:pos x="14" y="35"/>
                  </a:cxn>
                  <a:cxn ang="0">
                    <a:pos x="16" y="35"/>
                  </a:cxn>
                  <a:cxn ang="0">
                    <a:pos x="18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26"/>
                  </a:cxn>
                  <a:cxn ang="0">
                    <a:pos x="18" y="25"/>
                  </a:cxn>
                  <a:cxn ang="0">
                    <a:pos x="16" y="24"/>
                  </a:cxn>
                  <a:cxn ang="0">
                    <a:pos x="15" y="23"/>
                  </a:cxn>
                  <a:cxn ang="0">
                    <a:pos x="12" y="23"/>
                  </a:cxn>
                  <a:cxn ang="0">
                    <a:pos x="11" y="24"/>
                  </a:cxn>
                  <a:cxn ang="0">
                    <a:pos x="11" y="17"/>
                  </a:cxn>
                  <a:cxn ang="0">
                    <a:pos x="15" y="17"/>
                  </a:cxn>
                  <a:cxn ang="0">
                    <a:pos x="16" y="16"/>
                  </a:cxn>
                  <a:cxn ang="0">
                    <a:pos x="17" y="13"/>
                  </a:cxn>
                  <a:cxn ang="0">
                    <a:pos x="18" y="11"/>
                  </a:cxn>
                  <a:cxn ang="0">
                    <a:pos x="17" y="10"/>
                  </a:cxn>
                  <a:cxn ang="0">
                    <a:pos x="17" y="8"/>
                  </a:cxn>
                  <a:cxn ang="0">
                    <a:pos x="15" y="8"/>
                  </a:cxn>
                  <a:cxn ang="0">
                    <a:pos x="14" y="6"/>
                  </a:cxn>
                  <a:cxn ang="0">
                    <a:pos x="11" y="8"/>
                  </a:cxn>
                  <a:cxn ang="0">
                    <a:pos x="10" y="9"/>
                  </a:cxn>
                  <a:cxn ang="0">
                    <a:pos x="9" y="10"/>
                  </a:cxn>
                  <a:cxn ang="0">
                    <a:pos x="8" y="12"/>
                  </a:cxn>
                  <a:cxn ang="0">
                    <a:pos x="0" y="11"/>
                  </a:cxn>
                  <a:cxn ang="0">
                    <a:pos x="1" y="8"/>
                  </a:cxn>
                  <a:cxn ang="0">
                    <a:pos x="2" y="4"/>
                  </a:cxn>
                  <a:cxn ang="0">
                    <a:pos x="4" y="2"/>
                  </a:cxn>
                  <a:cxn ang="0">
                    <a:pos x="7" y="1"/>
                  </a:cxn>
                  <a:cxn ang="0">
                    <a:pos x="10" y="0"/>
                  </a:cxn>
                  <a:cxn ang="0">
                    <a:pos x="14" y="0"/>
                  </a:cxn>
                  <a:cxn ang="0">
                    <a:pos x="17" y="0"/>
                  </a:cxn>
                  <a:cxn ang="0">
                    <a:pos x="21" y="1"/>
                  </a:cxn>
                  <a:cxn ang="0">
                    <a:pos x="23" y="3"/>
                  </a:cxn>
                  <a:cxn ang="0">
                    <a:pos x="25" y="6"/>
                  </a:cxn>
                  <a:cxn ang="0">
                    <a:pos x="26" y="11"/>
                  </a:cxn>
                  <a:cxn ang="0">
                    <a:pos x="25" y="15"/>
                  </a:cxn>
                  <a:cxn ang="0">
                    <a:pos x="23" y="17"/>
                  </a:cxn>
                  <a:cxn ang="0">
                    <a:pos x="19" y="20"/>
                  </a:cxn>
                  <a:cxn ang="0">
                    <a:pos x="23" y="22"/>
                  </a:cxn>
                  <a:cxn ang="0">
                    <a:pos x="25" y="24"/>
                  </a:cxn>
                  <a:cxn ang="0">
                    <a:pos x="28" y="26"/>
                  </a:cxn>
                  <a:cxn ang="0">
                    <a:pos x="28" y="30"/>
                  </a:cxn>
                  <a:cxn ang="0">
                    <a:pos x="28" y="33"/>
                  </a:cxn>
                  <a:cxn ang="0">
                    <a:pos x="26" y="37"/>
                  </a:cxn>
                  <a:cxn ang="0">
                    <a:pos x="24" y="39"/>
                  </a:cxn>
                  <a:cxn ang="0">
                    <a:pos x="21" y="41"/>
                  </a:cxn>
                  <a:cxn ang="0">
                    <a:pos x="17" y="42"/>
                  </a:cxn>
                  <a:cxn ang="0">
                    <a:pos x="14" y="44"/>
                  </a:cxn>
                  <a:cxn ang="0">
                    <a:pos x="10" y="42"/>
                  </a:cxn>
                  <a:cxn ang="0">
                    <a:pos x="7" y="41"/>
                  </a:cxn>
                  <a:cxn ang="0">
                    <a:pos x="4" y="40"/>
                  </a:cxn>
                  <a:cxn ang="0">
                    <a:pos x="2" y="37"/>
                  </a:cxn>
                  <a:cxn ang="0">
                    <a:pos x="1" y="34"/>
                  </a:cxn>
                  <a:cxn ang="0">
                    <a:pos x="0" y="31"/>
                  </a:cxn>
                </a:cxnLst>
                <a:rect l="0" t="0" r="r" b="b"/>
                <a:pathLst>
                  <a:path w="28" h="44">
                    <a:moveTo>
                      <a:pt x="0" y="31"/>
                    </a:moveTo>
                    <a:lnTo>
                      <a:pt x="8" y="30"/>
                    </a:lnTo>
                    <a:lnTo>
                      <a:pt x="9" y="32"/>
                    </a:lnTo>
                    <a:lnTo>
                      <a:pt x="10" y="34"/>
                    </a:lnTo>
                    <a:lnTo>
                      <a:pt x="11" y="35"/>
                    </a:lnTo>
                    <a:lnTo>
                      <a:pt x="14" y="35"/>
                    </a:lnTo>
                    <a:lnTo>
                      <a:pt x="16" y="35"/>
                    </a:lnTo>
                    <a:lnTo>
                      <a:pt x="18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26"/>
                    </a:lnTo>
                    <a:lnTo>
                      <a:pt x="18" y="25"/>
                    </a:lnTo>
                    <a:lnTo>
                      <a:pt x="16" y="24"/>
                    </a:lnTo>
                    <a:lnTo>
                      <a:pt x="15" y="23"/>
                    </a:lnTo>
                    <a:lnTo>
                      <a:pt x="12" y="23"/>
                    </a:lnTo>
                    <a:lnTo>
                      <a:pt x="11" y="24"/>
                    </a:lnTo>
                    <a:lnTo>
                      <a:pt x="11" y="17"/>
                    </a:lnTo>
                    <a:lnTo>
                      <a:pt x="15" y="17"/>
                    </a:lnTo>
                    <a:lnTo>
                      <a:pt x="16" y="16"/>
                    </a:lnTo>
                    <a:lnTo>
                      <a:pt x="17" y="13"/>
                    </a:lnTo>
                    <a:lnTo>
                      <a:pt x="18" y="11"/>
                    </a:lnTo>
                    <a:lnTo>
                      <a:pt x="17" y="10"/>
                    </a:lnTo>
                    <a:lnTo>
                      <a:pt x="17" y="8"/>
                    </a:lnTo>
                    <a:lnTo>
                      <a:pt x="15" y="8"/>
                    </a:lnTo>
                    <a:lnTo>
                      <a:pt x="14" y="6"/>
                    </a:lnTo>
                    <a:lnTo>
                      <a:pt x="11" y="8"/>
                    </a:lnTo>
                    <a:lnTo>
                      <a:pt x="10" y="9"/>
                    </a:lnTo>
                    <a:lnTo>
                      <a:pt x="9" y="10"/>
                    </a:lnTo>
                    <a:lnTo>
                      <a:pt x="8" y="12"/>
                    </a:lnTo>
                    <a:lnTo>
                      <a:pt x="0" y="11"/>
                    </a:lnTo>
                    <a:lnTo>
                      <a:pt x="1" y="8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7" y="1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6"/>
                    </a:lnTo>
                    <a:lnTo>
                      <a:pt x="26" y="11"/>
                    </a:lnTo>
                    <a:lnTo>
                      <a:pt x="25" y="15"/>
                    </a:lnTo>
                    <a:lnTo>
                      <a:pt x="23" y="17"/>
                    </a:lnTo>
                    <a:lnTo>
                      <a:pt x="19" y="20"/>
                    </a:lnTo>
                    <a:lnTo>
                      <a:pt x="23" y="22"/>
                    </a:lnTo>
                    <a:lnTo>
                      <a:pt x="25" y="24"/>
                    </a:lnTo>
                    <a:lnTo>
                      <a:pt x="28" y="26"/>
                    </a:lnTo>
                    <a:lnTo>
                      <a:pt x="28" y="30"/>
                    </a:lnTo>
                    <a:lnTo>
                      <a:pt x="28" y="33"/>
                    </a:lnTo>
                    <a:lnTo>
                      <a:pt x="26" y="37"/>
                    </a:lnTo>
                    <a:lnTo>
                      <a:pt x="24" y="39"/>
                    </a:lnTo>
                    <a:lnTo>
                      <a:pt x="21" y="41"/>
                    </a:lnTo>
                    <a:lnTo>
                      <a:pt x="17" y="42"/>
                    </a:lnTo>
                    <a:lnTo>
                      <a:pt x="14" y="44"/>
                    </a:lnTo>
                    <a:lnTo>
                      <a:pt x="10" y="42"/>
                    </a:lnTo>
                    <a:lnTo>
                      <a:pt x="7" y="41"/>
                    </a:lnTo>
                    <a:lnTo>
                      <a:pt x="4" y="40"/>
                    </a:lnTo>
                    <a:lnTo>
                      <a:pt x="2" y="37"/>
                    </a:lnTo>
                    <a:lnTo>
                      <a:pt x="1" y="34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27" name="Freeform 619"/>
              <p:cNvSpPr>
                <a:spLocks noEditPoints="1"/>
              </p:cNvSpPr>
              <p:nvPr/>
            </p:nvSpPr>
            <p:spPr bwMode="auto">
              <a:xfrm>
                <a:off x="4309" y="3156"/>
                <a:ext cx="28" cy="44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8" y="0"/>
                  </a:cxn>
                  <a:cxn ang="0">
                    <a:pos x="21" y="1"/>
                  </a:cxn>
                  <a:cxn ang="0">
                    <a:pos x="24" y="4"/>
                  </a:cxn>
                  <a:cxn ang="0">
                    <a:pos x="26" y="6"/>
                  </a:cxn>
                  <a:cxn ang="0">
                    <a:pos x="27" y="11"/>
                  </a:cxn>
                  <a:cxn ang="0">
                    <a:pos x="28" y="16"/>
                  </a:cxn>
                  <a:cxn ang="0">
                    <a:pos x="28" y="22"/>
                  </a:cxn>
                  <a:cxn ang="0">
                    <a:pos x="28" y="27"/>
                  </a:cxn>
                  <a:cxn ang="0">
                    <a:pos x="27" y="32"/>
                  </a:cxn>
                  <a:cxn ang="0">
                    <a:pos x="26" y="35"/>
                  </a:cxn>
                  <a:cxn ang="0">
                    <a:pos x="24" y="39"/>
                  </a:cxn>
                  <a:cxn ang="0">
                    <a:pos x="21" y="41"/>
                  </a:cxn>
                  <a:cxn ang="0">
                    <a:pos x="18" y="42"/>
                  </a:cxn>
                  <a:cxn ang="0">
                    <a:pos x="14" y="44"/>
                  </a:cxn>
                  <a:cxn ang="0">
                    <a:pos x="10" y="42"/>
                  </a:cxn>
                  <a:cxn ang="0">
                    <a:pos x="6" y="41"/>
                  </a:cxn>
                  <a:cxn ang="0">
                    <a:pos x="4" y="38"/>
                  </a:cxn>
                  <a:cxn ang="0">
                    <a:pos x="1" y="35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0" y="22"/>
                  </a:cxn>
                  <a:cxn ang="0">
                    <a:pos x="0" y="16"/>
                  </a:cxn>
                  <a:cxn ang="0">
                    <a:pos x="0" y="11"/>
                  </a:cxn>
                  <a:cxn ang="0">
                    <a:pos x="3" y="6"/>
                  </a:cxn>
                  <a:cxn ang="0">
                    <a:pos x="4" y="4"/>
                  </a:cxn>
                  <a:cxn ang="0">
                    <a:pos x="7" y="1"/>
                  </a:cxn>
                  <a:cxn ang="0">
                    <a:pos x="10" y="0"/>
                  </a:cxn>
                  <a:cxn ang="0">
                    <a:pos x="14" y="0"/>
                  </a:cxn>
                  <a:cxn ang="0">
                    <a:pos x="14" y="6"/>
                  </a:cxn>
                  <a:cxn ang="0">
                    <a:pos x="12" y="6"/>
                  </a:cxn>
                  <a:cxn ang="0">
                    <a:pos x="11" y="8"/>
                  </a:cxn>
                  <a:cxn ang="0">
                    <a:pos x="10" y="9"/>
                  </a:cxn>
                  <a:cxn ang="0">
                    <a:pos x="8" y="11"/>
                  </a:cxn>
                  <a:cxn ang="0">
                    <a:pos x="8" y="13"/>
                  </a:cxn>
                  <a:cxn ang="0">
                    <a:pos x="8" y="17"/>
                  </a:cxn>
                  <a:cxn ang="0">
                    <a:pos x="8" y="22"/>
                  </a:cxn>
                  <a:cxn ang="0">
                    <a:pos x="8" y="25"/>
                  </a:cxn>
                  <a:cxn ang="0">
                    <a:pos x="8" y="29"/>
                  </a:cxn>
                  <a:cxn ang="0">
                    <a:pos x="8" y="31"/>
                  </a:cxn>
                  <a:cxn ang="0">
                    <a:pos x="10" y="33"/>
                  </a:cxn>
                  <a:cxn ang="0">
                    <a:pos x="11" y="34"/>
                  </a:cxn>
                  <a:cxn ang="0">
                    <a:pos x="12" y="35"/>
                  </a:cxn>
                  <a:cxn ang="0">
                    <a:pos x="14" y="35"/>
                  </a:cxn>
                  <a:cxn ang="0">
                    <a:pos x="15" y="35"/>
                  </a:cxn>
                  <a:cxn ang="0">
                    <a:pos x="17" y="34"/>
                  </a:cxn>
                  <a:cxn ang="0">
                    <a:pos x="18" y="33"/>
                  </a:cxn>
                  <a:cxn ang="0">
                    <a:pos x="19" y="32"/>
                  </a:cxn>
                  <a:cxn ang="0">
                    <a:pos x="19" y="29"/>
                  </a:cxn>
                  <a:cxn ang="0">
                    <a:pos x="20" y="25"/>
                  </a:cxn>
                  <a:cxn ang="0">
                    <a:pos x="20" y="22"/>
                  </a:cxn>
                  <a:cxn ang="0">
                    <a:pos x="20" y="17"/>
                  </a:cxn>
                  <a:cxn ang="0">
                    <a:pos x="19" y="13"/>
                  </a:cxn>
                  <a:cxn ang="0">
                    <a:pos x="19" y="11"/>
                  </a:cxn>
                  <a:cxn ang="0">
                    <a:pos x="18" y="9"/>
                  </a:cxn>
                  <a:cxn ang="0">
                    <a:pos x="17" y="8"/>
                  </a:cxn>
                  <a:cxn ang="0">
                    <a:pos x="15" y="6"/>
                  </a:cxn>
                  <a:cxn ang="0">
                    <a:pos x="14" y="6"/>
                  </a:cxn>
                </a:cxnLst>
                <a:rect l="0" t="0" r="r" b="b"/>
                <a:pathLst>
                  <a:path w="28" h="44">
                    <a:moveTo>
                      <a:pt x="14" y="0"/>
                    </a:moveTo>
                    <a:lnTo>
                      <a:pt x="18" y="0"/>
                    </a:lnTo>
                    <a:lnTo>
                      <a:pt x="21" y="1"/>
                    </a:lnTo>
                    <a:lnTo>
                      <a:pt x="24" y="4"/>
                    </a:lnTo>
                    <a:lnTo>
                      <a:pt x="26" y="6"/>
                    </a:lnTo>
                    <a:lnTo>
                      <a:pt x="27" y="11"/>
                    </a:lnTo>
                    <a:lnTo>
                      <a:pt x="28" y="16"/>
                    </a:lnTo>
                    <a:lnTo>
                      <a:pt x="28" y="22"/>
                    </a:lnTo>
                    <a:lnTo>
                      <a:pt x="28" y="27"/>
                    </a:lnTo>
                    <a:lnTo>
                      <a:pt x="27" y="32"/>
                    </a:lnTo>
                    <a:lnTo>
                      <a:pt x="26" y="35"/>
                    </a:lnTo>
                    <a:lnTo>
                      <a:pt x="24" y="39"/>
                    </a:lnTo>
                    <a:lnTo>
                      <a:pt x="21" y="41"/>
                    </a:lnTo>
                    <a:lnTo>
                      <a:pt x="18" y="42"/>
                    </a:lnTo>
                    <a:lnTo>
                      <a:pt x="14" y="44"/>
                    </a:lnTo>
                    <a:lnTo>
                      <a:pt x="10" y="42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1" y="35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3" y="6"/>
                    </a:lnTo>
                    <a:lnTo>
                      <a:pt x="4" y="4"/>
                    </a:lnTo>
                    <a:lnTo>
                      <a:pt x="7" y="1"/>
                    </a:lnTo>
                    <a:lnTo>
                      <a:pt x="10" y="0"/>
                    </a:lnTo>
                    <a:lnTo>
                      <a:pt x="14" y="0"/>
                    </a:lnTo>
                    <a:close/>
                    <a:moveTo>
                      <a:pt x="14" y="6"/>
                    </a:moveTo>
                    <a:lnTo>
                      <a:pt x="12" y="6"/>
                    </a:lnTo>
                    <a:lnTo>
                      <a:pt x="11" y="8"/>
                    </a:lnTo>
                    <a:lnTo>
                      <a:pt x="10" y="9"/>
                    </a:lnTo>
                    <a:lnTo>
                      <a:pt x="8" y="11"/>
                    </a:lnTo>
                    <a:lnTo>
                      <a:pt x="8" y="13"/>
                    </a:lnTo>
                    <a:lnTo>
                      <a:pt x="8" y="17"/>
                    </a:lnTo>
                    <a:lnTo>
                      <a:pt x="8" y="22"/>
                    </a:lnTo>
                    <a:lnTo>
                      <a:pt x="8" y="25"/>
                    </a:lnTo>
                    <a:lnTo>
                      <a:pt x="8" y="29"/>
                    </a:lnTo>
                    <a:lnTo>
                      <a:pt x="8" y="31"/>
                    </a:lnTo>
                    <a:lnTo>
                      <a:pt x="10" y="33"/>
                    </a:lnTo>
                    <a:lnTo>
                      <a:pt x="11" y="34"/>
                    </a:lnTo>
                    <a:lnTo>
                      <a:pt x="12" y="35"/>
                    </a:lnTo>
                    <a:lnTo>
                      <a:pt x="14" y="35"/>
                    </a:lnTo>
                    <a:lnTo>
                      <a:pt x="15" y="35"/>
                    </a:lnTo>
                    <a:lnTo>
                      <a:pt x="17" y="34"/>
                    </a:lnTo>
                    <a:lnTo>
                      <a:pt x="18" y="33"/>
                    </a:lnTo>
                    <a:lnTo>
                      <a:pt x="19" y="32"/>
                    </a:lnTo>
                    <a:lnTo>
                      <a:pt x="19" y="29"/>
                    </a:lnTo>
                    <a:lnTo>
                      <a:pt x="20" y="25"/>
                    </a:lnTo>
                    <a:lnTo>
                      <a:pt x="20" y="22"/>
                    </a:lnTo>
                    <a:lnTo>
                      <a:pt x="20" y="17"/>
                    </a:lnTo>
                    <a:lnTo>
                      <a:pt x="19" y="13"/>
                    </a:lnTo>
                    <a:lnTo>
                      <a:pt x="19" y="11"/>
                    </a:lnTo>
                    <a:lnTo>
                      <a:pt x="18" y="9"/>
                    </a:lnTo>
                    <a:lnTo>
                      <a:pt x="17" y="8"/>
                    </a:lnTo>
                    <a:lnTo>
                      <a:pt x="15" y="6"/>
                    </a:lnTo>
                    <a:lnTo>
                      <a:pt x="14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28" name="Line 620"/>
              <p:cNvSpPr>
                <a:spLocks noChangeShapeType="1"/>
              </p:cNvSpPr>
              <p:nvPr/>
            </p:nvSpPr>
            <p:spPr bwMode="auto">
              <a:xfrm flipH="1">
                <a:off x="4364" y="3412"/>
                <a:ext cx="56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29" name="Freeform 621"/>
              <p:cNvSpPr>
                <a:spLocks/>
              </p:cNvSpPr>
              <p:nvPr/>
            </p:nvSpPr>
            <p:spPr bwMode="auto">
              <a:xfrm>
                <a:off x="4276" y="3392"/>
                <a:ext cx="28" cy="44"/>
              </a:xfrm>
              <a:custGeom>
                <a:avLst/>
                <a:gdLst/>
                <a:ahLst/>
                <a:cxnLst>
                  <a:cxn ang="0">
                    <a:pos x="28" y="35"/>
                  </a:cxn>
                  <a:cxn ang="0">
                    <a:pos x="28" y="44"/>
                  </a:cxn>
                  <a:cxn ang="0">
                    <a:pos x="0" y="44"/>
                  </a:cxn>
                  <a:cxn ang="0">
                    <a:pos x="1" y="40"/>
                  </a:cxn>
                  <a:cxn ang="0">
                    <a:pos x="2" y="36"/>
                  </a:cxn>
                  <a:cxn ang="0">
                    <a:pos x="4" y="33"/>
                  </a:cxn>
                  <a:cxn ang="0">
                    <a:pos x="8" y="29"/>
                  </a:cxn>
                  <a:cxn ang="0">
                    <a:pos x="11" y="26"/>
                  </a:cxn>
                  <a:cxn ang="0">
                    <a:pos x="15" y="22"/>
                  </a:cxn>
                  <a:cxn ang="0">
                    <a:pos x="17" y="20"/>
                  </a:cxn>
                  <a:cxn ang="0">
                    <a:pos x="18" y="19"/>
                  </a:cxn>
                  <a:cxn ang="0">
                    <a:pos x="19" y="16"/>
                  </a:cxn>
                  <a:cxn ang="0">
                    <a:pos x="19" y="14"/>
                  </a:cxn>
                  <a:cxn ang="0">
                    <a:pos x="19" y="12"/>
                  </a:cxn>
                  <a:cxn ang="0">
                    <a:pos x="18" y="9"/>
                  </a:cxn>
                  <a:cxn ang="0">
                    <a:pos x="16" y="8"/>
                  </a:cxn>
                  <a:cxn ang="0">
                    <a:pos x="14" y="8"/>
                  </a:cxn>
                  <a:cxn ang="0">
                    <a:pos x="11" y="8"/>
                  </a:cxn>
                  <a:cxn ang="0">
                    <a:pos x="10" y="9"/>
                  </a:cxn>
                  <a:cxn ang="0">
                    <a:pos x="9" y="12"/>
                  </a:cxn>
                  <a:cxn ang="0">
                    <a:pos x="8" y="14"/>
                  </a:cxn>
                  <a:cxn ang="0">
                    <a:pos x="0" y="13"/>
                  </a:cxn>
                  <a:cxn ang="0">
                    <a:pos x="1" y="9"/>
                  </a:cxn>
                  <a:cxn ang="0">
                    <a:pos x="2" y="6"/>
                  </a:cxn>
                  <a:cxn ang="0">
                    <a:pos x="4" y="4"/>
                  </a:cxn>
                  <a:cxn ang="0">
                    <a:pos x="8" y="1"/>
                  </a:cxn>
                  <a:cxn ang="0">
                    <a:pos x="11" y="1"/>
                  </a:cxn>
                  <a:cxn ang="0">
                    <a:pos x="15" y="0"/>
                  </a:cxn>
                  <a:cxn ang="0">
                    <a:pos x="18" y="1"/>
                  </a:cxn>
                  <a:cxn ang="0">
                    <a:pos x="22" y="2"/>
                  </a:cxn>
                  <a:cxn ang="0">
                    <a:pos x="24" y="4"/>
                  </a:cxn>
                  <a:cxn ang="0">
                    <a:pos x="26" y="6"/>
                  </a:cxn>
                  <a:cxn ang="0">
                    <a:pos x="28" y="9"/>
                  </a:cxn>
                  <a:cxn ang="0">
                    <a:pos x="28" y="12"/>
                  </a:cxn>
                  <a:cxn ang="0">
                    <a:pos x="28" y="15"/>
                  </a:cxn>
                  <a:cxn ang="0">
                    <a:pos x="26" y="18"/>
                  </a:cxn>
                  <a:cxn ang="0">
                    <a:pos x="25" y="20"/>
                  </a:cxn>
                  <a:cxn ang="0">
                    <a:pos x="24" y="23"/>
                  </a:cxn>
                  <a:cxn ang="0">
                    <a:pos x="22" y="26"/>
                  </a:cxn>
                  <a:cxn ang="0">
                    <a:pos x="18" y="29"/>
                  </a:cxn>
                  <a:cxn ang="0">
                    <a:pos x="16" y="30"/>
                  </a:cxn>
                  <a:cxn ang="0">
                    <a:pos x="15" y="33"/>
                  </a:cxn>
                  <a:cxn ang="0">
                    <a:pos x="14" y="34"/>
                  </a:cxn>
                  <a:cxn ang="0">
                    <a:pos x="12" y="35"/>
                  </a:cxn>
                  <a:cxn ang="0">
                    <a:pos x="11" y="35"/>
                  </a:cxn>
                  <a:cxn ang="0">
                    <a:pos x="28" y="35"/>
                  </a:cxn>
                </a:cxnLst>
                <a:rect l="0" t="0" r="r" b="b"/>
                <a:pathLst>
                  <a:path w="28" h="44">
                    <a:moveTo>
                      <a:pt x="28" y="35"/>
                    </a:moveTo>
                    <a:lnTo>
                      <a:pt x="28" y="44"/>
                    </a:lnTo>
                    <a:lnTo>
                      <a:pt x="0" y="44"/>
                    </a:lnTo>
                    <a:lnTo>
                      <a:pt x="1" y="40"/>
                    </a:lnTo>
                    <a:lnTo>
                      <a:pt x="2" y="36"/>
                    </a:lnTo>
                    <a:lnTo>
                      <a:pt x="4" y="33"/>
                    </a:lnTo>
                    <a:lnTo>
                      <a:pt x="8" y="29"/>
                    </a:lnTo>
                    <a:lnTo>
                      <a:pt x="11" y="26"/>
                    </a:lnTo>
                    <a:lnTo>
                      <a:pt x="15" y="22"/>
                    </a:lnTo>
                    <a:lnTo>
                      <a:pt x="17" y="20"/>
                    </a:lnTo>
                    <a:lnTo>
                      <a:pt x="18" y="19"/>
                    </a:lnTo>
                    <a:lnTo>
                      <a:pt x="19" y="16"/>
                    </a:lnTo>
                    <a:lnTo>
                      <a:pt x="19" y="14"/>
                    </a:lnTo>
                    <a:lnTo>
                      <a:pt x="19" y="12"/>
                    </a:lnTo>
                    <a:lnTo>
                      <a:pt x="18" y="9"/>
                    </a:lnTo>
                    <a:lnTo>
                      <a:pt x="16" y="8"/>
                    </a:lnTo>
                    <a:lnTo>
                      <a:pt x="14" y="8"/>
                    </a:lnTo>
                    <a:lnTo>
                      <a:pt x="11" y="8"/>
                    </a:lnTo>
                    <a:lnTo>
                      <a:pt x="10" y="9"/>
                    </a:lnTo>
                    <a:lnTo>
                      <a:pt x="9" y="12"/>
                    </a:lnTo>
                    <a:lnTo>
                      <a:pt x="8" y="14"/>
                    </a:lnTo>
                    <a:lnTo>
                      <a:pt x="0" y="13"/>
                    </a:lnTo>
                    <a:lnTo>
                      <a:pt x="1" y="9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8" y="1"/>
                    </a:lnTo>
                    <a:lnTo>
                      <a:pt x="11" y="1"/>
                    </a:lnTo>
                    <a:lnTo>
                      <a:pt x="15" y="0"/>
                    </a:lnTo>
                    <a:lnTo>
                      <a:pt x="18" y="1"/>
                    </a:lnTo>
                    <a:lnTo>
                      <a:pt x="22" y="2"/>
                    </a:lnTo>
                    <a:lnTo>
                      <a:pt x="24" y="4"/>
                    </a:lnTo>
                    <a:lnTo>
                      <a:pt x="26" y="6"/>
                    </a:lnTo>
                    <a:lnTo>
                      <a:pt x="28" y="9"/>
                    </a:lnTo>
                    <a:lnTo>
                      <a:pt x="28" y="12"/>
                    </a:lnTo>
                    <a:lnTo>
                      <a:pt x="28" y="15"/>
                    </a:lnTo>
                    <a:lnTo>
                      <a:pt x="26" y="18"/>
                    </a:lnTo>
                    <a:lnTo>
                      <a:pt x="25" y="20"/>
                    </a:lnTo>
                    <a:lnTo>
                      <a:pt x="24" y="23"/>
                    </a:lnTo>
                    <a:lnTo>
                      <a:pt x="22" y="26"/>
                    </a:lnTo>
                    <a:lnTo>
                      <a:pt x="18" y="29"/>
                    </a:lnTo>
                    <a:lnTo>
                      <a:pt x="16" y="30"/>
                    </a:lnTo>
                    <a:lnTo>
                      <a:pt x="15" y="33"/>
                    </a:lnTo>
                    <a:lnTo>
                      <a:pt x="14" y="34"/>
                    </a:lnTo>
                    <a:lnTo>
                      <a:pt x="12" y="35"/>
                    </a:lnTo>
                    <a:lnTo>
                      <a:pt x="11" y="35"/>
                    </a:lnTo>
                    <a:lnTo>
                      <a:pt x="28" y="3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30" name="Freeform 622"/>
              <p:cNvSpPr>
                <a:spLocks/>
              </p:cNvSpPr>
              <p:nvPr/>
            </p:nvSpPr>
            <p:spPr bwMode="auto">
              <a:xfrm>
                <a:off x="4309" y="3393"/>
                <a:ext cx="28" cy="43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7" y="29"/>
                  </a:cxn>
                  <a:cxn ang="0">
                    <a:pos x="8" y="32"/>
                  </a:cxn>
                  <a:cxn ang="0">
                    <a:pos x="10" y="34"/>
                  </a:cxn>
                  <a:cxn ang="0">
                    <a:pos x="12" y="35"/>
                  </a:cxn>
                  <a:cxn ang="0">
                    <a:pos x="14" y="36"/>
                  </a:cxn>
                  <a:cxn ang="0">
                    <a:pos x="17" y="35"/>
                  </a:cxn>
                  <a:cxn ang="0">
                    <a:pos x="19" y="34"/>
                  </a:cxn>
                  <a:cxn ang="0">
                    <a:pos x="20" y="32"/>
                  </a:cxn>
                  <a:cxn ang="0">
                    <a:pos x="20" y="28"/>
                  </a:cxn>
                  <a:cxn ang="0">
                    <a:pos x="20" y="26"/>
                  </a:cxn>
                  <a:cxn ang="0">
                    <a:pos x="19" y="24"/>
                  </a:cxn>
                  <a:cxn ang="0">
                    <a:pos x="17" y="22"/>
                  </a:cxn>
                  <a:cxn ang="0">
                    <a:pos x="14" y="21"/>
                  </a:cxn>
                  <a:cxn ang="0">
                    <a:pos x="11" y="22"/>
                  </a:cxn>
                  <a:cxn ang="0">
                    <a:pos x="7" y="25"/>
                  </a:cxn>
                  <a:cxn ang="0">
                    <a:pos x="0" y="24"/>
                  </a:cxn>
                  <a:cxn ang="0">
                    <a:pos x="5" y="0"/>
                  </a:cxn>
                  <a:cxn ang="0">
                    <a:pos x="27" y="0"/>
                  </a:cxn>
                  <a:cxn ang="0">
                    <a:pos x="27" y="8"/>
                  </a:cxn>
                  <a:cxn ang="0">
                    <a:pos x="12" y="8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4"/>
                  </a:cxn>
                  <a:cxn ang="0">
                    <a:pos x="19" y="14"/>
                  </a:cxn>
                  <a:cxn ang="0">
                    <a:pos x="22" y="15"/>
                  </a:cxn>
                  <a:cxn ang="0">
                    <a:pos x="25" y="18"/>
                  </a:cxn>
                  <a:cxn ang="0">
                    <a:pos x="27" y="21"/>
                  </a:cxn>
                  <a:cxn ang="0">
                    <a:pos x="28" y="25"/>
                  </a:cxn>
                  <a:cxn ang="0">
                    <a:pos x="28" y="28"/>
                  </a:cxn>
                  <a:cxn ang="0">
                    <a:pos x="28" y="33"/>
                  </a:cxn>
                  <a:cxn ang="0">
                    <a:pos x="26" y="37"/>
                  </a:cxn>
                  <a:cxn ang="0">
                    <a:pos x="22" y="41"/>
                  </a:cxn>
                  <a:cxn ang="0">
                    <a:pos x="19" y="43"/>
                  </a:cxn>
                  <a:cxn ang="0">
                    <a:pos x="14" y="43"/>
                  </a:cxn>
                  <a:cxn ang="0">
                    <a:pos x="11" y="43"/>
                  </a:cxn>
                  <a:cxn ang="0">
                    <a:pos x="7" y="42"/>
                  </a:cxn>
                  <a:cxn ang="0">
                    <a:pos x="4" y="40"/>
                  </a:cxn>
                  <a:cxn ang="0">
                    <a:pos x="3" y="37"/>
                  </a:cxn>
                  <a:cxn ang="0">
                    <a:pos x="0" y="34"/>
                  </a:cxn>
                  <a:cxn ang="0">
                    <a:pos x="0" y="30"/>
                  </a:cxn>
                </a:cxnLst>
                <a:rect l="0" t="0" r="r" b="b"/>
                <a:pathLst>
                  <a:path w="28" h="43">
                    <a:moveTo>
                      <a:pt x="0" y="30"/>
                    </a:moveTo>
                    <a:lnTo>
                      <a:pt x="7" y="29"/>
                    </a:lnTo>
                    <a:lnTo>
                      <a:pt x="8" y="32"/>
                    </a:lnTo>
                    <a:lnTo>
                      <a:pt x="10" y="34"/>
                    </a:lnTo>
                    <a:lnTo>
                      <a:pt x="12" y="35"/>
                    </a:lnTo>
                    <a:lnTo>
                      <a:pt x="14" y="36"/>
                    </a:lnTo>
                    <a:lnTo>
                      <a:pt x="17" y="35"/>
                    </a:lnTo>
                    <a:lnTo>
                      <a:pt x="19" y="34"/>
                    </a:lnTo>
                    <a:lnTo>
                      <a:pt x="20" y="32"/>
                    </a:lnTo>
                    <a:lnTo>
                      <a:pt x="20" y="28"/>
                    </a:lnTo>
                    <a:lnTo>
                      <a:pt x="20" y="26"/>
                    </a:lnTo>
                    <a:lnTo>
                      <a:pt x="19" y="24"/>
                    </a:lnTo>
                    <a:lnTo>
                      <a:pt x="17" y="22"/>
                    </a:lnTo>
                    <a:lnTo>
                      <a:pt x="14" y="21"/>
                    </a:lnTo>
                    <a:lnTo>
                      <a:pt x="11" y="22"/>
                    </a:lnTo>
                    <a:lnTo>
                      <a:pt x="7" y="25"/>
                    </a:lnTo>
                    <a:lnTo>
                      <a:pt x="0" y="24"/>
                    </a:lnTo>
                    <a:lnTo>
                      <a:pt x="5" y="0"/>
                    </a:lnTo>
                    <a:lnTo>
                      <a:pt x="27" y="0"/>
                    </a:lnTo>
                    <a:lnTo>
                      <a:pt x="27" y="8"/>
                    </a:lnTo>
                    <a:lnTo>
                      <a:pt x="12" y="8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4"/>
                    </a:lnTo>
                    <a:lnTo>
                      <a:pt x="19" y="14"/>
                    </a:lnTo>
                    <a:lnTo>
                      <a:pt x="22" y="15"/>
                    </a:lnTo>
                    <a:lnTo>
                      <a:pt x="25" y="18"/>
                    </a:lnTo>
                    <a:lnTo>
                      <a:pt x="27" y="21"/>
                    </a:lnTo>
                    <a:lnTo>
                      <a:pt x="28" y="25"/>
                    </a:lnTo>
                    <a:lnTo>
                      <a:pt x="28" y="28"/>
                    </a:lnTo>
                    <a:lnTo>
                      <a:pt x="28" y="33"/>
                    </a:lnTo>
                    <a:lnTo>
                      <a:pt x="26" y="37"/>
                    </a:lnTo>
                    <a:lnTo>
                      <a:pt x="22" y="41"/>
                    </a:lnTo>
                    <a:lnTo>
                      <a:pt x="19" y="43"/>
                    </a:lnTo>
                    <a:lnTo>
                      <a:pt x="14" y="43"/>
                    </a:lnTo>
                    <a:lnTo>
                      <a:pt x="11" y="43"/>
                    </a:lnTo>
                    <a:lnTo>
                      <a:pt x="7" y="42"/>
                    </a:lnTo>
                    <a:lnTo>
                      <a:pt x="4" y="40"/>
                    </a:lnTo>
                    <a:lnTo>
                      <a:pt x="3" y="37"/>
                    </a:lnTo>
                    <a:lnTo>
                      <a:pt x="0" y="34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31" name="Line 623"/>
              <p:cNvSpPr>
                <a:spLocks noChangeShapeType="1"/>
              </p:cNvSpPr>
              <p:nvPr/>
            </p:nvSpPr>
            <p:spPr bwMode="auto">
              <a:xfrm flipH="1">
                <a:off x="4364" y="3650"/>
                <a:ext cx="56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32" name="Freeform 624"/>
              <p:cNvSpPr>
                <a:spLocks/>
              </p:cNvSpPr>
              <p:nvPr/>
            </p:nvSpPr>
            <p:spPr bwMode="auto">
              <a:xfrm>
                <a:off x="4276" y="3630"/>
                <a:ext cx="28" cy="43"/>
              </a:xfrm>
              <a:custGeom>
                <a:avLst/>
                <a:gdLst/>
                <a:ahLst/>
                <a:cxnLst>
                  <a:cxn ang="0">
                    <a:pos x="28" y="35"/>
                  </a:cxn>
                  <a:cxn ang="0">
                    <a:pos x="28" y="43"/>
                  </a:cxn>
                  <a:cxn ang="0">
                    <a:pos x="0" y="43"/>
                  </a:cxn>
                  <a:cxn ang="0">
                    <a:pos x="1" y="38"/>
                  </a:cxn>
                  <a:cxn ang="0">
                    <a:pos x="2" y="35"/>
                  </a:cxn>
                  <a:cxn ang="0">
                    <a:pos x="4" y="32"/>
                  </a:cxn>
                  <a:cxn ang="0">
                    <a:pos x="8" y="29"/>
                  </a:cxn>
                  <a:cxn ang="0">
                    <a:pos x="11" y="24"/>
                  </a:cxn>
                  <a:cxn ang="0">
                    <a:pos x="15" y="22"/>
                  </a:cxn>
                  <a:cxn ang="0">
                    <a:pos x="17" y="20"/>
                  </a:cxn>
                  <a:cxn ang="0">
                    <a:pos x="18" y="17"/>
                  </a:cxn>
                  <a:cxn ang="0">
                    <a:pos x="19" y="15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8" y="8"/>
                  </a:cxn>
                  <a:cxn ang="0">
                    <a:pos x="16" y="8"/>
                  </a:cxn>
                  <a:cxn ang="0">
                    <a:pos x="14" y="7"/>
                  </a:cxn>
                  <a:cxn ang="0">
                    <a:pos x="11" y="8"/>
                  </a:cxn>
                  <a:cxn ang="0">
                    <a:pos x="10" y="8"/>
                  </a:cxn>
                  <a:cxn ang="0">
                    <a:pos x="9" y="10"/>
                  </a:cxn>
                  <a:cxn ang="0">
                    <a:pos x="8" y="14"/>
                  </a:cxn>
                  <a:cxn ang="0">
                    <a:pos x="0" y="13"/>
                  </a:cxn>
                  <a:cxn ang="0">
                    <a:pos x="1" y="8"/>
                  </a:cxn>
                  <a:cxn ang="0">
                    <a:pos x="2" y="5"/>
                  </a:cxn>
                  <a:cxn ang="0">
                    <a:pos x="4" y="2"/>
                  </a:cxn>
                  <a:cxn ang="0">
                    <a:pos x="8" y="1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8" y="0"/>
                  </a:cxn>
                  <a:cxn ang="0">
                    <a:pos x="22" y="1"/>
                  </a:cxn>
                  <a:cxn ang="0">
                    <a:pos x="24" y="3"/>
                  </a:cxn>
                  <a:cxn ang="0">
                    <a:pos x="26" y="6"/>
                  </a:cxn>
                  <a:cxn ang="0">
                    <a:pos x="28" y="8"/>
                  </a:cxn>
                  <a:cxn ang="0">
                    <a:pos x="28" y="12"/>
                  </a:cxn>
                  <a:cxn ang="0">
                    <a:pos x="28" y="14"/>
                  </a:cxn>
                  <a:cxn ang="0">
                    <a:pos x="26" y="17"/>
                  </a:cxn>
                  <a:cxn ang="0">
                    <a:pos x="25" y="20"/>
                  </a:cxn>
                  <a:cxn ang="0">
                    <a:pos x="24" y="22"/>
                  </a:cxn>
                  <a:cxn ang="0">
                    <a:pos x="22" y="24"/>
                  </a:cxn>
                  <a:cxn ang="0">
                    <a:pos x="18" y="28"/>
                  </a:cxn>
                  <a:cxn ang="0">
                    <a:pos x="16" y="30"/>
                  </a:cxn>
                  <a:cxn ang="0">
                    <a:pos x="15" y="31"/>
                  </a:cxn>
                  <a:cxn ang="0">
                    <a:pos x="14" y="32"/>
                  </a:cxn>
                  <a:cxn ang="0">
                    <a:pos x="12" y="34"/>
                  </a:cxn>
                  <a:cxn ang="0">
                    <a:pos x="11" y="35"/>
                  </a:cxn>
                  <a:cxn ang="0">
                    <a:pos x="28" y="35"/>
                  </a:cxn>
                </a:cxnLst>
                <a:rect l="0" t="0" r="r" b="b"/>
                <a:pathLst>
                  <a:path w="28" h="43">
                    <a:moveTo>
                      <a:pt x="28" y="35"/>
                    </a:moveTo>
                    <a:lnTo>
                      <a:pt x="28" y="43"/>
                    </a:lnTo>
                    <a:lnTo>
                      <a:pt x="0" y="43"/>
                    </a:lnTo>
                    <a:lnTo>
                      <a:pt x="1" y="38"/>
                    </a:lnTo>
                    <a:lnTo>
                      <a:pt x="2" y="35"/>
                    </a:lnTo>
                    <a:lnTo>
                      <a:pt x="4" y="32"/>
                    </a:lnTo>
                    <a:lnTo>
                      <a:pt x="8" y="29"/>
                    </a:lnTo>
                    <a:lnTo>
                      <a:pt x="11" y="24"/>
                    </a:lnTo>
                    <a:lnTo>
                      <a:pt x="15" y="22"/>
                    </a:lnTo>
                    <a:lnTo>
                      <a:pt x="17" y="20"/>
                    </a:lnTo>
                    <a:lnTo>
                      <a:pt x="18" y="17"/>
                    </a:lnTo>
                    <a:lnTo>
                      <a:pt x="19" y="15"/>
                    </a:lnTo>
                    <a:lnTo>
                      <a:pt x="19" y="13"/>
                    </a:lnTo>
                    <a:lnTo>
                      <a:pt x="19" y="10"/>
                    </a:lnTo>
                    <a:lnTo>
                      <a:pt x="18" y="8"/>
                    </a:lnTo>
                    <a:lnTo>
                      <a:pt x="16" y="8"/>
                    </a:lnTo>
                    <a:lnTo>
                      <a:pt x="14" y="7"/>
                    </a:lnTo>
                    <a:lnTo>
                      <a:pt x="11" y="8"/>
                    </a:lnTo>
                    <a:lnTo>
                      <a:pt x="10" y="8"/>
                    </a:lnTo>
                    <a:lnTo>
                      <a:pt x="9" y="10"/>
                    </a:lnTo>
                    <a:lnTo>
                      <a:pt x="8" y="14"/>
                    </a:lnTo>
                    <a:lnTo>
                      <a:pt x="0" y="13"/>
                    </a:lnTo>
                    <a:lnTo>
                      <a:pt x="1" y="8"/>
                    </a:lnTo>
                    <a:lnTo>
                      <a:pt x="2" y="5"/>
                    </a:lnTo>
                    <a:lnTo>
                      <a:pt x="4" y="2"/>
                    </a:lnTo>
                    <a:lnTo>
                      <a:pt x="8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2" y="1"/>
                    </a:lnTo>
                    <a:lnTo>
                      <a:pt x="24" y="3"/>
                    </a:lnTo>
                    <a:lnTo>
                      <a:pt x="26" y="6"/>
                    </a:lnTo>
                    <a:lnTo>
                      <a:pt x="28" y="8"/>
                    </a:lnTo>
                    <a:lnTo>
                      <a:pt x="28" y="12"/>
                    </a:lnTo>
                    <a:lnTo>
                      <a:pt x="28" y="14"/>
                    </a:lnTo>
                    <a:lnTo>
                      <a:pt x="26" y="17"/>
                    </a:lnTo>
                    <a:lnTo>
                      <a:pt x="25" y="20"/>
                    </a:lnTo>
                    <a:lnTo>
                      <a:pt x="24" y="22"/>
                    </a:lnTo>
                    <a:lnTo>
                      <a:pt x="22" y="24"/>
                    </a:lnTo>
                    <a:lnTo>
                      <a:pt x="18" y="28"/>
                    </a:lnTo>
                    <a:lnTo>
                      <a:pt x="16" y="30"/>
                    </a:lnTo>
                    <a:lnTo>
                      <a:pt x="15" y="31"/>
                    </a:lnTo>
                    <a:lnTo>
                      <a:pt x="14" y="32"/>
                    </a:lnTo>
                    <a:lnTo>
                      <a:pt x="12" y="34"/>
                    </a:lnTo>
                    <a:lnTo>
                      <a:pt x="11" y="35"/>
                    </a:lnTo>
                    <a:lnTo>
                      <a:pt x="28" y="3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33" name="Freeform 625"/>
              <p:cNvSpPr>
                <a:spLocks noEditPoints="1"/>
              </p:cNvSpPr>
              <p:nvPr/>
            </p:nvSpPr>
            <p:spPr bwMode="auto">
              <a:xfrm>
                <a:off x="4309" y="3630"/>
                <a:ext cx="28" cy="44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8" y="0"/>
                  </a:cxn>
                  <a:cxn ang="0">
                    <a:pos x="21" y="1"/>
                  </a:cxn>
                  <a:cxn ang="0">
                    <a:pos x="24" y="5"/>
                  </a:cxn>
                  <a:cxn ang="0">
                    <a:pos x="26" y="7"/>
                  </a:cxn>
                  <a:cxn ang="0">
                    <a:pos x="27" y="12"/>
                  </a:cxn>
                  <a:cxn ang="0">
                    <a:pos x="28" y="16"/>
                  </a:cxn>
                  <a:cxn ang="0">
                    <a:pos x="28" y="22"/>
                  </a:cxn>
                  <a:cxn ang="0">
                    <a:pos x="28" y="28"/>
                  </a:cxn>
                  <a:cxn ang="0">
                    <a:pos x="27" y="32"/>
                  </a:cxn>
                  <a:cxn ang="0">
                    <a:pos x="26" y="36"/>
                  </a:cxn>
                  <a:cxn ang="0">
                    <a:pos x="24" y="39"/>
                  </a:cxn>
                  <a:cxn ang="0">
                    <a:pos x="21" y="42"/>
                  </a:cxn>
                  <a:cxn ang="0">
                    <a:pos x="18" y="43"/>
                  </a:cxn>
                  <a:cxn ang="0">
                    <a:pos x="14" y="44"/>
                  </a:cxn>
                  <a:cxn ang="0">
                    <a:pos x="10" y="43"/>
                  </a:cxn>
                  <a:cxn ang="0">
                    <a:pos x="6" y="42"/>
                  </a:cxn>
                  <a:cxn ang="0">
                    <a:pos x="4" y="38"/>
                  </a:cxn>
                  <a:cxn ang="0">
                    <a:pos x="1" y="36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0" y="22"/>
                  </a:cxn>
                  <a:cxn ang="0">
                    <a:pos x="0" y="16"/>
                  </a:cxn>
                  <a:cxn ang="0">
                    <a:pos x="0" y="12"/>
                  </a:cxn>
                  <a:cxn ang="0">
                    <a:pos x="3" y="7"/>
                  </a:cxn>
                  <a:cxn ang="0">
                    <a:pos x="4" y="5"/>
                  </a:cxn>
                  <a:cxn ang="0">
                    <a:pos x="7" y="1"/>
                  </a:cxn>
                  <a:cxn ang="0">
                    <a:pos x="10" y="0"/>
                  </a:cxn>
                  <a:cxn ang="0">
                    <a:pos x="14" y="0"/>
                  </a:cxn>
                  <a:cxn ang="0">
                    <a:pos x="14" y="7"/>
                  </a:cxn>
                  <a:cxn ang="0">
                    <a:pos x="12" y="7"/>
                  </a:cxn>
                  <a:cxn ang="0">
                    <a:pos x="11" y="8"/>
                  </a:cxn>
                  <a:cxn ang="0">
                    <a:pos x="10" y="9"/>
                  </a:cxn>
                  <a:cxn ang="0">
                    <a:pos x="8" y="12"/>
                  </a:cxn>
                  <a:cxn ang="0">
                    <a:pos x="8" y="14"/>
                  </a:cxn>
                  <a:cxn ang="0">
                    <a:pos x="8" y="17"/>
                  </a:cxn>
                  <a:cxn ang="0">
                    <a:pos x="8" y="22"/>
                  </a:cxn>
                  <a:cxn ang="0">
                    <a:pos x="8" y="25"/>
                  </a:cxn>
                  <a:cxn ang="0">
                    <a:pos x="8" y="29"/>
                  </a:cxn>
                  <a:cxn ang="0">
                    <a:pos x="8" y="31"/>
                  </a:cxn>
                  <a:cxn ang="0">
                    <a:pos x="10" y="34"/>
                  </a:cxn>
                  <a:cxn ang="0">
                    <a:pos x="11" y="35"/>
                  </a:cxn>
                  <a:cxn ang="0">
                    <a:pos x="12" y="36"/>
                  </a:cxn>
                  <a:cxn ang="0">
                    <a:pos x="14" y="36"/>
                  </a:cxn>
                  <a:cxn ang="0">
                    <a:pos x="15" y="36"/>
                  </a:cxn>
                  <a:cxn ang="0">
                    <a:pos x="17" y="35"/>
                  </a:cxn>
                  <a:cxn ang="0">
                    <a:pos x="18" y="34"/>
                  </a:cxn>
                  <a:cxn ang="0">
                    <a:pos x="19" y="31"/>
                  </a:cxn>
                  <a:cxn ang="0">
                    <a:pos x="19" y="29"/>
                  </a:cxn>
                  <a:cxn ang="0">
                    <a:pos x="20" y="25"/>
                  </a:cxn>
                  <a:cxn ang="0">
                    <a:pos x="20" y="22"/>
                  </a:cxn>
                  <a:cxn ang="0">
                    <a:pos x="20" y="17"/>
                  </a:cxn>
                  <a:cxn ang="0">
                    <a:pos x="19" y="14"/>
                  </a:cxn>
                  <a:cxn ang="0">
                    <a:pos x="19" y="12"/>
                  </a:cxn>
                  <a:cxn ang="0">
                    <a:pos x="18" y="9"/>
                  </a:cxn>
                  <a:cxn ang="0">
                    <a:pos x="17" y="8"/>
                  </a:cxn>
                  <a:cxn ang="0">
                    <a:pos x="15" y="7"/>
                  </a:cxn>
                  <a:cxn ang="0">
                    <a:pos x="14" y="7"/>
                  </a:cxn>
                </a:cxnLst>
                <a:rect l="0" t="0" r="r" b="b"/>
                <a:pathLst>
                  <a:path w="28" h="44">
                    <a:moveTo>
                      <a:pt x="14" y="0"/>
                    </a:moveTo>
                    <a:lnTo>
                      <a:pt x="18" y="0"/>
                    </a:lnTo>
                    <a:lnTo>
                      <a:pt x="21" y="1"/>
                    </a:lnTo>
                    <a:lnTo>
                      <a:pt x="24" y="5"/>
                    </a:lnTo>
                    <a:lnTo>
                      <a:pt x="26" y="7"/>
                    </a:lnTo>
                    <a:lnTo>
                      <a:pt x="27" y="12"/>
                    </a:lnTo>
                    <a:lnTo>
                      <a:pt x="28" y="16"/>
                    </a:lnTo>
                    <a:lnTo>
                      <a:pt x="28" y="22"/>
                    </a:lnTo>
                    <a:lnTo>
                      <a:pt x="28" y="28"/>
                    </a:lnTo>
                    <a:lnTo>
                      <a:pt x="27" y="32"/>
                    </a:lnTo>
                    <a:lnTo>
                      <a:pt x="26" y="36"/>
                    </a:lnTo>
                    <a:lnTo>
                      <a:pt x="24" y="39"/>
                    </a:lnTo>
                    <a:lnTo>
                      <a:pt x="21" y="42"/>
                    </a:lnTo>
                    <a:lnTo>
                      <a:pt x="18" y="43"/>
                    </a:lnTo>
                    <a:lnTo>
                      <a:pt x="14" y="44"/>
                    </a:lnTo>
                    <a:lnTo>
                      <a:pt x="10" y="43"/>
                    </a:lnTo>
                    <a:lnTo>
                      <a:pt x="6" y="42"/>
                    </a:lnTo>
                    <a:lnTo>
                      <a:pt x="4" y="38"/>
                    </a:lnTo>
                    <a:lnTo>
                      <a:pt x="1" y="36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3" y="7"/>
                    </a:lnTo>
                    <a:lnTo>
                      <a:pt x="4" y="5"/>
                    </a:lnTo>
                    <a:lnTo>
                      <a:pt x="7" y="1"/>
                    </a:lnTo>
                    <a:lnTo>
                      <a:pt x="10" y="0"/>
                    </a:lnTo>
                    <a:lnTo>
                      <a:pt x="14" y="0"/>
                    </a:lnTo>
                    <a:close/>
                    <a:moveTo>
                      <a:pt x="14" y="7"/>
                    </a:moveTo>
                    <a:lnTo>
                      <a:pt x="12" y="7"/>
                    </a:lnTo>
                    <a:lnTo>
                      <a:pt x="11" y="8"/>
                    </a:lnTo>
                    <a:lnTo>
                      <a:pt x="10" y="9"/>
                    </a:lnTo>
                    <a:lnTo>
                      <a:pt x="8" y="12"/>
                    </a:lnTo>
                    <a:lnTo>
                      <a:pt x="8" y="14"/>
                    </a:lnTo>
                    <a:lnTo>
                      <a:pt x="8" y="17"/>
                    </a:lnTo>
                    <a:lnTo>
                      <a:pt x="8" y="22"/>
                    </a:lnTo>
                    <a:lnTo>
                      <a:pt x="8" y="25"/>
                    </a:lnTo>
                    <a:lnTo>
                      <a:pt x="8" y="29"/>
                    </a:lnTo>
                    <a:lnTo>
                      <a:pt x="8" y="31"/>
                    </a:lnTo>
                    <a:lnTo>
                      <a:pt x="10" y="34"/>
                    </a:lnTo>
                    <a:lnTo>
                      <a:pt x="11" y="35"/>
                    </a:lnTo>
                    <a:lnTo>
                      <a:pt x="12" y="36"/>
                    </a:lnTo>
                    <a:lnTo>
                      <a:pt x="14" y="36"/>
                    </a:lnTo>
                    <a:lnTo>
                      <a:pt x="15" y="36"/>
                    </a:lnTo>
                    <a:lnTo>
                      <a:pt x="17" y="35"/>
                    </a:lnTo>
                    <a:lnTo>
                      <a:pt x="18" y="34"/>
                    </a:lnTo>
                    <a:lnTo>
                      <a:pt x="19" y="31"/>
                    </a:lnTo>
                    <a:lnTo>
                      <a:pt x="19" y="29"/>
                    </a:lnTo>
                    <a:lnTo>
                      <a:pt x="20" y="25"/>
                    </a:lnTo>
                    <a:lnTo>
                      <a:pt x="20" y="22"/>
                    </a:lnTo>
                    <a:lnTo>
                      <a:pt x="20" y="17"/>
                    </a:lnTo>
                    <a:lnTo>
                      <a:pt x="19" y="14"/>
                    </a:lnTo>
                    <a:lnTo>
                      <a:pt x="19" y="12"/>
                    </a:lnTo>
                    <a:lnTo>
                      <a:pt x="18" y="9"/>
                    </a:lnTo>
                    <a:lnTo>
                      <a:pt x="17" y="8"/>
                    </a:lnTo>
                    <a:lnTo>
                      <a:pt x="15" y="7"/>
                    </a:lnTo>
                    <a:lnTo>
                      <a:pt x="14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34" name="Line 626"/>
              <p:cNvSpPr>
                <a:spLocks noChangeShapeType="1"/>
              </p:cNvSpPr>
              <p:nvPr/>
            </p:nvSpPr>
            <p:spPr bwMode="auto">
              <a:xfrm flipH="1" flipV="1">
                <a:off x="4364" y="3885"/>
                <a:ext cx="56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35" name="Freeform 627"/>
              <p:cNvSpPr>
                <a:spLocks/>
              </p:cNvSpPr>
              <p:nvPr/>
            </p:nvSpPr>
            <p:spPr bwMode="auto">
              <a:xfrm>
                <a:off x="4278" y="3865"/>
                <a:ext cx="19" cy="45"/>
              </a:xfrm>
              <a:custGeom>
                <a:avLst/>
                <a:gdLst/>
                <a:ahLst/>
                <a:cxnLst>
                  <a:cxn ang="0">
                    <a:pos x="19" y="45"/>
                  </a:cxn>
                  <a:cxn ang="0">
                    <a:pos x="10" y="45"/>
                  </a:cxn>
                  <a:cxn ang="0">
                    <a:pos x="10" y="13"/>
                  </a:cxn>
                  <a:cxn ang="0">
                    <a:pos x="5" y="17"/>
                  </a:cxn>
                  <a:cxn ang="0">
                    <a:pos x="0" y="19"/>
                  </a:cxn>
                  <a:cxn ang="0">
                    <a:pos x="0" y="11"/>
                  </a:cxn>
                  <a:cxn ang="0">
                    <a:pos x="2" y="10"/>
                  </a:cxn>
                  <a:cxn ang="0">
                    <a:pos x="7" y="7"/>
                  </a:cxn>
                  <a:cxn ang="0">
                    <a:pos x="9" y="4"/>
                  </a:cxn>
                  <a:cxn ang="0">
                    <a:pos x="12" y="0"/>
                  </a:cxn>
                  <a:cxn ang="0">
                    <a:pos x="19" y="0"/>
                  </a:cxn>
                  <a:cxn ang="0">
                    <a:pos x="19" y="45"/>
                  </a:cxn>
                </a:cxnLst>
                <a:rect l="0" t="0" r="r" b="b"/>
                <a:pathLst>
                  <a:path w="19" h="45">
                    <a:moveTo>
                      <a:pt x="19" y="45"/>
                    </a:moveTo>
                    <a:lnTo>
                      <a:pt x="10" y="45"/>
                    </a:lnTo>
                    <a:lnTo>
                      <a:pt x="10" y="13"/>
                    </a:lnTo>
                    <a:lnTo>
                      <a:pt x="5" y="17"/>
                    </a:lnTo>
                    <a:lnTo>
                      <a:pt x="0" y="19"/>
                    </a:lnTo>
                    <a:lnTo>
                      <a:pt x="0" y="11"/>
                    </a:lnTo>
                    <a:lnTo>
                      <a:pt x="2" y="10"/>
                    </a:lnTo>
                    <a:lnTo>
                      <a:pt x="7" y="7"/>
                    </a:lnTo>
                    <a:lnTo>
                      <a:pt x="9" y="4"/>
                    </a:lnTo>
                    <a:lnTo>
                      <a:pt x="12" y="0"/>
                    </a:lnTo>
                    <a:lnTo>
                      <a:pt x="19" y="0"/>
                    </a:lnTo>
                    <a:lnTo>
                      <a:pt x="19" y="4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36" name="Freeform 628"/>
              <p:cNvSpPr>
                <a:spLocks/>
              </p:cNvSpPr>
              <p:nvPr/>
            </p:nvSpPr>
            <p:spPr bwMode="auto">
              <a:xfrm>
                <a:off x="4309" y="3867"/>
                <a:ext cx="28" cy="43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7" y="29"/>
                  </a:cxn>
                  <a:cxn ang="0">
                    <a:pos x="8" y="31"/>
                  </a:cxn>
                  <a:cxn ang="0">
                    <a:pos x="10" y="33"/>
                  </a:cxn>
                  <a:cxn ang="0">
                    <a:pos x="12" y="34"/>
                  </a:cxn>
                  <a:cxn ang="0">
                    <a:pos x="14" y="36"/>
                  </a:cxn>
                  <a:cxn ang="0">
                    <a:pos x="17" y="34"/>
                  </a:cxn>
                  <a:cxn ang="0">
                    <a:pos x="19" y="33"/>
                  </a:cxn>
                  <a:cxn ang="0">
                    <a:pos x="20" y="31"/>
                  </a:cxn>
                  <a:cxn ang="0">
                    <a:pos x="20" y="27"/>
                  </a:cxn>
                  <a:cxn ang="0">
                    <a:pos x="20" y="25"/>
                  </a:cxn>
                  <a:cxn ang="0">
                    <a:pos x="19" y="23"/>
                  </a:cxn>
                  <a:cxn ang="0">
                    <a:pos x="17" y="22"/>
                  </a:cxn>
                  <a:cxn ang="0">
                    <a:pos x="14" y="20"/>
                  </a:cxn>
                  <a:cxn ang="0">
                    <a:pos x="11" y="22"/>
                  </a:cxn>
                  <a:cxn ang="0">
                    <a:pos x="7" y="24"/>
                  </a:cxn>
                  <a:cxn ang="0">
                    <a:pos x="0" y="23"/>
                  </a:cxn>
                  <a:cxn ang="0">
                    <a:pos x="5" y="0"/>
                  </a:cxn>
                  <a:cxn ang="0">
                    <a:pos x="27" y="0"/>
                  </a:cxn>
                  <a:cxn ang="0">
                    <a:pos x="27" y="8"/>
                  </a:cxn>
                  <a:cxn ang="0">
                    <a:pos x="12" y="8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4"/>
                  </a:cxn>
                  <a:cxn ang="0">
                    <a:pos x="19" y="14"/>
                  </a:cxn>
                  <a:cxn ang="0">
                    <a:pos x="22" y="15"/>
                  </a:cxn>
                  <a:cxn ang="0">
                    <a:pos x="25" y="17"/>
                  </a:cxn>
                  <a:cxn ang="0">
                    <a:pos x="27" y="20"/>
                  </a:cxn>
                  <a:cxn ang="0">
                    <a:pos x="28" y="24"/>
                  </a:cxn>
                  <a:cxn ang="0">
                    <a:pos x="28" y="27"/>
                  </a:cxn>
                  <a:cxn ang="0">
                    <a:pos x="28" y="32"/>
                  </a:cxn>
                  <a:cxn ang="0">
                    <a:pos x="26" y="37"/>
                  </a:cxn>
                  <a:cxn ang="0">
                    <a:pos x="22" y="40"/>
                  </a:cxn>
                  <a:cxn ang="0">
                    <a:pos x="19" y="43"/>
                  </a:cxn>
                  <a:cxn ang="0">
                    <a:pos x="14" y="43"/>
                  </a:cxn>
                  <a:cxn ang="0">
                    <a:pos x="11" y="43"/>
                  </a:cxn>
                  <a:cxn ang="0">
                    <a:pos x="7" y="41"/>
                  </a:cxn>
                  <a:cxn ang="0">
                    <a:pos x="4" y="39"/>
                  </a:cxn>
                  <a:cxn ang="0">
                    <a:pos x="3" y="37"/>
                  </a:cxn>
                  <a:cxn ang="0">
                    <a:pos x="0" y="33"/>
                  </a:cxn>
                  <a:cxn ang="0">
                    <a:pos x="0" y="30"/>
                  </a:cxn>
                </a:cxnLst>
                <a:rect l="0" t="0" r="r" b="b"/>
                <a:pathLst>
                  <a:path w="28" h="43">
                    <a:moveTo>
                      <a:pt x="0" y="30"/>
                    </a:moveTo>
                    <a:lnTo>
                      <a:pt x="7" y="29"/>
                    </a:lnTo>
                    <a:lnTo>
                      <a:pt x="8" y="31"/>
                    </a:lnTo>
                    <a:lnTo>
                      <a:pt x="10" y="33"/>
                    </a:lnTo>
                    <a:lnTo>
                      <a:pt x="12" y="34"/>
                    </a:lnTo>
                    <a:lnTo>
                      <a:pt x="14" y="36"/>
                    </a:lnTo>
                    <a:lnTo>
                      <a:pt x="17" y="34"/>
                    </a:lnTo>
                    <a:lnTo>
                      <a:pt x="19" y="33"/>
                    </a:lnTo>
                    <a:lnTo>
                      <a:pt x="20" y="31"/>
                    </a:lnTo>
                    <a:lnTo>
                      <a:pt x="20" y="27"/>
                    </a:lnTo>
                    <a:lnTo>
                      <a:pt x="20" y="25"/>
                    </a:lnTo>
                    <a:lnTo>
                      <a:pt x="19" y="23"/>
                    </a:lnTo>
                    <a:lnTo>
                      <a:pt x="17" y="22"/>
                    </a:lnTo>
                    <a:lnTo>
                      <a:pt x="14" y="20"/>
                    </a:lnTo>
                    <a:lnTo>
                      <a:pt x="11" y="22"/>
                    </a:lnTo>
                    <a:lnTo>
                      <a:pt x="7" y="24"/>
                    </a:lnTo>
                    <a:lnTo>
                      <a:pt x="0" y="23"/>
                    </a:lnTo>
                    <a:lnTo>
                      <a:pt x="5" y="0"/>
                    </a:lnTo>
                    <a:lnTo>
                      <a:pt x="27" y="0"/>
                    </a:lnTo>
                    <a:lnTo>
                      <a:pt x="27" y="8"/>
                    </a:lnTo>
                    <a:lnTo>
                      <a:pt x="12" y="8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4"/>
                    </a:lnTo>
                    <a:lnTo>
                      <a:pt x="19" y="14"/>
                    </a:lnTo>
                    <a:lnTo>
                      <a:pt x="22" y="15"/>
                    </a:lnTo>
                    <a:lnTo>
                      <a:pt x="25" y="17"/>
                    </a:lnTo>
                    <a:lnTo>
                      <a:pt x="27" y="20"/>
                    </a:lnTo>
                    <a:lnTo>
                      <a:pt x="28" y="24"/>
                    </a:lnTo>
                    <a:lnTo>
                      <a:pt x="28" y="27"/>
                    </a:lnTo>
                    <a:lnTo>
                      <a:pt x="28" y="32"/>
                    </a:lnTo>
                    <a:lnTo>
                      <a:pt x="26" y="37"/>
                    </a:lnTo>
                    <a:lnTo>
                      <a:pt x="22" y="40"/>
                    </a:lnTo>
                    <a:lnTo>
                      <a:pt x="19" y="43"/>
                    </a:lnTo>
                    <a:lnTo>
                      <a:pt x="14" y="43"/>
                    </a:lnTo>
                    <a:lnTo>
                      <a:pt x="11" y="43"/>
                    </a:lnTo>
                    <a:lnTo>
                      <a:pt x="7" y="41"/>
                    </a:lnTo>
                    <a:lnTo>
                      <a:pt x="4" y="39"/>
                    </a:lnTo>
                    <a:lnTo>
                      <a:pt x="3" y="37"/>
                    </a:lnTo>
                    <a:lnTo>
                      <a:pt x="0" y="33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37" name="Line 629"/>
              <p:cNvSpPr>
                <a:spLocks noChangeShapeType="1"/>
              </p:cNvSpPr>
              <p:nvPr/>
            </p:nvSpPr>
            <p:spPr bwMode="auto">
              <a:xfrm>
                <a:off x="6223" y="1518"/>
                <a:ext cx="54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38" name="Line 630"/>
              <p:cNvSpPr>
                <a:spLocks noChangeShapeType="1"/>
              </p:cNvSpPr>
              <p:nvPr/>
            </p:nvSpPr>
            <p:spPr bwMode="auto">
              <a:xfrm>
                <a:off x="6221" y="1755"/>
                <a:ext cx="56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39" name="Line 631"/>
              <p:cNvSpPr>
                <a:spLocks noChangeShapeType="1"/>
              </p:cNvSpPr>
              <p:nvPr/>
            </p:nvSpPr>
            <p:spPr bwMode="auto">
              <a:xfrm>
                <a:off x="6221" y="1991"/>
                <a:ext cx="56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40" name="Line 632"/>
              <p:cNvSpPr>
                <a:spLocks noChangeShapeType="1"/>
              </p:cNvSpPr>
              <p:nvPr/>
            </p:nvSpPr>
            <p:spPr bwMode="auto">
              <a:xfrm>
                <a:off x="6221" y="2229"/>
                <a:ext cx="56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41" name="Line 633"/>
              <p:cNvSpPr>
                <a:spLocks noChangeShapeType="1"/>
              </p:cNvSpPr>
              <p:nvPr/>
            </p:nvSpPr>
            <p:spPr bwMode="auto">
              <a:xfrm>
                <a:off x="6221" y="2465"/>
                <a:ext cx="56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42" name="Line 634"/>
              <p:cNvSpPr>
                <a:spLocks noChangeShapeType="1"/>
              </p:cNvSpPr>
              <p:nvPr/>
            </p:nvSpPr>
            <p:spPr bwMode="auto">
              <a:xfrm>
                <a:off x="6221" y="2702"/>
                <a:ext cx="56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43" name="Line 635"/>
              <p:cNvSpPr>
                <a:spLocks noChangeShapeType="1"/>
              </p:cNvSpPr>
              <p:nvPr/>
            </p:nvSpPr>
            <p:spPr bwMode="auto">
              <a:xfrm>
                <a:off x="6221" y="2939"/>
                <a:ext cx="56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44" name="Line 636"/>
              <p:cNvSpPr>
                <a:spLocks noChangeShapeType="1"/>
              </p:cNvSpPr>
              <p:nvPr/>
            </p:nvSpPr>
            <p:spPr bwMode="auto">
              <a:xfrm>
                <a:off x="6221" y="3176"/>
                <a:ext cx="56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45" name="Line 637"/>
              <p:cNvSpPr>
                <a:spLocks noChangeShapeType="1"/>
              </p:cNvSpPr>
              <p:nvPr/>
            </p:nvSpPr>
            <p:spPr bwMode="auto">
              <a:xfrm>
                <a:off x="6221" y="3412"/>
                <a:ext cx="56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46" name="Line 638"/>
              <p:cNvSpPr>
                <a:spLocks noChangeShapeType="1"/>
              </p:cNvSpPr>
              <p:nvPr/>
            </p:nvSpPr>
            <p:spPr bwMode="auto">
              <a:xfrm>
                <a:off x="6221" y="3650"/>
                <a:ext cx="56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47" name="Line 639"/>
              <p:cNvSpPr>
                <a:spLocks noChangeShapeType="1"/>
              </p:cNvSpPr>
              <p:nvPr/>
            </p:nvSpPr>
            <p:spPr bwMode="auto">
              <a:xfrm>
                <a:off x="6221" y="3886"/>
                <a:ext cx="56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48" name="Line 640"/>
              <p:cNvSpPr>
                <a:spLocks noChangeShapeType="1"/>
              </p:cNvSpPr>
              <p:nvPr/>
            </p:nvSpPr>
            <p:spPr bwMode="auto">
              <a:xfrm flipV="1">
                <a:off x="4369" y="1293"/>
                <a:ext cx="1" cy="72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49" name="Freeform 641"/>
              <p:cNvSpPr>
                <a:spLocks noEditPoints="1"/>
              </p:cNvSpPr>
              <p:nvPr/>
            </p:nvSpPr>
            <p:spPr bwMode="auto">
              <a:xfrm>
                <a:off x="4295" y="1227"/>
                <a:ext cx="29" cy="44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9" y="0"/>
                  </a:cxn>
                  <a:cxn ang="0">
                    <a:pos x="22" y="2"/>
                  </a:cxn>
                  <a:cxn ang="0">
                    <a:pos x="25" y="4"/>
                  </a:cxn>
                  <a:cxn ang="0">
                    <a:pos x="26" y="8"/>
                  </a:cxn>
                  <a:cxn ang="0">
                    <a:pos x="28" y="11"/>
                  </a:cxn>
                  <a:cxn ang="0">
                    <a:pos x="28" y="16"/>
                  </a:cxn>
                  <a:cxn ang="0">
                    <a:pos x="29" y="22"/>
                  </a:cxn>
                  <a:cxn ang="0">
                    <a:pos x="28" y="27"/>
                  </a:cxn>
                  <a:cxn ang="0">
                    <a:pos x="28" y="32"/>
                  </a:cxn>
                  <a:cxn ang="0">
                    <a:pos x="26" y="36"/>
                  </a:cxn>
                  <a:cxn ang="0">
                    <a:pos x="25" y="39"/>
                  </a:cxn>
                  <a:cxn ang="0">
                    <a:pos x="22" y="41"/>
                  </a:cxn>
                  <a:cxn ang="0">
                    <a:pos x="19" y="42"/>
                  </a:cxn>
                  <a:cxn ang="0">
                    <a:pos x="14" y="44"/>
                  </a:cxn>
                  <a:cxn ang="0">
                    <a:pos x="11" y="42"/>
                  </a:cxn>
                  <a:cxn ang="0">
                    <a:pos x="7" y="41"/>
                  </a:cxn>
                  <a:cxn ang="0">
                    <a:pos x="5" y="39"/>
                  </a:cxn>
                  <a:cxn ang="0">
                    <a:pos x="3" y="36"/>
                  </a:cxn>
                  <a:cxn ang="0">
                    <a:pos x="2" y="32"/>
                  </a:cxn>
                  <a:cxn ang="0">
                    <a:pos x="0" y="27"/>
                  </a:cxn>
                  <a:cxn ang="0">
                    <a:pos x="0" y="22"/>
                  </a:cxn>
                  <a:cxn ang="0">
                    <a:pos x="0" y="16"/>
                  </a:cxn>
                  <a:cxn ang="0">
                    <a:pos x="2" y="11"/>
                  </a:cxn>
                  <a:cxn ang="0">
                    <a:pos x="3" y="8"/>
                  </a:cxn>
                  <a:cxn ang="0">
                    <a:pos x="5" y="4"/>
                  </a:cxn>
                  <a:cxn ang="0">
                    <a:pos x="7" y="2"/>
                  </a:cxn>
                  <a:cxn ang="0">
                    <a:pos x="11" y="0"/>
                  </a:cxn>
                  <a:cxn ang="0">
                    <a:pos x="14" y="0"/>
                  </a:cxn>
                  <a:cxn ang="0">
                    <a:pos x="14" y="8"/>
                  </a:cxn>
                  <a:cxn ang="0">
                    <a:pos x="13" y="8"/>
                  </a:cxn>
                  <a:cxn ang="0">
                    <a:pos x="12" y="8"/>
                  </a:cxn>
                  <a:cxn ang="0">
                    <a:pos x="11" y="9"/>
                  </a:cxn>
                  <a:cxn ang="0">
                    <a:pos x="10" y="11"/>
                  </a:cxn>
                  <a:cxn ang="0">
                    <a:pos x="10" y="13"/>
                  </a:cxn>
                  <a:cxn ang="0">
                    <a:pos x="9" y="17"/>
                  </a:cxn>
                  <a:cxn ang="0">
                    <a:pos x="9" y="22"/>
                  </a:cxn>
                  <a:cxn ang="0">
                    <a:pos x="9" y="26"/>
                  </a:cxn>
                  <a:cxn ang="0">
                    <a:pos x="10" y="30"/>
                  </a:cxn>
                  <a:cxn ang="0">
                    <a:pos x="10" y="32"/>
                  </a:cxn>
                  <a:cxn ang="0">
                    <a:pos x="11" y="33"/>
                  </a:cxn>
                  <a:cxn ang="0">
                    <a:pos x="12" y="36"/>
                  </a:cxn>
                  <a:cxn ang="0">
                    <a:pos x="13" y="36"/>
                  </a:cxn>
                  <a:cxn ang="0">
                    <a:pos x="14" y="36"/>
                  </a:cxn>
                  <a:cxn ang="0">
                    <a:pos x="17" y="36"/>
                  </a:cxn>
                  <a:cxn ang="0">
                    <a:pos x="18" y="36"/>
                  </a:cxn>
                  <a:cxn ang="0">
                    <a:pos x="19" y="34"/>
                  </a:cxn>
                  <a:cxn ang="0">
                    <a:pos x="20" y="32"/>
                  </a:cxn>
                  <a:cxn ang="0">
                    <a:pos x="20" y="30"/>
                  </a:cxn>
                  <a:cxn ang="0">
                    <a:pos x="20" y="26"/>
                  </a:cxn>
                  <a:cxn ang="0">
                    <a:pos x="20" y="22"/>
                  </a:cxn>
                  <a:cxn ang="0">
                    <a:pos x="20" y="17"/>
                  </a:cxn>
                  <a:cxn ang="0">
                    <a:pos x="20" y="13"/>
                  </a:cxn>
                  <a:cxn ang="0">
                    <a:pos x="20" y="11"/>
                  </a:cxn>
                  <a:cxn ang="0">
                    <a:pos x="19" y="9"/>
                  </a:cxn>
                  <a:cxn ang="0">
                    <a:pos x="18" y="8"/>
                  </a:cxn>
                  <a:cxn ang="0">
                    <a:pos x="17" y="8"/>
                  </a:cxn>
                  <a:cxn ang="0">
                    <a:pos x="14" y="8"/>
                  </a:cxn>
                </a:cxnLst>
                <a:rect l="0" t="0" r="r" b="b"/>
                <a:pathLst>
                  <a:path w="29" h="44">
                    <a:moveTo>
                      <a:pt x="14" y="0"/>
                    </a:moveTo>
                    <a:lnTo>
                      <a:pt x="19" y="0"/>
                    </a:lnTo>
                    <a:lnTo>
                      <a:pt x="22" y="2"/>
                    </a:lnTo>
                    <a:lnTo>
                      <a:pt x="25" y="4"/>
                    </a:lnTo>
                    <a:lnTo>
                      <a:pt x="26" y="8"/>
                    </a:lnTo>
                    <a:lnTo>
                      <a:pt x="28" y="11"/>
                    </a:lnTo>
                    <a:lnTo>
                      <a:pt x="28" y="16"/>
                    </a:lnTo>
                    <a:lnTo>
                      <a:pt x="29" y="22"/>
                    </a:lnTo>
                    <a:lnTo>
                      <a:pt x="28" y="27"/>
                    </a:lnTo>
                    <a:lnTo>
                      <a:pt x="28" y="32"/>
                    </a:lnTo>
                    <a:lnTo>
                      <a:pt x="26" y="36"/>
                    </a:lnTo>
                    <a:lnTo>
                      <a:pt x="25" y="39"/>
                    </a:lnTo>
                    <a:lnTo>
                      <a:pt x="22" y="41"/>
                    </a:lnTo>
                    <a:lnTo>
                      <a:pt x="19" y="42"/>
                    </a:lnTo>
                    <a:lnTo>
                      <a:pt x="14" y="44"/>
                    </a:lnTo>
                    <a:lnTo>
                      <a:pt x="11" y="42"/>
                    </a:lnTo>
                    <a:lnTo>
                      <a:pt x="7" y="41"/>
                    </a:lnTo>
                    <a:lnTo>
                      <a:pt x="5" y="39"/>
                    </a:lnTo>
                    <a:lnTo>
                      <a:pt x="3" y="36"/>
                    </a:lnTo>
                    <a:lnTo>
                      <a:pt x="2" y="32"/>
                    </a:lnTo>
                    <a:lnTo>
                      <a:pt x="0" y="27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2" y="11"/>
                    </a:lnTo>
                    <a:lnTo>
                      <a:pt x="3" y="8"/>
                    </a:lnTo>
                    <a:lnTo>
                      <a:pt x="5" y="4"/>
                    </a:lnTo>
                    <a:lnTo>
                      <a:pt x="7" y="2"/>
                    </a:lnTo>
                    <a:lnTo>
                      <a:pt x="11" y="0"/>
                    </a:lnTo>
                    <a:lnTo>
                      <a:pt x="14" y="0"/>
                    </a:lnTo>
                    <a:close/>
                    <a:moveTo>
                      <a:pt x="14" y="8"/>
                    </a:moveTo>
                    <a:lnTo>
                      <a:pt x="13" y="8"/>
                    </a:lnTo>
                    <a:lnTo>
                      <a:pt x="12" y="8"/>
                    </a:lnTo>
                    <a:lnTo>
                      <a:pt x="11" y="9"/>
                    </a:lnTo>
                    <a:lnTo>
                      <a:pt x="10" y="11"/>
                    </a:lnTo>
                    <a:lnTo>
                      <a:pt x="10" y="13"/>
                    </a:lnTo>
                    <a:lnTo>
                      <a:pt x="9" y="17"/>
                    </a:lnTo>
                    <a:lnTo>
                      <a:pt x="9" y="22"/>
                    </a:lnTo>
                    <a:lnTo>
                      <a:pt x="9" y="26"/>
                    </a:lnTo>
                    <a:lnTo>
                      <a:pt x="10" y="30"/>
                    </a:lnTo>
                    <a:lnTo>
                      <a:pt x="10" y="32"/>
                    </a:lnTo>
                    <a:lnTo>
                      <a:pt x="11" y="33"/>
                    </a:lnTo>
                    <a:lnTo>
                      <a:pt x="12" y="36"/>
                    </a:lnTo>
                    <a:lnTo>
                      <a:pt x="13" y="36"/>
                    </a:lnTo>
                    <a:lnTo>
                      <a:pt x="14" y="36"/>
                    </a:lnTo>
                    <a:lnTo>
                      <a:pt x="17" y="36"/>
                    </a:lnTo>
                    <a:lnTo>
                      <a:pt x="18" y="36"/>
                    </a:lnTo>
                    <a:lnTo>
                      <a:pt x="19" y="34"/>
                    </a:lnTo>
                    <a:lnTo>
                      <a:pt x="20" y="32"/>
                    </a:lnTo>
                    <a:lnTo>
                      <a:pt x="20" y="30"/>
                    </a:lnTo>
                    <a:lnTo>
                      <a:pt x="20" y="26"/>
                    </a:lnTo>
                    <a:lnTo>
                      <a:pt x="20" y="22"/>
                    </a:lnTo>
                    <a:lnTo>
                      <a:pt x="20" y="17"/>
                    </a:lnTo>
                    <a:lnTo>
                      <a:pt x="20" y="13"/>
                    </a:lnTo>
                    <a:lnTo>
                      <a:pt x="20" y="11"/>
                    </a:lnTo>
                    <a:lnTo>
                      <a:pt x="19" y="9"/>
                    </a:lnTo>
                    <a:lnTo>
                      <a:pt x="18" y="8"/>
                    </a:lnTo>
                    <a:lnTo>
                      <a:pt x="17" y="8"/>
                    </a:lnTo>
                    <a:lnTo>
                      <a:pt x="14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50" name="Rectangle 642"/>
              <p:cNvSpPr>
                <a:spLocks noChangeArrowheads="1"/>
              </p:cNvSpPr>
              <p:nvPr/>
            </p:nvSpPr>
            <p:spPr bwMode="auto">
              <a:xfrm>
                <a:off x="4330" y="1261"/>
                <a:ext cx="8" cy="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51" name="Freeform 643"/>
              <p:cNvSpPr>
                <a:spLocks noEditPoints="1"/>
              </p:cNvSpPr>
              <p:nvPr/>
            </p:nvSpPr>
            <p:spPr bwMode="auto">
              <a:xfrm>
                <a:off x="4345" y="1227"/>
                <a:ext cx="29" cy="44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9" y="0"/>
                  </a:cxn>
                  <a:cxn ang="0">
                    <a:pos x="22" y="2"/>
                  </a:cxn>
                  <a:cxn ang="0">
                    <a:pos x="25" y="4"/>
                  </a:cxn>
                  <a:cxn ang="0">
                    <a:pos x="27" y="8"/>
                  </a:cxn>
                  <a:cxn ang="0">
                    <a:pos x="28" y="11"/>
                  </a:cxn>
                  <a:cxn ang="0">
                    <a:pos x="28" y="16"/>
                  </a:cxn>
                  <a:cxn ang="0">
                    <a:pos x="29" y="22"/>
                  </a:cxn>
                  <a:cxn ang="0">
                    <a:pos x="28" y="27"/>
                  </a:cxn>
                  <a:cxn ang="0">
                    <a:pos x="28" y="32"/>
                  </a:cxn>
                  <a:cxn ang="0">
                    <a:pos x="27" y="36"/>
                  </a:cxn>
                  <a:cxn ang="0">
                    <a:pos x="25" y="39"/>
                  </a:cxn>
                  <a:cxn ang="0">
                    <a:pos x="22" y="41"/>
                  </a:cxn>
                  <a:cxn ang="0">
                    <a:pos x="19" y="42"/>
                  </a:cxn>
                  <a:cxn ang="0">
                    <a:pos x="15" y="44"/>
                  </a:cxn>
                  <a:cxn ang="0">
                    <a:pos x="11" y="42"/>
                  </a:cxn>
                  <a:cxn ang="0">
                    <a:pos x="7" y="41"/>
                  </a:cxn>
                  <a:cxn ang="0">
                    <a:pos x="5" y="39"/>
                  </a:cxn>
                  <a:cxn ang="0">
                    <a:pos x="3" y="36"/>
                  </a:cxn>
                  <a:cxn ang="0">
                    <a:pos x="1" y="32"/>
                  </a:cxn>
                  <a:cxn ang="0">
                    <a:pos x="1" y="27"/>
                  </a:cxn>
                  <a:cxn ang="0">
                    <a:pos x="0" y="22"/>
                  </a:cxn>
                  <a:cxn ang="0">
                    <a:pos x="1" y="16"/>
                  </a:cxn>
                  <a:cxn ang="0">
                    <a:pos x="1" y="11"/>
                  </a:cxn>
                  <a:cxn ang="0">
                    <a:pos x="3" y="8"/>
                  </a:cxn>
                  <a:cxn ang="0">
                    <a:pos x="5" y="4"/>
                  </a:cxn>
                  <a:cxn ang="0">
                    <a:pos x="7" y="2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12" y="8"/>
                  </a:cxn>
                  <a:cxn ang="0">
                    <a:pos x="11" y="9"/>
                  </a:cxn>
                  <a:cxn ang="0">
                    <a:pos x="10" y="11"/>
                  </a:cxn>
                  <a:cxn ang="0">
                    <a:pos x="10" y="13"/>
                  </a:cxn>
                  <a:cxn ang="0">
                    <a:pos x="10" y="17"/>
                  </a:cxn>
                  <a:cxn ang="0">
                    <a:pos x="8" y="22"/>
                  </a:cxn>
                  <a:cxn ang="0">
                    <a:pos x="10" y="26"/>
                  </a:cxn>
                  <a:cxn ang="0">
                    <a:pos x="10" y="30"/>
                  </a:cxn>
                  <a:cxn ang="0">
                    <a:pos x="10" y="32"/>
                  </a:cxn>
                  <a:cxn ang="0">
                    <a:pos x="11" y="33"/>
                  </a:cxn>
                  <a:cxn ang="0">
                    <a:pos x="12" y="36"/>
                  </a:cxn>
                  <a:cxn ang="0">
                    <a:pos x="13" y="36"/>
                  </a:cxn>
                  <a:cxn ang="0">
                    <a:pos x="15" y="36"/>
                  </a:cxn>
                  <a:cxn ang="0">
                    <a:pos x="17" y="36"/>
                  </a:cxn>
                  <a:cxn ang="0">
                    <a:pos x="18" y="36"/>
                  </a:cxn>
                  <a:cxn ang="0">
                    <a:pos x="19" y="34"/>
                  </a:cxn>
                  <a:cxn ang="0">
                    <a:pos x="20" y="32"/>
                  </a:cxn>
                  <a:cxn ang="0">
                    <a:pos x="20" y="30"/>
                  </a:cxn>
                  <a:cxn ang="0">
                    <a:pos x="21" y="26"/>
                  </a:cxn>
                  <a:cxn ang="0">
                    <a:pos x="21" y="22"/>
                  </a:cxn>
                  <a:cxn ang="0">
                    <a:pos x="21" y="17"/>
                  </a:cxn>
                  <a:cxn ang="0">
                    <a:pos x="20" y="13"/>
                  </a:cxn>
                  <a:cxn ang="0">
                    <a:pos x="20" y="11"/>
                  </a:cxn>
                  <a:cxn ang="0">
                    <a:pos x="19" y="9"/>
                  </a:cxn>
                  <a:cxn ang="0">
                    <a:pos x="18" y="8"/>
                  </a:cxn>
                  <a:cxn ang="0">
                    <a:pos x="17" y="8"/>
                  </a:cxn>
                  <a:cxn ang="0">
                    <a:pos x="15" y="8"/>
                  </a:cxn>
                </a:cxnLst>
                <a:rect l="0" t="0" r="r" b="b"/>
                <a:pathLst>
                  <a:path w="29" h="44">
                    <a:moveTo>
                      <a:pt x="15" y="0"/>
                    </a:moveTo>
                    <a:lnTo>
                      <a:pt x="19" y="0"/>
                    </a:lnTo>
                    <a:lnTo>
                      <a:pt x="22" y="2"/>
                    </a:lnTo>
                    <a:lnTo>
                      <a:pt x="25" y="4"/>
                    </a:lnTo>
                    <a:lnTo>
                      <a:pt x="27" y="8"/>
                    </a:lnTo>
                    <a:lnTo>
                      <a:pt x="28" y="11"/>
                    </a:lnTo>
                    <a:lnTo>
                      <a:pt x="28" y="16"/>
                    </a:lnTo>
                    <a:lnTo>
                      <a:pt x="29" y="22"/>
                    </a:lnTo>
                    <a:lnTo>
                      <a:pt x="28" y="27"/>
                    </a:lnTo>
                    <a:lnTo>
                      <a:pt x="28" y="32"/>
                    </a:lnTo>
                    <a:lnTo>
                      <a:pt x="27" y="36"/>
                    </a:lnTo>
                    <a:lnTo>
                      <a:pt x="25" y="39"/>
                    </a:lnTo>
                    <a:lnTo>
                      <a:pt x="22" y="41"/>
                    </a:lnTo>
                    <a:lnTo>
                      <a:pt x="19" y="42"/>
                    </a:lnTo>
                    <a:lnTo>
                      <a:pt x="15" y="44"/>
                    </a:lnTo>
                    <a:lnTo>
                      <a:pt x="11" y="42"/>
                    </a:lnTo>
                    <a:lnTo>
                      <a:pt x="7" y="41"/>
                    </a:lnTo>
                    <a:lnTo>
                      <a:pt x="5" y="39"/>
                    </a:lnTo>
                    <a:lnTo>
                      <a:pt x="3" y="36"/>
                    </a:lnTo>
                    <a:lnTo>
                      <a:pt x="1" y="32"/>
                    </a:lnTo>
                    <a:lnTo>
                      <a:pt x="1" y="27"/>
                    </a:lnTo>
                    <a:lnTo>
                      <a:pt x="0" y="22"/>
                    </a:lnTo>
                    <a:lnTo>
                      <a:pt x="1" y="16"/>
                    </a:lnTo>
                    <a:lnTo>
                      <a:pt x="1" y="11"/>
                    </a:lnTo>
                    <a:lnTo>
                      <a:pt x="3" y="8"/>
                    </a:lnTo>
                    <a:lnTo>
                      <a:pt x="5" y="4"/>
                    </a:lnTo>
                    <a:lnTo>
                      <a:pt x="7" y="2"/>
                    </a:lnTo>
                    <a:lnTo>
                      <a:pt x="11" y="0"/>
                    </a:lnTo>
                    <a:lnTo>
                      <a:pt x="15" y="0"/>
                    </a:lnTo>
                    <a:close/>
                    <a:moveTo>
                      <a:pt x="15" y="8"/>
                    </a:moveTo>
                    <a:lnTo>
                      <a:pt x="13" y="8"/>
                    </a:lnTo>
                    <a:lnTo>
                      <a:pt x="12" y="8"/>
                    </a:lnTo>
                    <a:lnTo>
                      <a:pt x="11" y="9"/>
                    </a:lnTo>
                    <a:lnTo>
                      <a:pt x="10" y="11"/>
                    </a:lnTo>
                    <a:lnTo>
                      <a:pt x="10" y="13"/>
                    </a:lnTo>
                    <a:lnTo>
                      <a:pt x="10" y="17"/>
                    </a:lnTo>
                    <a:lnTo>
                      <a:pt x="8" y="22"/>
                    </a:lnTo>
                    <a:lnTo>
                      <a:pt x="10" y="26"/>
                    </a:lnTo>
                    <a:lnTo>
                      <a:pt x="10" y="30"/>
                    </a:lnTo>
                    <a:lnTo>
                      <a:pt x="10" y="32"/>
                    </a:lnTo>
                    <a:lnTo>
                      <a:pt x="11" y="33"/>
                    </a:lnTo>
                    <a:lnTo>
                      <a:pt x="12" y="36"/>
                    </a:lnTo>
                    <a:lnTo>
                      <a:pt x="13" y="36"/>
                    </a:lnTo>
                    <a:lnTo>
                      <a:pt x="15" y="36"/>
                    </a:lnTo>
                    <a:lnTo>
                      <a:pt x="17" y="36"/>
                    </a:lnTo>
                    <a:lnTo>
                      <a:pt x="18" y="36"/>
                    </a:lnTo>
                    <a:lnTo>
                      <a:pt x="19" y="34"/>
                    </a:lnTo>
                    <a:lnTo>
                      <a:pt x="20" y="32"/>
                    </a:lnTo>
                    <a:lnTo>
                      <a:pt x="20" y="30"/>
                    </a:lnTo>
                    <a:lnTo>
                      <a:pt x="21" y="26"/>
                    </a:lnTo>
                    <a:lnTo>
                      <a:pt x="21" y="22"/>
                    </a:lnTo>
                    <a:lnTo>
                      <a:pt x="21" y="17"/>
                    </a:lnTo>
                    <a:lnTo>
                      <a:pt x="20" y="13"/>
                    </a:lnTo>
                    <a:lnTo>
                      <a:pt x="20" y="11"/>
                    </a:lnTo>
                    <a:lnTo>
                      <a:pt x="19" y="9"/>
                    </a:lnTo>
                    <a:lnTo>
                      <a:pt x="18" y="8"/>
                    </a:lnTo>
                    <a:lnTo>
                      <a:pt x="17" y="8"/>
                    </a:lnTo>
                    <a:lnTo>
                      <a:pt x="15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52" name="Line 644"/>
              <p:cNvSpPr>
                <a:spLocks noChangeShapeType="1"/>
              </p:cNvSpPr>
              <p:nvPr/>
            </p:nvSpPr>
            <p:spPr bwMode="auto">
              <a:xfrm flipV="1">
                <a:off x="5048" y="1293"/>
                <a:ext cx="1" cy="72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53" name="Freeform 645"/>
              <p:cNvSpPr>
                <a:spLocks noEditPoints="1"/>
              </p:cNvSpPr>
              <p:nvPr/>
            </p:nvSpPr>
            <p:spPr bwMode="auto">
              <a:xfrm>
                <a:off x="4975" y="1227"/>
                <a:ext cx="28" cy="44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8" y="0"/>
                  </a:cxn>
                  <a:cxn ang="0">
                    <a:pos x="21" y="2"/>
                  </a:cxn>
                  <a:cxn ang="0">
                    <a:pos x="24" y="4"/>
                  </a:cxn>
                  <a:cxn ang="0">
                    <a:pos x="26" y="8"/>
                  </a:cxn>
                  <a:cxn ang="0">
                    <a:pos x="27" y="11"/>
                  </a:cxn>
                  <a:cxn ang="0">
                    <a:pos x="28" y="16"/>
                  </a:cxn>
                  <a:cxn ang="0">
                    <a:pos x="28" y="22"/>
                  </a:cxn>
                  <a:cxn ang="0">
                    <a:pos x="28" y="27"/>
                  </a:cxn>
                  <a:cxn ang="0">
                    <a:pos x="27" y="32"/>
                  </a:cxn>
                  <a:cxn ang="0">
                    <a:pos x="26" y="36"/>
                  </a:cxn>
                  <a:cxn ang="0">
                    <a:pos x="24" y="39"/>
                  </a:cxn>
                  <a:cxn ang="0">
                    <a:pos x="21" y="41"/>
                  </a:cxn>
                  <a:cxn ang="0">
                    <a:pos x="18" y="42"/>
                  </a:cxn>
                  <a:cxn ang="0">
                    <a:pos x="14" y="44"/>
                  </a:cxn>
                  <a:cxn ang="0">
                    <a:pos x="11" y="42"/>
                  </a:cxn>
                  <a:cxn ang="0">
                    <a:pos x="7" y="41"/>
                  </a:cxn>
                  <a:cxn ang="0">
                    <a:pos x="4" y="39"/>
                  </a:cxn>
                  <a:cxn ang="0">
                    <a:pos x="3" y="36"/>
                  </a:cxn>
                  <a:cxn ang="0">
                    <a:pos x="1" y="32"/>
                  </a:cxn>
                  <a:cxn ang="0">
                    <a:pos x="0" y="27"/>
                  </a:cxn>
                  <a:cxn ang="0">
                    <a:pos x="0" y="22"/>
                  </a:cxn>
                  <a:cxn ang="0">
                    <a:pos x="0" y="16"/>
                  </a:cxn>
                  <a:cxn ang="0">
                    <a:pos x="1" y="11"/>
                  </a:cxn>
                  <a:cxn ang="0">
                    <a:pos x="3" y="8"/>
                  </a:cxn>
                  <a:cxn ang="0">
                    <a:pos x="4" y="4"/>
                  </a:cxn>
                  <a:cxn ang="0">
                    <a:pos x="7" y="2"/>
                  </a:cxn>
                  <a:cxn ang="0">
                    <a:pos x="11" y="0"/>
                  </a:cxn>
                  <a:cxn ang="0">
                    <a:pos x="14" y="0"/>
                  </a:cxn>
                  <a:cxn ang="0">
                    <a:pos x="14" y="8"/>
                  </a:cxn>
                  <a:cxn ang="0">
                    <a:pos x="13" y="8"/>
                  </a:cxn>
                  <a:cxn ang="0">
                    <a:pos x="11" y="8"/>
                  </a:cxn>
                  <a:cxn ang="0">
                    <a:pos x="10" y="9"/>
                  </a:cxn>
                  <a:cxn ang="0">
                    <a:pos x="10" y="11"/>
                  </a:cxn>
                  <a:cxn ang="0">
                    <a:pos x="8" y="13"/>
                  </a:cxn>
                  <a:cxn ang="0">
                    <a:pos x="8" y="17"/>
                  </a:cxn>
                  <a:cxn ang="0">
                    <a:pos x="8" y="22"/>
                  </a:cxn>
                  <a:cxn ang="0">
                    <a:pos x="8" y="26"/>
                  </a:cxn>
                  <a:cxn ang="0">
                    <a:pos x="8" y="30"/>
                  </a:cxn>
                  <a:cxn ang="0">
                    <a:pos x="10" y="32"/>
                  </a:cxn>
                  <a:cxn ang="0">
                    <a:pos x="10" y="33"/>
                  </a:cxn>
                  <a:cxn ang="0">
                    <a:pos x="11" y="36"/>
                  </a:cxn>
                  <a:cxn ang="0">
                    <a:pos x="13" y="36"/>
                  </a:cxn>
                  <a:cxn ang="0">
                    <a:pos x="14" y="36"/>
                  </a:cxn>
                  <a:cxn ang="0">
                    <a:pos x="15" y="36"/>
                  </a:cxn>
                  <a:cxn ang="0">
                    <a:pos x="18" y="36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20" y="30"/>
                  </a:cxn>
                  <a:cxn ang="0">
                    <a:pos x="20" y="26"/>
                  </a:cxn>
                  <a:cxn ang="0">
                    <a:pos x="20" y="22"/>
                  </a:cxn>
                  <a:cxn ang="0">
                    <a:pos x="20" y="17"/>
                  </a:cxn>
                  <a:cxn ang="0">
                    <a:pos x="20" y="13"/>
                  </a:cxn>
                  <a:cxn ang="0">
                    <a:pos x="19" y="11"/>
                  </a:cxn>
                  <a:cxn ang="0">
                    <a:pos x="19" y="9"/>
                  </a:cxn>
                  <a:cxn ang="0">
                    <a:pos x="17" y="8"/>
                  </a:cxn>
                  <a:cxn ang="0">
                    <a:pos x="15" y="8"/>
                  </a:cxn>
                  <a:cxn ang="0">
                    <a:pos x="14" y="8"/>
                  </a:cxn>
                </a:cxnLst>
                <a:rect l="0" t="0" r="r" b="b"/>
                <a:pathLst>
                  <a:path w="28" h="44">
                    <a:moveTo>
                      <a:pt x="14" y="0"/>
                    </a:moveTo>
                    <a:lnTo>
                      <a:pt x="18" y="0"/>
                    </a:lnTo>
                    <a:lnTo>
                      <a:pt x="21" y="2"/>
                    </a:lnTo>
                    <a:lnTo>
                      <a:pt x="24" y="4"/>
                    </a:lnTo>
                    <a:lnTo>
                      <a:pt x="26" y="8"/>
                    </a:lnTo>
                    <a:lnTo>
                      <a:pt x="27" y="11"/>
                    </a:lnTo>
                    <a:lnTo>
                      <a:pt x="28" y="16"/>
                    </a:lnTo>
                    <a:lnTo>
                      <a:pt x="28" y="22"/>
                    </a:lnTo>
                    <a:lnTo>
                      <a:pt x="28" y="27"/>
                    </a:lnTo>
                    <a:lnTo>
                      <a:pt x="27" y="32"/>
                    </a:lnTo>
                    <a:lnTo>
                      <a:pt x="26" y="36"/>
                    </a:lnTo>
                    <a:lnTo>
                      <a:pt x="24" y="39"/>
                    </a:lnTo>
                    <a:lnTo>
                      <a:pt x="21" y="41"/>
                    </a:lnTo>
                    <a:lnTo>
                      <a:pt x="18" y="42"/>
                    </a:lnTo>
                    <a:lnTo>
                      <a:pt x="14" y="44"/>
                    </a:lnTo>
                    <a:lnTo>
                      <a:pt x="11" y="42"/>
                    </a:lnTo>
                    <a:lnTo>
                      <a:pt x="7" y="41"/>
                    </a:lnTo>
                    <a:lnTo>
                      <a:pt x="4" y="39"/>
                    </a:lnTo>
                    <a:lnTo>
                      <a:pt x="3" y="36"/>
                    </a:lnTo>
                    <a:lnTo>
                      <a:pt x="1" y="32"/>
                    </a:lnTo>
                    <a:lnTo>
                      <a:pt x="0" y="27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1" y="11"/>
                    </a:lnTo>
                    <a:lnTo>
                      <a:pt x="3" y="8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11" y="0"/>
                    </a:lnTo>
                    <a:lnTo>
                      <a:pt x="14" y="0"/>
                    </a:lnTo>
                    <a:close/>
                    <a:moveTo>
                      <a:pt x="14" y="8"/>
                    </a:moveTo>
                    <a:lnTo>
                      <a:pt x="13" y="8"/>
                    </a:lnTo>
                    <a:lnTo>
                      <a:pt x="11" y="8"/>
                    </a:lnTo>
                    <a:lnTo>
                      <a:pt x="10" y="9"/>
                    </a:lnTo>
                    <a:lnTo>
                      <a:pt x="10" y="11"/>
                    </a:lnTo>
                    <a:lnTo>
                      <a:pt x="8" y="13"/>
                    </a:lnTo>
                    <a:lnTo>
                      <a:pt x="8" y="17"/>
                    </a:lnTo>
                    <a:lnTo>
                      <a:pt x="8" y="22"/>
                    </a:lnTo>
                    <a:lnTo>
                      <a:pt x="8" y="26"/>
                    </a:lnTo>
                    <a:lnTo>
                      <a:pt x="8" y="30"/>
                    </a:lnTo>
                    <a:lnTo>
                      <a:pt x="10" y="32"/>
                    </a:lnTo>
                    <a:lnTo>
                      <a:pt x="10" y="33"/>
                    </a:lnTo>
                    <a:lnTo>
                      <a:pt x="11" y="36"/>
                    </a:lnTo>
                    <a:lnTo>
                      <a:pt x="13" y="36"/>
                    </a:lnTo>
                    <a:lnTo>
                      <a:pt x="14" y="36"/>
                    </a:lnTo>
                    <a:lnTo>
                      <a:pt x="15" y="36"/>
                    </a:lnTo>
                    <a:lnTo>
                      <a:pt x="18" y="36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20" y="30"/>
                    </a:lnTo>
                    <a:lnTo>
                      <a:pt x="20" y="26"/>
                    </a:lnTo>
                    <a:lnTo>
                      <a:pt x="20" y="22"/>
                    </a:lnTo>
                    <a:lnTo>
                      <a:pt x="20" y="17"/>
                    </a:lnTo>
                    <a:lnTo>
                      <a:pt x="20" y="13"/>
                    </a:lnTo>
                    <a:lnTo>
                      <a:pt x="19" y="11"/>
                    </a:lnTo>
                    <a:lnTo>
                      <a:pt x="19" y="9"/>
                    </a:lnTo>
                    <a:lnTo>
                      <a:pt x="17" y="8"/>
                    </a:lnTo>
                    <a:lnTo>
                      <a:pt x="15" y="8"/>
                    </a:lnTo>
                    <a:lnTo>
                      <a:pt x="14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54" name="Rectangle 646"/>
              <p:cNvSpPr>
                <a:spLocks noChangeArrowheads="1"/>
              </p:cNvSpPr>
              <p:nvPr/>
            </p:nvSpPr>
            <p:spPr bwMode="auto">
              <a:xfrm>
                <a:off x="5010" y="1261"/>
                <a:ext cx="8" cy="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55" name="Freeform 647"/>
              <p:cNvSpPr>
                <a:spLocks/>
              </p:cNvSpPr>
              <p:nvPr/>
            </p:nvSpPr>
            <p:spPr bwMode="auto">
              <a:xfrm>
                <a:off x="5025" y="1228"/>
                <a:ext cx="29" cy="43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7" y="29"/>
                  </a:cxn>
                  <a:cxn ang="0">
                    <a:pos x="8" y="31"/>
                  </a:cxn>
                  <a:cxn ang="0">
                    <a:pos x="9" y="33"/>
                  </a:cxn>
                  <a:cxn ang="0">
                    <a:pos x="12" y="35"/>
                  </a:cxn>
                  <a:cxn ang="0">
                    <a:pos x="14" y="35"/>
                  </a:cxn>
                  <a:cxn ang="0">
                    <a:pos x="16" y="35"/>
                  </a:cxn>
                  <a:cxn ang="0">
                    <a:pos x="19" y="33"/>
                  </a:cxn>
                  <a:cxn ang="0">
                    <a:pos x="20" y="31"/>
                  </a:cxn>
                  <a:cxn ang="0">
                    <a:pos x="21" y="28"/>
                  </a:cxn>
                  <a:cxn ang="0">
                    <a:pos x="20" y="24"/>
                  </a:cxn>
                  <a:cxn ang="0">
                    <a:pos x="19" y="22"/>
                  </a:cxn>
                  <a:cxn ang="0">
                    <a:pos x="18" y="21"/>
                  </a:cxn>
                  <a:cxn ang="0">
                    <a:pos x="14" y="21"/>
                  </a:cxn>
                  <a:cxn ang="0">
                    <a:pos x="11" y="22"/>
                  </a:cxn>
                  <a:cxn ang="0">
                    <a:pos x="8" y="24"/>
                  </a:cxn>
                  <a:cxn ang="0">
                    <a:pos x="1" y="23"/>
                  </a:cxn>
                  <a:cxn ang="0">
                    <a:pos x="6" y="0"/>
                  </a:cxn>
                  <a:cxn ang="0">
                    <a:pos x="27" y="0"/>
                  </a:cxn>
                  <a:cxn ang="0">
                    <a:pos x="27" y="8"/>
                  </a:cxn>
                  <a:cxn ang="0">
                    <a:pos x="12" y="8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6" y="12"/>
                  </a:cxn>
                  <a:cxn ang="0">
                    <a:pos x="20" y="14"/>
                  </a:cxn>
                  <a:cxn ang="0">
                    <a:pos x="22" y="15"/>
                  </a:cxn>
                  <a:cxn ang="0">
                    <a:pos x="26" y="17"/>
                  </a:cxn>
                  <a:cxn ang="0">
                    <a:pos x="27" y="19"/>
                  </a:cxn>
                  <a:cxn ang="0">
                    <a:pos x="28" y="23"/>
                  </a:cxn>
                  <a:cxn ang="0">
                    <a:pos x="29" y="28"/>
                  </a:cxn>
                  <a:cxn ang="0">
                    <a:pos x="28" y="32"/>
                  </a:cxn>
                  <a:cxn ang="0">
                    <a:pos x="26" y="37"/>
                  </a:cxn>
                  <a:cxn ang="0">
                    <a:pos x="22" y="40"/>
                  </a:cxn>
                  <a:cxn ang="0">
                    <a:pos x="19" y="41"/>
                  </a:cxn>
                  <a:cxn ang="0">
                    <a:pos x="14" y="43"/>
                  </a:cxn>
                  <a:cxn ang="0">
                    <a:pos x="11" y="43"/>
                  </a:cxn>
                  <a:cxn ang="0">
                    <a:pos x="7" y="41"/>
                  </a:cxn>
                  <a:cxn ang="0">
                    <a:pos x="5" y="39"/>
                  </a:cxn>
                  <a:cxn ang="0">
                    <a:pos x="3" y="37"/>
                  </a:cxn>
                  <a:cxn ang="0">
                    <a:pos x="1" y="33"/>
                  </a:cxn>
                  <a:cxn ang="0">
                    <a:pos x="0" y="30"/>
                  </a:cxn>
                </a:cxnLst>
                <a:rect l="0" t="0" r="r" b="b"/>
                <a:pathLst>
                  <a:path w="29" h="43">
                    <a:moveTo>
                      <a:pt x="0" y="30"/>
                    </a:moveTo>
                    <a:lnTo>
                      <a:pt x="7" y="29"/>
                    </a:lnTo>
                    <a:lnTo>
                      <a:pt x="8" y="31"/>
                    </a:lnTo>
                    <a:lnTo>
                      <a:pt x="9" y="33"/>
                    </a:lnTo>
                    <a:lnTo>
                      <a:pt x="12" y="35"/>
                    </a:lnTo>
                    <a:lnTo>
                      <a:pt x="14" y="35"/>
                    </a:lnTo>
                    <a:lnTo>
                      <a:pt x="16" y="35"/>
                    </a:lnTo>
                    <a:lnTo>
                      <a:pt x="19" y="33"/>
                    </a:lnTo>
                    <a:lnTo>
                      <a:pt x="20" y="31"/>
                    </a:lnTo>
                    <a:lnTo>
                      <a:pt x="21" y="28"/>
                    </a:lnTo>
                    <a:lnTo>
                      <a:pt x="20" y="24"/>
                    </a:lnTo>
                    <a:lnTo>
                      <a:pt x="19" y="22"/>
                    </a:lnTo>
                    <a:lnTo>
                      <a:pt x="18" y="21"/>
                    </a:lnTo>
                    <a:lnTo>
                      <a:pt x="14" y="21"/>
                    </a:lnTo>
                    <a:lnTo>
                      <a:pt x="11" y="22"/>
                    </a:lnTo>
                    <a:lnTo>
                      <a:pt x="8" y="24"/>
                    </a:lnTo>
                    <a:lnTo>
                      <a:pt x="1" y="23"/>
                    </a:lnTo>
                    <a:lnTo>
                      <a:pt x="6" y="0"/>
                    </a:lnTo>
                    <a:lnTo>
                      <a:pt x="27" y="0"/>
                    </a:lnTo>
                    <a:lnTo>
                      <a:pt x="27" y="8"/>
                    </a:lnTo>
                    <a:lnTo>
                      <a:pt x="12" y="8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6" y="12"/>
                    </a:lnTo>
                    <a:lnTo>
                      <a:pt x="20" y="14"/>
                    </a:lnTo>
                    <a:lnTo>
                      <a:pt x="22" y="15"/>
                    </a:lnTo>
                    <a:lnTo>
                      <a:pt x="26" y="17"/>
                    </a:lnTo>
                    <a:lnTo>
                      <a:pt x="27" y="19"/>
                    </a:lnTo>
                    <a:lnTo>
                      <a:pt x="28" y="23"/>
                    </a:lnTo>
                    <a:lnTo>
                      <a:pt x="29" y="28"/>
                    </a:lnTo>
                    <a:lnTo>
                      <a:pt x="28" y="32"/>
                    </a:lnTo>
                    <a:lnTo>
                      <a:pt x="26" y="37"/>
                    </a:lnTo>
                    <a:lnTo>
                      <a:pt x="22" y="40"/>
                    </a:lnTo>
                    <a:lnTo>
                      <a:pt x="19" y="41"/>
                    </a:lnTo>
                    <a:lnTo>
                      <a:pt x="14" y="43"/>
                    </a:lnTo>
                    <a:lnTo>
                      <a:pt x="11" y="43"/>
                    </a:lnTo>
                    <a:lnTo>
                      <a:pt x="7" y="41"/>
                    </a:lnTo>
                    <a:lnTo>
                      <a:pt x="5" y="39"/>
                    </a:lnTo>
                    <a:lnTo>
                      <a:pt x="3" y="37"/>
                    </a:lnTo>
                    <a:lnTo>
                      <a:pt x="1" y="33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56" name="Line 648"/>
              <p:cNvSpPr>
                <a:spLocks noChangeShapeType="1"/>
              </p:cNvSpPr>
              <p:nvPr/>
            </p:nvSpPr>
            <p:spPr bwMode="auto">
              <a:xfrm flipV="1">
                <a:off x="5728" y="1293"/>
                <a:ext cx="1" cy="72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57" name="Freeform 649"/>
              <p:cNvSpPr>
                <a:spLocks/>
              </p:cNvSpPr>
              <p:nvPr/>
            </p:nvSpPr>
            <p:spPr bwMode="auto">
              <a:xfrm>
                <a:off x="5656" y="1227"/>
                <a:ext cx="19" cy="42"/>
              </a:xfrm>
              <a:custGeom>
                <a:avLst/>
                <a:gdLst/>
                <a:ahLst/>
                <a:cxnLst>
                  <a:cxn ang="0">
                    <a:pos x="19" y="42"/>
                  </a:cxn>
                  <a:cxn ang="0">
                    <a:pos x="11" y="42"/>
                  </a:cxn>
                  <a:cxn ang="0">
                    <a:pos x="11" y="11"/>
                  </a:cxn>
                  <a:cxn ang="0">
                    <a:pos x="6" y="16"/>
                  </a:cxn>
                  <a:cxn ang="0">
                    <a:pos x="0" y="18"/>
                  </a:cxn>
                  <a:cxn ang="0">
                    <a:pos x="0" y="10"/>
                  </a:cxn>
                  <a:cxn ang="0">
                    <a:pos x="4" y="9"/>
                  </a:cxn>
                  <a:cxn ang="0">
                    <a:pos x="7" y="7"/>
                  </a:cxn>
                  <a:cxn ang="0">
                    <a:pos x="11" y="3"/>
                  </a:cxn>
                  <a:cxn ang="0">
                    <a:pos x="12" y="0"/>
                  </a:cxn>
                  <a:cxn ang="0">
                    <a:pos x="19" y="0"/>
                  </a:cxn>
                  <a:cxn ang="0">
                    <a:pos x="19" y="42"/>
                  </a:cxn>
                </a:cxnLst>
                <a:rect l="0" t="0" r="r" b="b"/>
                <a:pathLst>
                  <a:path w="19" h="42">
                    <a:moveTo>
                      <a:pt x="19" y="42"/>
                    </a:moveTo>
                    <a:lnTo>
                      <a:pt x="11" y="42"/>
                    </a:lnTo>
                    <a:lnTo>
                      <a:pt x="11" y="11"/>
                    </a:lnTo>
                    <a:lnTo>
                      <a:pt x="6" y="16"/>
                    </a:lnTo>
                    <a:lnTo>
                      <a:pt x="0" y="18"/>
                    </a:lnTo>
                    <a:lnTo>
                      <a:pt x="0" y="10"/>
                    </a:lnTo>
                    <a:lnTo>
                      <a:pt x="4" y="9"/>
                    </a:lnTo>
                    <a:lnTo>
                      <a:pt x="7" y="7"/>
                    </a:lnTo>
                    <a:lnTo>
                      <a:pt x="11" y="3"/>
                    </a:lnTo>
                    <a:lnTo>
                      <a:pt x="12" y="0"/>
                    </a:lnTo>
                    <a:lnTo>
                      <a:pt x="19" y="0"/>
                    </a:lnTo>
                    <a:lnTo>
                      <a:pt x="19" y="4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58" name="Rectangle 650"/>
              <p:cNvSpPr>
                <a:spLocks noChangeArrowheads="1"/>
              </p:cNvSpPr>
              <p:nvPr/>
            </p:nvSpPr>
            <p:spPr bwMode="auto">
              <a:xfrm>
                <a:off x="5690" y="1261"/>
                <a:ext cx="8" cy="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59" name="Freeform 651"/>
              <p:cNvSpPr>
                <a:spLocks noEditPoints="1"/>
              </p:cNvSpPr>
              <p:nvPr/>
            </p:nvSpPr>
            <p:spPr bwMode="auto">
              <a:xfrm>
                <a:off x="5705" y="1227"/>
                <a:ext cx="28" cy="44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8" y="0"/>
                  </a:cxn>
                  <a:cxn ang="0">
                    <a:pos x="21" y="2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7" y="11"/>
                  </a:cxn>
                  <a:cxn ang="0">
                    <a:pos x="28" y="16"/>
                  </a:cxn>
                  <a:cxn ang="0">
                    <a:pos x="28" y="22"/>
                  </a:cxn>
                  <a:cxn ang="0">
                    <a:pos x="28" y="27"/>
                  </a:cxn>
                  <a:cxn ang="0">
                    <a:pos x="27" y="32"/>
                  </a:cxn>
                  <a:cxn ang="0">
                    <a:pos x="26" y="36"/>
                  </a:cxn>
                  <a:cxn ang="0">
                    <a:pos x="23" y="39"/>
                  </a:cxn>
                  <a:cxn ang="0">
                    <a:pos x="21" y="41"/>
                  </a:cxn>
                  <a:cxn ang="0">
                    <a:pos x="18" y="42"/>
                  </a:cxn>
                  <a:cxn ang="0">
                    <a:pos x="14" y="44"/>
                  </a:cxn>
                  <a:cxn ang="0">
                    <a:pos x="9" y="42"/>
                  </a:cxn>
                  <a:cxn ang="0">
                    <a:pos x="6" y="41"/>
                  </a:cxn>
                  <a:cxn ang="0">
                    <a:pos x="4" y="39"/>
                  </a:cxn>
                  <a:cxn ang="0">
                    <a:pos x="1" y="36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0" y="22"/>
                  </a:cxn>
                  <a:cxn ang="0">
                    <a:pos x="0" y="16"/>
                  </a:cxn>
                  <a:cxn ang="0">
                    <a:pos x="1" y="11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7" y="2"/>
                  </a:cxn>
                  <a:cxn ang="0">
                    <a:pos x="9" y="0"/>
                  </a:cxn>
                  <a:cxn ang="0">
                    <a:pos x="14" y="0"/>
                  </a:cxn>
                  <a:cxn ang="0">
                    <a:pos x="14" y="8"/>
                  </a:cxn>
                  <a:cxn ang="0">
                    <a:pos x="12" y="8"/>
                  </a:cxn>
                  <a:cxn ang="0">
                    <a:pos x="11" y="8"/>
                  </a:cxn>
                  <a:cxn ang="0">
                    <a:pos x="9" y="9"/>
                  </a:cxn>
                  <a:cxn ang="0">
                    <a:pos x="8" y="11"/>
                  </a:cxn>
                  <a:cxn ang="0">
                    <a:pos x="8" y="13"/>
                  </a:cxn>
                  <a:cxn ang="0">
                    <a:pos x="8" y="17"/>
                  </a:cxn>
                  <a:cxn ang="0">
                    <a:pos x="8" y="22"/>
                  </a:cxn>
                  <a:cxn ang="0">
                    <a:pos x="8" y="26"/>
                  </a:cxn>
                  <a:cxn ang="0">
                    <a:pos x="8" y="30"/>
                  </a:cxn>
                  <a:cxn ang="0">
                    <a:pos x="8" y="32"/>
                  </a:cxn>
                  <a:cxn ang="0">
                    <a:pos x="9" y="33"/>
                  </a:cxn>
                  <a:cxn ang="0">
                    <a:pos x="11" y="36"/>
                  </a:cxn>
                  <a:cxn ang="0">
                    <a:pos x="12" y="36"/>
                  </a:cxn>
                  <a:cxn ang="0">
                    <a:pos x="14" y="36"/>
                  </a:cxn>
                  <a:cxn ang="0">
                    <a:pos x="15" y="36"/>
                  </a:cxn>
                  <a:cxn ang="0">
                    <a:pos x="16" y="36"/>
                  </a:cxn>
                  <a:cxn ang="0">
                    <a:pos x="18" y="34"/>
                  </a:cxn>
                  <a:cxn ang="0">
                    <a:pos x="19" y="32"/>
                  </a:cxn>
                  <a:cxn ang="0">
                    <a:pos x="20" y="30"/>
                  </a:cxn>
                  <a:cxn ang="0">
                    <a:pos x="20" y="26"/>
                  </a:cxn>
                  <a:cxn ang="0">
                    <a:pos x="20" y="22"/>
                  </a:cxn>
                  <a:cxn ang="0">
                    <a:pos x="20" y="17"/>
                  </a:cxn>
                  <a:cxn ang="0">
                    <a:pos x="20" y="13"/>
                  </a:cxn>
                  <a:cxn ang="0">
                    <a:pos x="19" y="11"/>
                  </a:cxn>
                  <a:cxn ang="0">
                    <a:pos x="18" y="9"/>
                  </a:cxn>
                  <a:cxn ang="0">
                    <a:pos x="16" y="8"/>
                  </a:cxn>
                  <a:cxn ang="0">
                    <a:pos x="15" y="8"/>
                  </a:cxn>
                  <a:cxn ang="0">
                    <a:pos x="14" y="8"/>
                  </a:cxn>
                </a:cxnLst>
                <a:rect l="0" t="0" r="r" b="b"/>
                <a:pathLst>
                  <a:path w="28" h="44">
                    <a:moveTo>
                      <a:pt x="14" y="0"/>
                    </a:moveTo>
                    <a:lnTo>
                      <a:pt x="18" y="0"/>
                    </a:lnTo>
                    <a:lnTo>
                      <a:pt x="21" y="2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7" y="11"/>
                    </a:lnTo>
                    <a:lnTo>
                      <a:pt x="28" y="16"/>
                    </a:lnTo>
                    <a:lnTo>
                      <a:pt x="28" y="22"/>
                    </a:lnTo>
                    <a:lnTo>
                      <a:pt x="28" y="27"/>
                    </a:lnTo>
                    <a:lnTo>
                      <a:pt x="27" y="32"/>
                    </a:lnTo>
                    <a:lnTo>
                      <a:pt x="26" y="36"/>
                    </a:lnTo>
                    <a:lnTo>
                      <a:pt x="23" y="39"/>
                    </a:lnTo>
                    <a:lnTo>
                      <a:pt x="21" y="41"/>
                    </a:lnTo>
                    <a:lnTo>
                      <a:pt x="18" y="42"/>
                    </a:lnTo>
                    <a:lnTo>
                      <a:pt x="14" y="44"/>
                    </a:lnTo>
                    <a:lnTo>
                      <a:pt x="9" y="42"/>
                    </a:lnTo>
                    <a:lnTo>
                      <a:pt x="6" y="41"/>
                    </a:lnTo>
                    <a:lnTo>
                      <a:pt x="4" y="39"/>
                    </a:lnTo>
                    <a:lnTo>
                      <a:pt x="1" y="36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1" y="11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9" y="0"/>
                    </a:lnTo>
                    <a:lnTo>
                      <a:pt x="14" y="0"/>
                    </a:lnTo>
                    <a:close/>
                    <a:moveTo>
                      <a:pt x="14" y="8"/>
                    </a:moveTo>
                    <a:lnTo>
                      <a:pt x="12" y="8"/>
                    </a:lnTo>
                    <a:lnTo>
                      <a:pt x="11" y="8"/>
                    </a:lnTo>
                    <a:lnTo>
                      <a:pt x="9" y="9"/>
                    </a:lnTo>
                    <a:lnTo>
                      <a:pt x="8" y="11"/>
                    </a:lnTo>
                    <a:lnTo>
                      <a:pt x="8" y="13"/>
                    </a:lnTo>
                    <a:lnTo>
                      <a:pt x="8" y="17"/>
                    </a:lnTo>
                    <a:lnTo>
                      <a:pt x="8" y="22"/>
                    </a:lnTo>
                    <a:lnTo>
                      <a:pt x="8" y="26"/>
                    </a:lnTo>
                    <a:lnTo>
                      <a:pt x="8" y="30"/>
                    </a:lnTo>
                    <a:lnTo>
                      <a:pt x="8" y="32"/>
                    </a:lnTo>
                    <a:lnTo>
                      <a:pt x="9" y="33"/>
                    </a:lnTo>
                    <a:lnTo>
                      <a:pt x="11" y="36"/>
                    </a:lnTo>
                    <a:lnTo>
                      <a:pt x="12" y="36"/>
                    </a:lnTo>
                    <a:lnTo>
                      <a:pt x="14" y="36"/>
                    </a:lnTo>
                    <a:lnTo>
                      <a:pt x="15" y="36"/>
                    </a:lnTo>
                    <a:lnTo>
                      <a:pt x="16" y="36"/>
                    </a:lnTo>
                    <a:lnTo>
                      <a:pt x="18" y="34"/>
                    </a:lnTo>
                    <a:lnTo>
                      <a:pt x="19" y="32"/>
                    </a:lnTo>
                    <a:lnTo>
                      <a:pt x="20" y="30"/>
                    </a:lnTo>
                    <a:lnTo>
                      <a:pt x="20" y="26"/>
                    </a:lnTo>
                    <a:lnTo>
                      <a:pt x="20" y="22"/>
                    </a:lnTo>
                    <a:lnTo>
                      <a:pt x="20" y="17"/>
                    </a:lnTo>
                    <a:lnTo>
                      <a:pt x="20" y="13"/>
                    </a:lnTo>
                    <a:lnTo>
                      <a:pt x="19" y="11"/>
                    </a:lnTo>
                    <a:lnTo>
                      <a:pt x="18" y="9"/>
                    </a:lnTo>
                    <a:lnTo>
                      <a:pt x="16" y="8"/>
                    </a:lnTo>
                    <a:lnTo>
                      <a:pt x="15" y="8"/>
                    </a:lnTo>
                    <a:lnTo>
                      <a:pt x="14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60" name="Line 652"/>
              <p:cNvSpPr>
                <a:spLocks noChangeShapeType="1"/>
              </p:cNvSpPr>
              <p:nvPr/>
            </p:nvSpPr>
            <p:spPr bwMode="auto">
              <a:xfrm flipH="1" flipV="1">
                <a:off x="6086" y="3904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61" name="Line 653"/>
              <p:cNvSpPr>
                <a:spLocks noChangeShapeType="1"/>
              </p:cNvSpPr>
              <p:nvPr/>
            </p:nvSpPr>
            <p:spPr bwMode="auto">
              <a:xfrm>
                <a:off x="6088" y="390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62" name="Line 654"/>
              <p:cNvSpPr>
                <a:spLocks noChangeShapeType="1"/>
              </p:cNvSpPr>
              <p:nvPr/>
            </p:nvSpPr>
            <p:spPr bwMode="auto">
              <a:xfrm flipH="1" flipV="1">
                <a:off x="6090" y="3907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63" name="Line 655"/>
              <p:cNvSpPr>
                <a:spLocks noChangeShapeType="1"/>
              </p:cNvSpPr>
              <p:nvPr/>
            </p:nvSpPr>
            <p:spPr bwMode="auto">
              <a:xfrm>
                <a:off x="6093" y="3908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64" name="Line 656"/>
              <p:cNvSpPr>
                <a:spLocks noChangeShapeType="1"/>
              </p:cNvSpPr>
              <p:nvPr/>
            </p:nvSpPr>
            <p:spPr bwMode="auto">
              <a:xfrm flipV="1">
                <a:off x="6097" y="3908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65" name="Line 657"/>
              <p:cNvSpPr>
                <a:spLocks noChangeShapeType="1"/>
              </p:cNvSpPr>
              <p:nvPr/>
            </p:nvSpPr>
            <p:spPr bwMode="auto">
              <a:xfrm flipH="1">
                <a:off x="6101" y="3907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66" name="Line 658"/>
              <p:cNvSpPr>
                <a:spLocks noChangeShapeType="1"/>
              </p:cNvSpPr>
              <p:nvPr/>
            </p:nvSpPr>
            <p:spPr bwMode="auto">
              <a:xfrm flipV="1">
                <a:off x="6107" y="3904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67" name="Line 659"/>
              <p:cNvSpPr>
                <a:spLocks noChangeShapeType="1"/>
              </p:cNvSpPr>
              <p:nvPr/>
            </p:nvSpPr>
            <p:spPr bwMode="auto">
              <a:xfrm flipH="1" flipV="1">
                <a:off x="4959" y="389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68" name="Line 660"/>
              <p:cNvSpPr>
                <a:spLocks noChangeShapeType="1"/>
              </p:cNvSpPr>
              <p:nvPr/>
            </p:nvSpPr>
            <p:spPr bwMode="auto">
              <a:xfrm>
                <a:off x="4960" y="389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69" name="Line 661"/>
              <p:cNvSpPr>
                <a:spLocks noChangeShapeType="1"/>
              </p:cNvSpPr>
              <p:nvPr/>
            </p:nvSpPr>
            <p:spPr bwMode="auto">
              <a:xfrm flipH="1" flipV="1">
                <a:off x="4961" y="3897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70" name="Line 662"/>
              <p:cNvSpPr>
                <a:spLocks noChangeShapeType="1"/>
              </p:cNvSpPr>
              <p:nvPr/>
            </p:nvSpPr>
            <p:spPr bwMode="auto">
              <a:xfrm>
                <a:off x="4966" y="3899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71" name="Line 663"/>
              <p:cNvSpPr>
                <a:spLocks noChangeShapeType="1"/>
              </p:cNvSpPr>
              <p:nvPr/>
            </p:nvSpPr>
            <p:spPr bwMode="auto">
              <a:xfrm flipH="1">
                <a:off x="4970" y="3900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72" name="Line 664"/>
              <p:cNvSpPr>
                <a:spLocks noChangeShapeType="1"/>
              </p:cNvSpPr>
              <p:nvPr/>
            </p:nvSpPr>
            <p:spPr bwMode="auto">
              <a:xfrm>
                <a:off x="4973" y="3900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73" name="Line 665"/>
              <p:cNvSpPr>
                <a:spLocks noChangeShapeType="1"/>
              </p:cNvSpPr>
              <p:nvPr/>
            </p:nvSpPr>
            <p:spPr bwMode="auto">
              <a:xfrm flipH="1">
                <a:off x="4976" y="3901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74" name="Line 666"/>
              <p:cNvSpPr>
                <a:spLocks noChangeShapeType="1"/>
              </p:cNvSpPr>
              <p:nvPr/>
            </p:nvSpPr>
            <p:spPr bwMode="auto">
              <a:xfrm>
                <a:off x="4979" y="3901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75" name="Line 667"/>
              <p:cNvSpPr>
                <a:spLocks noChangeShapeType="1"/>
              </p:cNvSpPr>
              <p:nvPr/>
            </p:nvSpPr>
            <p:spPr bwMode="auto">
              <a:xfrm>
                <a:off x="4985" y="3901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76" name="Line 668"/>
              <p:cNvSpPr>
                <a:spLocks noChangeShapeType="1"/>
              </p:cNvSpPr>
              <p:nvPr/>
            </p:nvSpPr>
            <p:spPr bwMode="auto">
              <a:xfrm>
                <a:off x="4987" y="3901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77" name="Line 669"/>
              <p:cNvSpPr>
                <a:spLocks noChangeShapeType="1"/>
              </p:cNvSpPr>
              <p:nvPr/>
            </p:nvSpPr>
            <p:spPr bwMode="auto">
              <a:xfrm>
                <a:off x="4993" y="3901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78" name="Line 670"/>
              <p:cNvSpPr>
                <a:spLocks noChangeShapeType="1"/>
              </p:cNvSpPr>
              <p:nvPr/>
            </p:nvSpPr>
            <p:spPr bwMode="auto">
              <a:xfrm flipH="1">
                <a:off x="4995" y="3900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79" name="Line 671"/>
              <p:cNvSpPr>
                <a:spLocks noChangeShapeType="1"/>
              </p:cNvSpPr>
              <p:nvPr/>
            </p:nvSpPr>
            <p:spPr bwMode="auto">
              <a:xfrm>
                <a:off x="5001" y="3900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80" name="Line 672"/>
              <p:cNvSpPr>
                <a:spLocks noChangeShapeType="1"/>
              </p:cNvSpPr>
              <p:nvPr/>
            </p:nvSpPr>
            <p:spPr bwMode="auto">
              <a:xfrm flipH="1">
                <a:off x="5004" y="3899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81" name="Line 673"/>
              <p:cNvSpPr>
                <a:spLocks noChangeShapeType="1"/>
              </p:cNvSpPr>
              <p:nvPr/>
            </p:nvSpPr>
            <p:spPr bwMode="auto">
              <a:xfrm flipV="1">
                <a:off x="5008" y="3896"/>
                <a:ext cx="7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82" name="Line 674"/>
              <p:cNvSpPr>
                <a:spLocks noChangeShapeType="1"/>
              </p:cNvSpPr>
              <p:nvPr/>
            </p:nvSpPr>
            <p:spPr bwMode="auto">
              <a:xfrm flipH="1" flipV="1">
                <a:off x="5329" y="3896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83" name="Line 675"/>
              <p:cNvSpPr>
                <a:spLocks noChangeShapeType="1"/>
              </p:cNvSpPr>
              <p:nvPr/>
            </p:nvSpPr>
            <p:spPr bwMode="auto">
              <a:xfrm>
                <a:off x="5332" y="389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84" name="Line 676"/>
              <p:cNvSpPr>
                <a:spLocks noChangeShapeType="1"/>
              </p:cNvSpPr>
              <p:nvPr/>
            </p:nvSpPr>
            <p:spPr bwMode="auto">
              <a:xfrm flipH="1" flipV="1">
                <a:off x="5333" y="3898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85" name="Line 677"/>
              <p:cNvSpPr>
                <a:spLocks noChangeShapeType="1"/>
              </p:cNvSpPr>
              <p:nvPr/>
            </p:nvSpPr>
            <p:spPr bwMode="auto">
              <a:xfrm>
                <a:off x="5336" y="3900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86" name="Line 678"/>
              <p:cNvSpPr>
                <a:spLocks noChangeShapeType="1"/>
              </p:cNvSpPr>
              <p:nvPr/>
            </p:nvSpPr>
            <p:spPr bwMode="auto">
              <a:xfrm flipV="1">
                <a:off x="5340" y="3900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87" name="Line 679"/>
              <p:cNvSpPr>
                <a:spLocks noChangeShapeType="1"/>
              </p:cNvSpPr>
              <p:nvPr/>
            </p:nvSpPr>
            <p:spPr bwMode="auto">
              <a:xfrm flipH="1">
                <a:off x="5343" y="390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88" name="Line 680"/>
              <p:cNvSpPr>
                <a:spLocks noChangeShapeType="1"/>
              </p:cNvSpPr>
              <p:nvPr/>
            </p:nvSpPr>
            <p:spPr bwMode="auto">
              <a:xfrm flipV="1">
                <a:off x="5348" y="3898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89" name="Line 681"/>
              <p:cNvSpPr>
                <a:spLocks noChangeShapeType="1"/>
              </p:cNvSpPr>
              <p:nvPr/>
            </p:nvSpPr>
            <p:spPr bwMode="auto">
              <a:xfrm flipH="1">
                <a:off x="5354" y="3897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90" name="Line 682"/>
              <p:cNvSpPr>
                <a:spLocks noChangeShapeType="1"/>
              </p:cNvSpPr>
              <p:nvPr/>
            </p:nvSpPr>
            <p:spPr bwMode="auto">
              <a:xfrm flipV="1">
                <a:off x="5356" y="389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91" name="Line 683"/>
              <p:cNvSpPr>
                <a:spLocks noChangeShapeType="1"/>
              </p:cNvSpPr>
              <p:nvPr/>
            </p:nvSpPr>
            <p:spPr bwMode="auto">
              <a:xfrm flipH="1" flipV="1">
                <a:off x="6081" y="389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92" name="Line 684"/>
              <p:cNvSpPr>
                <a:spLocks noChangeShapeType="1"/>
              </p:cNvSpPr>
              <p:nvPr/>
            </p:nvSpPr>
            <p:spPr bwMode="auto">
              <a:xfrm>
                <a:off x="6082" y="389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93" name="Line 685"/>
              <p:cNvSpPr>
                <a:spLocks noChangeShapeType="1"/>
              </p:cNvSpPr>
              <p:nvPr/>
            </p:nvSpPr>
            <p:spPr bwMode="auto">
              <a:xfrm flipH="1" flipV="1">
                <a:off x="6082" y="3898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94" name="Line 686"/>
              <p:cNvSpPr>
                <a:spLocks noChangeShapeType="1"/>
              </p:cNvSpPr>
              <p:nvPr/>
            </p:nvSpPr>
            <p:spPr bwMode="auto">
              <a:xfrm>
                <a:off x="6085" y="390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95" name="Line 687"/>
              <p:cNvSpPr>
                <a:spLocks noChangeShapeType="1"/>
              </p:cNvSpPr>
              <p:nvPr/>
            </p:nvSpPr>
            <p:spPr bwMode="auto">
              <a:xfrm flipV="1">
                <a:off x="6111" y="3899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96" name="Line 688"/>
              <p:cNvSpPr>
                <a:spLocks noChangeShapeType="1"/>
              </p:cNvSpPr>
              <p:nvPr/>
            </p:nvSpPr>
            <p:spPr bwMode="auto">
              <a:xfrm flipH="1">
                <a:off x="6115" y="3896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97" name="Line 689"/>
              <p:cNvSpPr>
                <a:spLocks noChangeShapeType="1"/>
              </p:cNvSpPr>
              <p:nvPr/>
            </p:nvSpPr>
            <p:spPr bwMode="auto">
              <a:xfrm flipH="1" flipV="1">
                <a:off x="4950" y="3887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98" name="Line 690"/>
              <p:cNvSpPr>
                <a:spLocks noChangeShapeType="1"/>
              </p:cNvSpPr>
              <p:nvPr/>
            </p:nvSpPr>
            <p:spPr bwMode="auto">
              <a:xfrm>
                <a:off x="4951" y="389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99" name="Line 691"/>
              <p:cNvSpPr>
                <a:spLocks noChangeShapeType="1"/>
              </p:cNvSpPr>
              <p:nvPr/>
            </p:nvSpPr>
            <p:spPr bwMode="auto">
              <a:xfrm flipH="1" flipV="1">
                <a:off x="4953" y="3891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00" name="Line 692"/>
              <p:cNvSpPr>
                <a:spLocks noChangeShapeType="1"/>
              </p:cNvSpPr>
              <p:nvPr/>
            </p:nvSpPr>
            <p:spPr bwMode="auto">
              <a:xfrm>
                <a:off x="4956" y="3893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01" name="Line 693"/>
              <p:cNvSpPr>
                <a:spLocks noChangeShapeType="1"/>
              </p:cNvSpPr>
              <p:nvPr/>
            </p:nvSpPr>
            <p:spPr bwMode="auto">
              <a:xfrm flipH="1">
                <a:off x="5015" y="389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02" name="Line 694"/>
              <p:cNvSpPr>
                <a:spLocks noChangeShapeType="1"/>
              </p:cNvSpPr>
              <p:nvPr/>
            </p:nvSpPr>
            <p:spPr bwMode="auto">
              <a:xfrm flipH="1">
                <a:off x="5016" y="3887"/>
                <a:ext cx="7" cy="7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03" name="Line 695"/>
              <p:cNvSpPr>
                <a:spLocks noChangeShapeType="1"/>
              </p:cNvSpPr>
              <p:nvPr/>
            </p:nvSpPr>
            <p:spPr bwMode="auto">
              <a:xfrm flipV="1">
                <a:off x="5323" y="3887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04" name="Line 696"/>
              <p:cNvSpPr>
                <a:spLocks noChangeShapeType="1"/>
              </p:cNvSpPr>
              <p:nvPr/>
            </p:nvSpPr>
            <p:spPr bwMode="auto">
              <a:xfrm>
                <a:off x="5323" y="3889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05" name="Line 697"/>
              <p:cNvSpPr>
                <a:spLocks noChangeShapeType="1"/>
              </p:cNvSpPr>
              <p:nvPr/>
            </p:nvSpPr>
            <p:spPr bwMode="auto">
              <a:xfrm flipH="1" flipV="1">
                <a:off x="5325" y="3890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06" name="Line 698"/>
              <p:cNvSpPr>
                <a:spLocks noChangeShapeType="1"/>
              </p:cNvSpPr>
              <p:nvPr/>
            </p:nvSpPr>
            <p:spPr bwMode="auto">
              <a:xfrm>
                <a:off x="5327" y="3893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07" name="Line 699"/>
              <p:cNvSpPr>
                <a:spLocks noChangeShapeType="1"/>
              </p:cNvSpPr>
              <p:nvPr/>
            </p:nvSpPr>
            <p:spPr bwMode="auto">
              <a:xfrm flipH="1">
                <a:off x="5358" y="3892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08" name="Line 700"/>
              <p:cNvSpPr>
                <a:spLocks noChangeShapeType="1"/>
              </p:cNvSpPr>
              <p:nvPr/>
            </p:nvSpPr>
            <p:spPr bwMode="auto">
              <a:xfrm flipV="1">
                <a:off x="5364" y="3887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09" name="Line 701"/>
              <p:cNvSpPr>
                <a:spLocks noChangeShapeType="1"/>
              </p:cNvSpPr>
              <p:nvPr/>
            </p:nvSpPr>
            <p:spPr bwMode="auto">
              <a:xfrm flipH="1" flipV="1">
                <a:off x="6080" y="3887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10" name="Line 702"/>
              <p:cNvSpPr>
                <a:spLocks noChangeShapeType="1"/>
              </p:cNvSpPr>
              <p:nvPr/>
            </p:nvSpPr>
            <p:spPr bwMode="auto">
              <a:xfrm>
                <a:off x="6081" y="3890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11" name="Line 703"/>
              <p:cNvSpPr>
                <a:spLocks noChangeShapeType="1"/>
              </p:cNvSpPr>
              <p:nvPr/>
            </p:nvSpPr>
            <p:spPr bwMode="auto">
              <a:xfrm flipH="1">
                <a:off x="6116" y="3887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12" name="Line 704"/>
              <p:cNvSpPr>
                <a:spLocks noChangeShapeType="1"/>
              </p:cNvSpPr>
              <p:nvPr/>
            </p:nvSpPr>
            <p:spPr bwMode="auto">
              <a:xfrm flipV="1">
                <a:off x="6116" y="389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13" name="Line 705"/>
              <p:cNvSpPr>
                <a:spLocks noChangeShapeType="1"/>
              </p:cNvSpPr>
              <p:nvPr/>
            </p:nvSpPr>
            <p:spPr bwMode="auto">
              <a:xfrm flipH="1" flipV="1">
                <a:off x="4945" y="3881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14" name="Line 706"/>
              <p:cNvSpPr>
                <a:spLocks noChangeShapeType="1"/>
              </p:cNvSpPr>
              <p:nvPr/>
            </p:nvSpPr>
            <p:spPr bwMode="auto">
              <a:xfrm>
                <a:off x="4949" y="3885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15" name="Line 707"/>
              <p:cNvSpPr>
                <a:spLocks noChangeShapeType="1"/>
              </p:cNvSpPr>
              <p:nvPr/>
            </p:nvSpPr>
            <p:spPr bwMode="auto">
              <a:xfrm flipV="1">
                <a:off x="5023" y="388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16" name="Line 708"/>
              <p:cNvSpPr>
                <a:spLocks noChangeShapeType="1"/>
              </p:cNvSpPr>
              <p:nvPr/>
            </p:nvSpPr>
            <p:spPr bwMode="auto">
              <a:xfrm flipH="1">
                <a:off x="5024" y="388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17" name="Line 709"/>
              <p:cNvSpPr>
                <a:spLocks noChangeShapeType="1"/>
              </p:cNvSpPr>
              <p:nvPr/>
            </p:nvSpPr>
            <p:spPr bwMode="auto">
              <a:xfrm flipH="1" flipV="1">
                <a:off x="5320" y="388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18" name="Line 710"/>
              <p:cNvSpPr>
                <a:spLocks noChangeShapeType="1"/>
              </p:cNvSpPr>
              <p:nvPr/>
            </p:nvSpPr>
            <p:spPr bwMode="auto">
              <a:xfrm>
                <a:off x="5321" y="3883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19" name="Line 711"/>
              <p:cNvSpPr>
                <a:spLocks noChangeShapeType="1"/>
              </p:cNvSpPr>
              <p:nvPr/>
            </p:nvSpPr>
            <p:spPr bwMode="auto">
              <a:xfrm flipV="1">
                <a:off x="5367" y="3883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20" name="Line 712"/>
              <p:cNvSpPr>
                <a:spLocks noChangeShapeType="1"/>
              </p:cNvSpPr>
              <p:nvPr/>
            </p:nvSpPr>
            <p:spPr bwMode="auto">
              <a:xfrm flipH="1">
                <a:off x="5371" y="3881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21" name="Line 713"/>
              <p:cNvSpPr>
                <a:spLocks noChangeShapeType="1"/>
              </p:cNvSpPr>
              <p:nvPr/>
            </p:nvSpPr>
            <p:spPr bwMode="auto">
              <a:xfrm>
                <a:off x="6082" y="388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22" name="Line 714"/>
              <p:cNvSpPr>
                <a:spLocks noChangeShapeType="1"/>
              </p:cNvSpPr>
              <p:nvPr/>
            </p:nvSpPr>
            <p:spPr bwMode="auto">
              <a:xfrm flipV="1">
                <a:off x="6080" y="3882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23" name="Line 715"/>
              <p:cNvSpPr>
                <a:spLocks noChangeShapeType="1"/>
              </p:cNvSpPr>
              <p:nvPr/>
            </p:nvSpPr>
            <p:spPr bwMode="auto">
              <a:xfrm flipV="1">
                <a:off x="6117" y="3881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24" name="Line 716"/>
              <p:cNvSpPr>
                <a:spLocks noChangeShapeType="1"/>
              </p:cNvSpPr>
              <p:nvPr/>
            </p:nvSpPr>
            <p:spPr bwMode="auto">
              <a:xfrm>
                <a:off x="6117" y="3884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25" name="Line 717"/>
              <p:cNvSpPr>
                <a:spLocks noChangeShapeType="1"/>
              </p:cNvSpPr>
              <p:nvPr/>
            </p:nvSpPr>
            <p:spPr bwMode="auto">
              <a:xfrm flipH="1" flipV="1">
                <a:off x="4942" y="3872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26" name="Line 718"/>
              <p:cNvSpPr>
                <a:spLocks noChangeShapeType="1"/>
              </p:cNvSpPr>
              <p:nvPr/>
            </p:nvSpPr>
            <p:spPr bwMode="auto">
              <a:xfrm>
                <a:off x="4943" y="3875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27" name="Line 719"/>
              <p:cNvSpPr>
                <a:spLocks noChangeShapeType="1"/>
              </p:cNvSpPr>
              <p:nvPr/>
            </p:nvSpPr>
            <p:spPr bwMode="auto">
              <a:xfrm flipV="1">
                <a:off x="5029" y="3875"/>
                <a:ext cx="3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28" name="Line 720"/>
              <p:cNvSpPr>
                <a:spLocks noChangeShapeType="1"/>
              </p:cNvSpPr>
              <p:nvPr/>
            </p:nvSpPr>
            <p:spPr bwMode="auto">
              <a:xfrm flipH="1">
                <a:off x="5032" y="3872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29" name="Line 721"/>
              <p:cNvSpPr>
                <a:spLocks noChangeShapeType="1"/>
              </p:cNvSpPr>
              <p:nvPr/>
            </p:nvSpPr>
            <p:spPr bwMode="auto">
              <a:xfrm flipH="1" flipV="1">
                <a:off x="5316" y="3872"/>
                <a:ext cx="3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30" name="Line 722"/>
              <p:cNvSpPr>
                <a:spLocks noChangeShapeType="1"/>
              </p:cNvSpPr>
              <p:nvPr/>
            </p:nvSpPr>
            <p:spPr bwMode="auto">
              <a:xfrm>
                <a:off x="5319" y="3878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31" name="Line 723"/>
              <p:cNvSpPr>
                <a:spLocks noChangeShapeType="1"/>
              </p:cNvSpPr>
              <p:nvPr/>
            </p:nvSpPr>
            <p:spPr bwMode="auto">
              <a:xfrm flipH="1">
                <a:off x="5376" y="387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32" name="Line 724"/>
              <p:cNvSpPr>
                <a:spLocks noChangeShapeType="1"/>
              </p:cNvSpPr>
              <p:nvPr/>
            </p:nvSpPr>
            <p:spPr bwMode="auto">
              <a:xfrm flipV="1">
                <a:off x="5373" y="3877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33" name="Line 725"/>
              <p:cNvSpPr>
                <a:spLocks noChangeShapeType="1"/>
              </p:cNvSpPr>
              <p:nvPr/>
            </p:nvSpPr>
            <p:spPr bwMode="auto">
              <a:xfrm flipV="1">
                <a:off x="6082" y="387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34" name="Line 726"/>
              <p:cNvSpPr>
                <a:spLocks noChangeShapeType="1"/>
              </p:cNvSpPr>
              <p:nvPr/>
            </p:nvSpPr>
            <p:spPr bwMode="auto">
              <a:xfrm flipH="1">
                <a:off x="6082" y="3872"/>
                <a:ext cx="6" cy="7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35" name="Line 727"/>
              <p:cNvSpPr>
                <a:spLocks noChangeShapeType="1"/>
              </p:cNvSpPr>
              <p:nvPr/>
            </p:nvSpPr>
            <p:spPr bwMode="auto">
              <a:xfrm flipH="1" flipV="1">
                <a:off x="6112" y="3872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36" name="Line 728"/>
              <p:cNvSpPr>
                <a:spLocks noChangeShapeType="1"/>
              </p:cNvSpPr>
              <p:nvPr/>
            </p:nvSpPr>
            <p:spPr bwMode="auto">
              <a:xfrm>
                <a:off x="6114" y="387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37" name="Line 729"/>
              <p:cNvSpPr>
                <a:spLocks noChangeShapeType="1"/>
              </p:cNvSpPr>
              <p:nvPr/>
            </p:nvSpPr>
            <p:spPr bwMode="auto">
              <a:xfrm flipH="1" flipV="1">
                <a:off x="6115" y="3875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38" name="Line 730"/>
              <p:cNvSpPr>
                <a:spLocks noChangeShapeType="1"/>
              </p:cNvSpPr>
              <p:nvPr/>
            </p:nvSpPr>
            <p:spPr bwMode="auto">
              <a:xfrm>
                <a:off x="6116" y="3878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39" name="Line 731"/>
              <p:cNvSpPr>
                <a:spLocks noChangeShapeType="1"/>
              </p:cNvSpPr>
              <p:nvPr/>
            </p:nvSpPr>
            <p:spPr bwMode="auto">
              <a:xfrm flipH="1" flipV="1">
                <a:off x="4939" y="3864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40" name="Line 732"/>
              <p:cNvSpPr>
                <a:spLocks noChangeShapeType="1"/>
              </p:cNvSpPr>
              <p:nvPr/>
            </p:nvSpPr>
            <p:spPr bwMode="auto">
              <a:xfrm>
                <a:off x="4941" y="386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41" name="Line 733"/>
              <p:cNvSpPr>
                <a:spLocks noChangeShapeType="1"/>
              </p:cNvSpPr>
              <p:nvPr/>
            </p:nvSpPr>
            <p:spPr bwMode="auto">
              <a:xfrm flipH="1">
                <a:off x="5033" y="3864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42" name="Line 734"/>
              <p:cNvSpPr>
                <a:spLocks noChangeShapeType="1"/>
              </p:cNvSpPr>
              <p:nvPr/>
            </p:nvSpPr>
            <p:spPr bwMode="auto">
              <a:xfrm flipV="1">
                <a:off x="5033" y="387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43" name="Line 735"/>
              <p:cNvSpPr>
                <a:spLocks noChangeShapeType="1"/>
              </p:cNvSpPr>
              <p:nvPr/>
            </p:nvSpPr>
            <p:spPr bwMode="auto">
              <a:xfrm>
                <a:off x="5315" y="3864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44" name="Line 736"/>
              <p:cNvSpPr>
                <a:spLocks noChangeShapeType="1"/>
              </p:cNvSpPr>
              <p:nvPr/>
            </p:nvSpPr>
            <p:spPr bwMode="auto">
              <a:xfrm flipV="1">
                <a:off x="5316" y="3867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45" name="Line 737"/>
              <p:cNvSpPr>
                <a:spLocks noChangeShapeType="1"/>
              </p:cNvSpPr>
              <p:nvPr/>
            </p:nvSpPr>
            <p:spPr bwMode="auto">
              <a:xfrm>
                <a:off x="5316" y="387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46" name="Line 738"/>
              <p:cNvSpPr>
                <a:spLocks noChangeShapeType="1"/>
              </p:cNvSpPr>
              <p:nvPr/>
            </p:nvSpPr>
            <p:spPr bwMode="auto">
              <a:xfrm flipV="1">
                <a:off x="5377" y="3864"/>
                <a:ext cx="2" cy="8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47" name="Line 739"/>
              <p:cNvSpPr>
                <a:spLocks noChangeShapeType="1"/>
              </p:cNvSpPr>
              <p:nvPr/>
            </p:nvSpPr>
            <p:spPr bwMode="auto">
              <a:xfrm flipH="1">
                <a:off x="6088" y="3870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48" name="Line 740"/>
              <p:cNvSpPr>
                <a:spLocks noChangeShapeType="1"/>
              </p:cNvSpPr>
              <p:nvPr/>
            </p:nvSpPr>
            <p:spPr bwMode="auto">
              <a:xfrm flipV="1">
                <a:off x="6090" y="3869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49" name="Line 741"/>
              <p:cNvSpPr>
                <a:spLocks noChangeShapeType="1"/>
              </p:cNvSpPr>
              <p:nvPr/>
            </p:nvSpPr>
            <p:spPr bwMode="auto">
              <a:xfrm flipH="1">
                <a:off x="6093" y="3867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50" name="Line 742"/>
              <p:cNvSpPr>
                <a:spLocks noChangeShapeType="1"/>
              </p:cNvSpPr>
              <p:nvPr/>
            </p:nvSpPr>
            <p:spPr bwMode="auto">
              <a:xfrm flipH="1" flipV="1">
                <a:off x="6097" y="3867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51" name="Line 743"/>
              <p:cNvSpPr>
                <a:spLocks noChangeShapeType="1"/>
              </p:cNvSpPr>
              <p:nvPr/>
            </p:nvSpPr>
            <p:spPr bwMode="auto">
              <a:xfrm>
                <a:off x="6103" y="3868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52" name="Line 744"/>
              <p:cNvSpPr>
                <a:spLocks noChangeShapeType="1"/>
              </p:cNvSpPr>
              <p:nvPr/>
            </p:nvSpPr>
            <p:spPr bwMode="auto">
              <a:xfrm flipH="1" flipV="1">
                <a:off x="6107" y="3868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53" name="Line 745"/>
              <p:cNvSpPr>
                <a:spLocks noChangeShapeType="1"/>
              </p:cNvSpPr>
              <p:nvPr/>
            </p:nvSpPr>
            <p:spPr bwMode="auto">
              <a:xfrm>
                <a:off x="6109" y="3869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54" name="Line 746"/>
              <p:cNvSpPr>
                <a:spLocks noChangeShapeType="1"/>
              </p:cNvSpPr>
              <p:nvPr/>
            </p:nvSpPr>
            <p:spPr bwMode="auto">
              <a:xfrm flipH="1" flipV="1">
                <a:off x="4938" y="3856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55" name="Line 747"/>
              <p:cNvSpPr>
                <a:spLocks noChangeShapeType="1"/>
              </p:cNvSpPr>
              <p:nvPr/>
            </p:nvSpPr>
            <p:spPr bwMode="auto">
              <a:xfrm>
                <a:off x="4939" y="386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56" name="Line 748"/>
              <p:cNvSpPr>
                <a:spLocks noChangeShapeType="1"/>
              </p:cNvSpPr>
              <p:nvPr/>
            </p:nvSpPr>
            <p:spPr bwMode="auto">
              <a:xfrm>
                <a:off x="5038" y="3856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57" name="Line 749"/>
              <p:cNvSpPr>
                <a:spLocks noChangeShapeType="1"/>
              </p:cNvSpPr>
              <p:nvPr/>
            </p:nvSpPr>
            <p:spPr bwMode="auto">
              <a:xfrm flipV="1">
                <a:off x="5037" y="3858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58" name="Line 750"/>
              <p:cNvSpPr>
                <a:spLocks noChangeShapeType="1"/>
              </p:cNvSpPr>
              <p:nvPr/>
            </p:nvSpPr>
            <p:spPr bwMode="auto">
              <a:xfrm>
                <a:off x="5315" y="3856"/>
                <a:ext cx="1" cy="8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59" name="Line 751"/>
              <p:cNvSpPr>
                <a:spLocks noChangeShapeType="1"/>
              </p:cNvSpPr>
              <p:nvPr/>
            </p:nvSpPr>
            <p:spPr bwMode="auto">
              <a:xfrm flipV="1">
                <a:off x="5378" y="385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60" name="Line 752"/>
              <p:cNvSpPr>
                <a:spLocks noChangeShapeType="1"/>
              </p:cNvSpPr>
              <p:nvPr/>
            </p:nvSpPr>
            <p:spPr bwMode="auto">
              <a:xfrm>
                <a:off x="5378" y="3857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61" name="Line 753"/>
              <p:cNvSpPr>
                <a:spLocks noChangeShapeType="1"/>
              </p:cNvSpPr>
              <p:nvPr/>
            </p:nvSpPr>
            <p:spPr bwMode="auto">
              <a:xfrm flipH="1">
                <a:off x="4938" y="3849"/>
                <a:ext cx="3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62" name="Line 754"/>
              <p:cNvSpPr>
                <a:spLocks noChangeShapeType="1"/>
              </p:cNvSpPr>
              <p:nvPr/>
            </p:nvSpPr>
            <p:spPr bwMode="auto">
              <a:xfrm flipV="1">
                <a:off x="4938" y="385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63" name="Line 755"/>
              <p:cNvSpPr>
                <a:spLocks noChangeShapeType="1"/>
              </p:cNvSpPr>
              <p:nvPr/>
            </p:nvSpPr>
            <p:spPr bwMode="auto">
              <a:xfrm flipH="1" flipV="1">
                <a:off x="5036" y="384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64" name="Line 756"/>
              <p:cNvSpPr>
                <a:spLocks noChangeShapeType="1"/>
              </p:cNvSpPr>
              <p:nvPr/>
            </p:nvSpPr>
            <p:spPr bwMode="auto">
              <a:xfrm>
                <a:off x="5037" y="3852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65" name="Line 757"/>
              <p:cNvSpPr>
                <a:spLocks noChangeShapeType="1"/>
              </p:cNvSpPr>
              <p:nvPr/>
            </p:nvSpPr>
            <p:spPr bwMode="auto">
              <a:xfrm flipV="1">
                <a:off x="5315" y="385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66" name="Line 758"/>
              <p:cNvSpPr>
                <a:spLocks noChangeShapeType="1"/>
              </p:cNvSpPr>
              <p:nvPr/>
            </p:nvSpPr>
            <p:spPr bwMode="auto">
              <a:xfrm flipH="1">
                <a:off x="5316" y="3849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67" name="Line 759"/>
              <p:cNvSpPr>
                <a:spLocks noChangeShapeType="1"/>
              </p:cNvSpPr>
              <p:nvPr/>
            </p:nvSpPr>
            <p:spPr bwMode="auto">
              <a:xfrm flipH="1" flipV="1">
                <a:off x="5373" y="3849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68" name="Line 760"/>
              <p:cNvSpPr>
                <a:spLocks noChangeShapeType="1"/>
              </p:cNvSpPr>
              <p:nvPr/>
            </p:nvSpPr>
            <p:spPr bwMode="auto">
              <a:xfrm>
                <a:off x="5376" y="3853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69" name="Line 761"/>
              <p:cNvSpPr>
                <a:spLocks noChangeShapeType="1"/>
              </p:cNvSpPr>
              <p:nvPr/>
            </p:nvSpPr>
            <p:spPr bwMode="auto">
              <a:xfrm flipH="1">
                <a:off x="4942" y="384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70" name="Line 762"/>
              <p:cNvSpPr>
                <a:spLocks noChangeShapeType="1"/>
              </p:cNvSpPr>
              <p:nvPr/>
            </p:nvSpPr>
            <p:spPr bwMode="auto">
              <a:xfrm flipV="1">
                <a:off x="4941" y="3845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71" name="Line 763"/>
              <p:cNvSpPr>
                <a:spLocks noChangeShapeType="1"/>
              </p:cNvSpPr>
              <p:nvPr/>
            </p:nvSpPr>
            <p:spPr bwMode="auto">
              <a:xfrm flipH="1" flipV="1">
                <a:off x="5032" y="3840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72" name="Line 764"/>
              <p:cNvSpPr>
                <a:spLocks noChangeShapeType="1"/>
              </p:cNvSpPr>
              <p:nvPr/>
            </p:nvSpPr>
            <p:spPr bwMode="auto">
              <a:xfrm>
                <a:off x="5034" y="3846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73" name="Line 765"/>
              <p:cNvSpPr>
                <a:spLocks noChangeShapeType="1"/>
              </p:cNvSpPr>
              <p:nvPr/>
            </p:nvSpPr>
            <p:spPr bwMode="auto">
              <a:xfrm flipH="1">
                <a:off x="5319" y="3840"/>
                <a:ext cx="2" cy="7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74" name="Line 766"/>
              <p:cNvSpPr>
                <a:spLocks noChangeShapeType="1"/>
              </p:cNvSpPr>
              <p:nvPr/>
            </p:nvSpPr>
            <p:spPr bwMode="auto">
              <a:xfrm flipV="1">
                <a:off x="5318" y="3847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75" name="Line 767"/>
              <p:cNvSpPr>
                <a:spLocks noChangeShapeType="1"/>
              </p:cNvSpPr>
              <p:nvPr/>
            </p:nvSpPr>
            <p:spPr bwMode="auto">
              <a:xfrm flipH="1" flipV="1">
                <a:off x="5366" y="3840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76" name="Line 768"/>
              <p:cNvSpPr>
                <a:spLocks noChangeShapeType="1"/>
              </p:cNvSpPr>
              <p:nvPr/>
            </p:nvSpPr>
            <p:spPr bwMode="auto">
              <a:xfrm>
                <a:off x="5369" y="3843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77" name="Line 769"/>
              <p:cNvSpPr>
                <a:spLocks noChangeShapeType="1"/>
              </p:cNvSpPr>
              <p:nvPr/>
            </p:nvSpPr>
            <p:spPr bwMode="auto">
              <a:xfrm flipH="1" flipV="1">
                <a:off x="5371" y="384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78" name="Line 770"/>
              <p:cNvSpPr>
                <a:spLocks noChangeShapeType="1"/>
              </p:cNvSpPr>
              <p:nvPr/>
            </p:nvSpPr>
            <p:spPr bwMode="auto">
              <a:xfrm>
                <a:off x="5372" y="3847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79" name="Line 771"/>
              <p:cNvSpPr>
                <a:spLocks noChangeShapeType="1"/>
              </p:cNvSpPr>
              <p:nvPr/>
            </p:nvSpPr>
            <p:spPr bwMode="auto">
              <a:xfrm flipV="1">
                <a:off x="4943" y="3834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80" name="Line 772"/>
              <p:cNvSpPr>
                <a:spLocks noChangeShapeType="1"/>
              </p:cNvSpPr>
              <p:nvPr/>
            </p:nvSpPr>
            <p:spPr bwMode="auto">
              <a:xfrm flipH="1">
                <a:off x="4945" y="383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81" name="Line 773"/>
              <p:cNvSpPr>
                <a:spLocks noChangeShapeType="1"/>
              </p:cNvSpPr>
              <p:nvPr/>
            </p:nvSpPr>
            <p:spPr bwMode="auto">
              <a:xfrm flipH="1" flipV="1">
                <a:off x="5026" y="3832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82" name="Line 774"/>
              <p:cNvSpPr>
                <a:spLocks noChangeShapeType="1"/>
              </p:cNvSpPr>
              <p:nvPr/>
            </p:nvSpPr>
            <p:spPr bwMode="auto">
              <a:xfrm>
                <a:off x="5030" y="3835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83" name="Line 775"/>
              <p:cNvSpPr>
                <a:spLocks noChangeShapeType="1"/>
              </p:cNvSpPr>
              <p:nvPr/>
            </p:nvSpPr>
            <p:spPr bwMode="auto">
              <a:xfrm>
                <a:off x="5032" y="384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84" name="Line 776"/>
              <p:cNvSpPr>
                <a:spLocks noChangeShapeType="1"/>
              </p:cNvSpPr>
              <p:nvPr/>
            </p:nvSpPr>
            <p:spPr bwMode="auto">
              <a:xfrm flipV="1">
                <a:off x="5321" y="3835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85" name="Line 777"/>
              <p:cNvSpPr>
                <a:spLocks noChangeShapeType="1"/>
              </p:cNvSpPr>
              <p:nvPr/>
            </p:nvSpPr>
            <p:spPr bwMode="auto">
              <a:xfrm flipH="1">
                <a:off x="5325" y="3832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86" name="Line 778"/>
              <p:cNvSpPr>
                <a:spLocks noChangeShapeType="1"/>
              </p:cNvSpPr>
              <p:nvPr/>
            </p:nvSpPr>
            <p:spPr bwMode="auto">
              <a:xfrm flipH="1" flipV="1">
                <a:off x="5357" y="3832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87" name="Line 779"/>
              <p:cNvSpPr>
                <a:spLocks noChangeShapeType="1"/>
              </p:cNvSpPr>
              <p:nvPr/>
            </p:nvSpPr>
            <p:spPr bwMode="auto">
              <a:xfrm>
                <a:off x="5362" y="3835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88" name="Line 780"/>
              <p:cNvSpPr>
                <a:spLocks noChangeShapeType="1"/>
              </p:cNvSpPr>
              <p:nvPr/>
            </p:nvSpPr>
            <p:spPr bwMode="auto">
              <a:xfrm flipH="1" flipV="1">
                <a:off x="5364" y="383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89" name="Line 781"/>
              <p:cNvSpPr>
                <a:spLocks noChangeShapeType="1"/>
              </p:cNvSpPr>
              <p:nvPr/>
            </p:nvSpPr>
            <p:spPr bwMode="auto">
              <a:xfrm>
                <a:off x="5365" y="383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90" name="Line 782"/>
              <p:cNvSpPr>
                <a:spLocks noChangeShapeType="1"/>
              </p:cNvSpPr>
              <p:nvPr/>
            </p:nvSpPr>
            <p:spPr bwMode="auto">
              <a:xfrm flipH="1">
                <a:off x="4949" y="3825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91" name="Line 783"/>
              <p:cNvSpPr>
                <a:spLocks noChangeShapeType="1"/>
              </p:cNvSpPr>
              <p:nvPr/>
            </p:nvSpPr>
            <p:spPr bwMode="auto">
              <a:xfrm flipV="1">
                <a:off x="4946" y="3828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92" name="Line 784"/>
              <p:cNvSpPr>
                <a:spLocks noChangeShapeType="1"/>
              </p:cNvSpPr>
              <p:nvPr/>
            </p:nvSpPr>
            <p:spPr bwMode="auto">
              <a:xfrm>
                <a:off x="5016" y="382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93" name="Line 785"/>
              <p:cNvSpPr>
                <a:spLocks noChangeShapeType="1"/>
              </p:cNvSpPr>
              <p:nvPr/>
            </p:nvSpPr>
            <p:spPr bwMode="auto">
              <a:xfrm flipH="1" flipV="1">
                <a:off x="5016" y="3826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94" name="Line 786"/>
              <p:cNvSpPr>
                <a:spLocks noChangeShapeType="1"/>
              </p:cNvSpPr>
              <p:nvPr/>
            </p:nvSpPr>
            <p:spPr bwMode="auto">
              <a:xfrm>
                <a:off x="5021" y="3827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95" name="Line 787"/>
              <p:cNvSpPr>
                <a:spLocks noChangeShapeType="1"/>
              </p:cNvSpPr>
              <p:nvPr/>
            </p:nvSpPr>
            <p:spPr bwMode="auto">
              <a:xfrm flipH="1" flipV="1">
                <a:off x="5024" y="383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96" name="Line 788"/>
              <p:cNvSpPr>
                <a:spLocks noChangeShapeType="1"/>
              </p:cNvSpPr>
              <p:nvPr/>
            </p:nvSpPr>
            <p:spPr bwMode="auto">
              <a:xfrm>
                <a:off x="5025" y="383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97" name="Line 789"/>
              <p:cNvSpPr>
                <a:spLocks noChangeShapeType="1"/>
              </p:cNvSpPr>
              <p:nvPr/>
            </p:nvSpPr>
            <p:spPr bwMode="auto">
              <a:xfrm flipH="1">
                <a:off x="5327" y="382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98" name="Line 790"/>
              <p:cNvSpPr>
                <a:spLocks noChangeShapeType="1"/>
              </p:cNvSpPr>
              <p:nvPr/>
            </p:nvSpPr>
            <p:spPr bwMode="auto">
              <a:xfrm flipV="1">
                <a:off x="5333" y="3826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99" name="Line 791"/>
              <p:cNvSpPr>
                <a:spLocks noChangeShapeType="1"/>
              </p:cNvSpPr>
              <p:nvPr/>
            </p:nvSpPr>
            <p:spPr bwMode="auto">
              <a:xfrm flipH="1">
                <a:off x="5338" y="382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00" name="Line 792"/>
              <p:cNvSpPr>
                <a:spLocks noChangeShapeType="1"/>
              </p:cNvSpPr>
              <p:nvPr/>
            </p:nvSpPr>
            <p:spPr bwMode="auto">
              <a:xfrm flipH="1">
                <a:off x="5340" y="3826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01" name="Line 793"/>
              <p:cNvSpPr>
                <a:spLocks noChangeShapeType="1"/>
              </p:cNvSpPr>
              <p:nvPr/>
            </p:nvSpPr>
            <p:spPr bwMode="auto">
              <a:xfrm>
                <a:off x="5345" y="3826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02" name="Line 794"/>
              <p:cNvSpPr>
                <a:spLocks noChangeShapeType="1"/>
              </p:cNvSpPr>
              <p:nvPr/>
            </p:nvSpPr>
            <p:spPr bwMode="auto">
              <a:xfrm flipH="1" flipV="1">
                <a:off x="5348" y="3826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03" name="Line 795"/>
              <p:cNvSpPr>
                <a:spLocks noChangeShapeType="1"/>
              </p:cNvSpPr>
              <p:nvPr/>
            </p:nvSpPr>
            <p:spPr bwMode="auto">
              <a:xfrm>
                <a:off x="5351" y="3828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04" name="Line 796"/>
              <p:cNvSpPr>
                <a:spLocks noChangeShapeType="1"/>
              </p:cNvSpPr>
              <p:nvPr/>
            </p:nvSpPr>
            <p:spPr bwMode="auto">
              <a:xfrm flipH="1" flipV="1">
                <a:off x="5356" y="383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05" name="Line 797"/>
              <p:cNvSpPr>
                <a:spLocks noChangeShapeType="1"/>
              </p:cNvSpPr>
              <p:nvPr/>
            </p:nvSpPr>
            <p:spPr bwMode="auto">
              <a:xfrm flipV="1">
                <a:off x="4951" y="382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06" name="Line 798"/>
              <p:cNvSpPr>
                <a:spLocks noChangeShapeType="1"/>
              </p:cNvSpPr>
              <p:nvPr/>
            </p:nvSpPr>
            <p:spPr bwMode="auto">
              <a:xfrm flipV="1">
                <a:off x="4953" y="3817"/>
                <a:ext cx="7" cy="7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07" name="Line 799"/>
              <p:cNvSpPr>
                <a:spLocks noChangeShapeType="1"/>
              </p:cNvSpPr>
              <p:nvPr/>
            </p:nvSpPr>
            <p:spPr bwMode="auto">
              <a:xfrm flipH="1" flipV="1">
                <a:off x="5003" y="3817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08" name="Line 800"/>
              <p:cNvSpPr>
                <a:spLocks noChangeShapeType="1"/>
              </p:cNvSpPr>
              <p:nvPr/>
            </p:nvSpPr>
            <p:spPr bwMode="auto">
              <a:xfrm>
                <a:off x="5005" y="3819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09" name="Line 801"/>
              <p:cNvSpPr>
                <a:spLocks noChangeShapeType="1"/>
              </p:cNvSpPr>
              <p:nvPr/>
            </p:nvSpPr>
            <p:spPr bwMode="auto">
              <a:xfrm flipH="1" flipV="1">
                <a:off x="5008" y="3820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10" name="Line 802"/>
              <p:cNvSpPr>
                <a:spLocks noChangeShapeType="1"/>
              </p:cNvSpPr>
              <p:nvPr/>
            </p:nvSpPr>
            <p:spPr bwMode="auto">
              <a:xfrm>
                <a:off x="5011" y="3823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11" name="Line 803"/>
              <p:cNvSpPr>
                <a:spLocks noChangeShapeType="1"/>
              </p:cNvSpPr>
              <p:nvPr/>
            </p:nvSpPr>
            <p:spPr bwMode="auto">
              <a:xfrm flipH="1">
                <a:off x="4960" y="381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12" name="Line 804"/>
              <p:cNvSpPr>
                <a:spLocks noChangeShapeType="1"/>
              </p:cNvSpPr>
              <p:nvPr/>
            </p:nvSpPr>
            <p:spPr bwMode="auto">
              <a:xfrm flipH="1">
                <a:off x="4961" y="3813"/>
                <a:ext cx="9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13" name="Line 805"/>
              <p:cNvSpPr>
                <a:spLocks noChangeShapeType="1"/>
              </p:cNvSpPr>
              <p:nvPr/>
            </p:nvSpPr>
            <p:spPr bwMode="auto">
              <a:xfrm flipV="1">
                <a:off x="4970" y="3812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14" name="Line 806"/>
              <p:cNvSpPr>
                <a:spLocks noChangeShapeType="1"/>
              </p:cNvSpPr>
              <p:nvPr/>
            </p:nvSpPr>
            <p:spPr bwMode="auto">
              <a:xfrm flipH="1">
                <a:off x="4974" y="3811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8416" name="Group 1008"/>
            <p:cNvGrpSpPr>
              <a:grpSpLocks/>
            </p:cNvGrpSpPr>
            <p:nvPr/>
          </p:nvGrpSpPr>
          <p:grpSpPr bwMode="auto">
            <a:xfrm>
              <a:off x="4974" y="3542"/>
              <a:ext cx="1086" cy="277"/>
              <a:chOff x="4976" y="3541"/>
              <a:chExt cx="1086" cy="277"/>
            </a:xfrm>
          </p:grpSpPr>
          <p:sp>
            <p:nvSpPr>
              <p:cNvPr id="18216" name="Line 808"/>
              <p:cNvSpPr>
                <a:spLocks noChangeShapeType="1"/>
              </p:cNvSpPr>
              <p:nvPr/>
            </p:nvSpPr>
            <p:spPr bwMode="auto">
              <a:xfrm>
                <a:off x="4976" y="3811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17" name="Line 809"/>
              <p:cNvSpPr>
                <a:spLocks noChangeShapeType="1"/>
              </p:cNvSpPr>
              <p:nvPr/>
            </p:nvSpPr>
            <p:spPr bwMode="auto">
              <a:xfrm flipH="1">
                <a:off x="4982" y="3811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18" name="Line 810"/>
              <p:cNvSpPr>
                <a:spLocks noChangeShapeType="1"/>
              </p:cNvSpPr>
              <p:nvPr/>
            </p:nvSpPr>
            <p:spPr bwMode="auto">
              <a:xfrm flipH="1" flipV="1">
                <a:off x="4985" y="3811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19" name="Line 811"/>
              <p:cNvSpPr>
                <a:spLocks noChangeShapeType="1"/>
              </p:cNvSpPr>
              <p:nvPr/>
            </p:nvSpPr>
            <p:spPr bwMode="auto">
              <a:xfrm>
                <a:off x="4989" y="3812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20" name="Line 812"/>
              <p:cNvSpPr>
                <a:spLocks noChangeShapeType="1"/>
              </p:cNvSpPr>
              <p:nvPr/>
            </p:nvSpPr>
            <p:spPr bwMode="auto">
              <a:xfrm flipH="1" flipV="1">
                <a:off x="4993" y="3812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21" name="Line 813"/>
              <p:cNvSpPr>
                <a:spLocks noChangeShapeType="1"/>
              </p:cNvSpPr>
              <p:nvPr/>
            </p:nvSpPr>
            <p:spPr bwMode="auto">
              <a:xfrm>
                <a:off x="4996" y="3813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22" name="Line 814"/>
              <p:cNvSpPr>
                <a:spLocks noChangeShapeType="1"/>
              </p:cNvSpPr>
              <p:nvPr/>
            </p:nvSpPr>
            <p:spPr bwMode="auto">
              <a:xfrm flipH="1" flipV="1">
                <a:off x="5001" y="381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23" name="Line 815"/>
              <p:cNvSpPr>
                <a:spLocks noChangeShapeType="1"/>
              </p:cNvSpPr>
              <p:nvPr/>
            </p:nvSpPr>
            <p:spPr bwMode="auto">
              <a:xfrm>
                <a:off x="5002" y="381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24" name="Line 816"/>
              <p:cNvSpPr>
                <a:spLocks noChangeShapeType="1"/>
              </p:cNvSpPr>
              <p:nvPr/>
            </p:nvSpPr>
            <p:spPr bwMode="auto">
              <a:xfrm flipH="1" flipV="1">
                <a:off x="5580" y="3762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25" name="Line 817"/>
              <p:cNvSpPr>
                <a:spLocks noChangeShapeType="1"/>
              </p:cNvSpPr>
              <p:nvPr/>
            </p:nvSpPr>
            <p:spPr bwMode="auto">
              <a:xfrm>
                <a:off x="5583" y="3763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26" name="Line 818"/>
              <p:cNvSpPr>
                <a:spLocks noChangeShapeType="1"/>
              </p:cNvSpPr>
              <p:nvPr/>
            </p:nvSpPr>
            <p:spPr bwMode="auto">
              <a:xfrm flipH="1" flipV="1">
                <a:off x="5586" y="3765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27" name="Line 819"/>
              <p:cNvSpPr>
                <a:spLocks noChangeShapeType="1"/>
              </p:cNvSpPr>
              <p:nvPr/>
            </p:nvSpPr>
            <p:spPr bwMode="auto">
              <a:xfrm>
                <a:off x="5589" y="3766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28" name="Line 820"/>
              <p:cNvSpPr>
                <a:spLocks noChangeShapeType="1"/>
              </p:cNvSpPr>
              <p:nvPr/>
            </p:nvSpPr>
            <p:spPr bwMode="auto">
              <a:xfrm flipH="1">
                <a:off x="5593" y="3767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29" name="Line 821"/>
              <p:cNvSpPr>
                <a:spLocks noChangeShapeType="1"/>
              </p:cNvSpPr>
              <p:nvPr/>
            </p:nvSpPr>
            <p:spPr bwMode="auto">
              <a:xfrm>
                <a:off x="5596" y="376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30" name="Line 822"/>
              <p:cNvSpPr>
                <a:spLocks noChangeShapeType="1"/>
              </p:cNvSpPr>
              <p:nvPr/>
            </p:nvSpPr>
            <p:spPr bwMode="auto">
              <a:xfrm flipV="1">
                <a:off x="5601" y="3766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31" name="Line 823"/>
              <p:cNvSpPr>
                <a:spLocks noChangeShapeType="1"/>
              </p:cNvSpPr>
              <p:nvPr/>
            </p:nvSpPr>
            <p:spPr bwMode="auto">
              <a:xfrm flipH="1">
                <a:off x="5604" y="3766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32" name="Line 824"/>
              <p:cNvSpPr>
                <a:spLocks noChangeShapeType="1"/>
              </p:cNvSpPr>
              <p:nvPr/>
            </p:nvSpPr>
            <p:spPr bwMode="auto">
              <a:xfrm flipV="1">
                <a:off x="5609" y="3763"/>
                <a:ext cx="7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33" name="Line 825"/>
              <p:cNvSpPr>
                <a:spLocks noChangeShapeType="1"/>
              </p:cNvSpPr>
              <p:nvPr/>
            </p:nvSpPr>
            <p:spPr bwMode="auto">
              <a:xfrm flipH="1">
                <a:off x="5616" y="376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34" name="Line 826"/>
              <p:cNvSpPr>
                <a:spLocks noChangeShapeType="1"/>
              </p:cNvSpPr>
              <p:nvPr/>
            </p:nvSpPr>
            <p:spPr bwMode="auto">
              <a:xfrm>
                <a:off x="5617" y="376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35" name="Line 827"/>
              <p:cNvSpPr>
                <a:spLocks noChangeShapeType="1"/>
              </p:cNvSpPr>
              <p:nvPr/>
            </p:nvSpPr>
            <p:spPr bwMode="auto">
              <a:xfrm flipH="1" flipV="1">
                <a:off x="5572" y="3754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36" name="Line 828"/>
              <p:cNvSpPr>
                <a:spLocks noChangeShapeType="1"/>
              </p:cNvSpPr>
              <p:nvPr/>
            </p:nvSpPr>
            <p:spPr bwMode="auto">
              <a:xfrm>
                <a:off x="5574" y="3756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37" name="Line 829"/>
              <p:cNvSpPr>
                <a:spLocks noChangeShapeType="1"/>
              </p:cNvSpPr>
              <p:nvPr/>
            </p:nvSpPr>
            <p:spPr bwMode="auto">
              <a:xfrm flipV="1">
                <a:off x="5577" y="376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38" name="Line 830"/>
              <p:cNvSpPr>
                <a:spLocks noChangeShapeType="1"/>
              </p:cNvSpPr>
              <p:nvPr/>
            </p:nvSpPr>
            <p:spPr bwMode="auto">
              <a:xfrm>
                <a:off x="5577" y="3761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39" name="Line 831"/>
              <p:cNvSpPr>
                <a:spLocks noChangeShapeType="1"/>
              </p:cNvSpPr>
              <p:nvPr/>
            </p:nvSpPr>
            <p:spPr bwMode="auto">
              <a:xfrm flipH="1">
                <a:off x="5618" y="3756"/>
                <a:ext cx="6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40" name="Line 832"/>
              <p:cNvSpPr>
                <a:spLocks noChangeShapeType="1"/>
              </p:cNvSpPr>
              <p:nvPr/>
            </p:nvSpPr>
            <p:spPr bwMode="auto">
              <a:xfrm flipH="1">
                <a:off x="5624" y="3754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41" name="Line 833"/>
              <p:cNvSpPr>
                <a:spLocks noChangeShapeType="1"/>
              </p:cNvSpPr>
              <p:nvPr/>
            </p:nvSpPr>
            <p:spPr bwMode="auto">
              <a:xfrm flipH="1" flipV="1">
                <a:off x="5567" y="374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42" name="Line 834"/>
              <p:cNvSpPr>
                <a:spLocks noChangeShapeType="1"/>
              </p:cNvSpPr>
              <p:nvPr/>
            </p:nvSpPr>
            <p:spPr bwMode="auto">
              <a:xfrm>
                <a:off x="5568" y="374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43" name="Line 835"/>
              <p:cNvSpPr>
                <a:spLocks noChangeShapeType="1"/>
              </p:cNvSpPr>
              <p:nvPr/>
            </p:nvSpPr>
            <p:spPr bwMode="auto">
              <a:xfrm flipH="1" flipV="1">
                <a:off x="5568" y="3747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44" name="Line 836"/>
              <p:cNvSpPr>
                <a:spLocks noChangeShapeType="1"/>
              </p:cNvSpPr>
              <p:nvPr/>
            </p:nvSpPr>
            <p:spPr bwMode="auto">
              <a:xfrm>
                <a:off x="5571" y="375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45" name="Line 837"/>
              <p:cNvSpPr>
                <a:spLocks noChangeShapeType="1"/>
              </p:cNvSpPr>
              <p:nvPr/>
            </p:nvSpPr>
            <p:spPr bwMode="auto">
              <a:xfrm flipH="1">
                <a:off x="5629" y="3745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46" name="Line 838"/>
              <p:cNvSpPr>
                <a:spLocks noChangeShapeType="1"/>
              </p:cNvSpPr>
              <p:nvPr/>
            </p:nvSpPr>
            <p:spPr bwMode="auto">
              <a:xfrm flipV="1">
                <a:off x="5626" y="3749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47" name="Line 839"/>
              <p:cNvSpPr>
                <a:spLocks noChangeShapeType="1"/>
              </p:cNvSpPr>
              <p:nvPr/>
            </p:nvSpPr>
            <p:spPr bwMode="auto">
              <a:xfrm flipH="1" flipV="1">
                <a:off x="5565" y="3738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48" name="Line 840"/>
              <p:cNvSpPr>
                <a:spLocks noChangeShapeType="1"/>
              </p:cNvSpPr>
              <p:nvPr/>
            </p:nvSpPr>
            <p:spPr bwMode="auto">
              <a:xfrm>
                <a:off x="5566" y="3741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49" name="Line 841"/>
              <p:cNvSpPr>
                <a:spLocks noChangeShapeType="1"/>
              </p:cNvSpPr>
              <p:nvPr/>
            </p:nvSpPr>
            <p:spPr bwMode="auto">
              <a:xfrm>
                <a:off x="5631" y="373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50" name="Line 842"/>
              <p:cNvSpPr>
                <a:spLocks noChangeShapeType="1"/>
              </p:cNvSpPr>
              <p:nvPr/>
            </p:nvSpPr>
            <p:spPr bwMode="auto">
              <a:xfrm flipV="1">
                <a:off x="5631" y="3739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51" name="Line 843"/>
              <p:cNvSpPr>
                <a:spLocks noChangeShapeType="1"/>
              </p:cNvSpPr>
              <p:nvPr/>
            </p:nvSpPr>
            <p:spPr bwMode="auto">
              <a:xfrm flipH="1" flipV="1">
                <a:off x="5564" y="3730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52" name="Line 844"/>
              <p:cNvSpPr>
                <a:spLocks noChangeShapeType="1"/>
              </p:cNvSpPr>
              <p:nvPr/>
            </p:nvSpPr>
            <p:spPr bwMode="auto">
              <a:xfrm>
                <a:off x="5565" y="3734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53" name="Line 845"/>
              <p:cNvSpPr>
                <a:spLocks noChangeShapeType="1"/>
              </p:cNvSpPr>
              <p:nvPr/>
            </p:nvSpPr>
            <p:spPr bwMode="auto">
              <a:xfrm flipH="1" flipV="1">
                <a:off x="5629" y="373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54" name="Line 846"/>
              <p:cNvSpPr>
                <a:spLocks noChangeShapeType="1"/>
              </p:cNvSpPr>
              <p:nvPr/>
            </p:nvSpPr>
            <p:spPr bwMode="auto">
              <a:xfrm>
                <a:off x="5630" y="373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55" name="Line 847"/>
              <p:cNvSpPr>
                <a:spLocks noChangeShapeType="1"/>
              </p:cNvSpPr>
              <p:nvPr/>
            </p:nvSpPr>
            <p:spPr bwMode="auto">
              <a:xfrm flipV="1">
                <a:off x="5564" y="372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56" name="Line 848"/>
              <p:cNvSpPr>
                <a:spLocks noChangeShapeType="1"/>
              </p:cNvSpPr>
              <p:nvPr/>
            </p:nvSpPr>
            <p:spPr bwMode="auto">
              <a:xfrm flipV="1">
                <a:off x="5564" y="3727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57" name="Line 849"/>
              <p:cNvSpPr>
                <a:spLocks noChangeShapeType="1"/>
              </p:cNvSpPr>
              <p:nvPr/>
            </p:nvSpPr>
            <p:spPr bwMode="auto">
              <a:xfrm>
                <a:off x="5624" y="372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58" name="Line 850"/>
              <p:cNvSpPr>
                <a:spLocks noChangeShapeType="1"/>
              </p:cNvSpPr>
              <p:nvPr/>
            </p:nvSpPr>
            <p:spPr bwMode="auto">
              <a:xfrm flipH="1" flipV="1">
                <a:off x="5624" y="3723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59" name="Line 851"/>
              <p:cNvSpPr>
                <a:spLocks noChangeShapeType="1"/>
              </p:cNvSpPr>
              <p:nvPr/>
            </p:nvSpPr>
            <p:spPr bwMode="auto">
              <a:xfrm>
                <a:off x="5627" y="3727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60" name="Line 852"/>
              <p:cNvSpPr>
                <a:spLocks noChangeShapeType="1"/>
              </p:cNvSpPr>
              <p:nvPr/>
            </p:nvSpPr>
            <p:spPr bwMode="auto">
              <a:xfrm>
                <a:off x="5566" y="3715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61" name="Line 853"/>
              <p:cNvSpPr>
                <a:spLocks noChangeShapeType="1"/>
              </p:cNvSpPr>
              <p:nvPr/>
            </p:nvSpPr>
            <p:spPr bwMode="auto">
              <a:xfrm flipV="1">
                <a:off x="5564" y="3717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62" name="Line 854"/>
              <p:cNvSpPr>
                <a:spLocks noChangeShapeType="1"/>
              </p:cNvSpPr>
              <p:nvPr/>
            </p:nvSpPr>
            <p:spPr bwMode="auto">
              <a:xfrm flipH="1" flipV="1">
                <a:off x="5618" y="3715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63" name="Line 855"/>
              <p:cNvSpPr>
                <a:spLocks noChangeShapeType="1"/>
              </p:cNvSpPr>
              <p:nvPr/>
            </p:nvSpPr>
            <p:spPr bwMode="auto">
              <a:xfrm>
                <a:off x="5620" y="3717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64" name="Line 856"/>
              <p:cNvSpPr>
                <a:spLocks noChangeShapeType="1"/>
              </p:cNvSpPr>
              <p:nvPr/>
            </p:nvSpPr>
            <p:spPr bwMode="auto">
              <a:xfrm flipV="1">
                <a:off x="5566" y="3712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65" name="Line 857"/>
              <p:cNvSpPr>
                <a:spLocks noChangeShapeType="1"/>
              </p:cNvSpPr>
              <p:nvPr/>
            </p:nvSpPr>
            <p:spPr bwMode="auto">
              <a:xfrm flipV="1">
                <a:off x="5568" y="3707"/>
                <a:ext cx="7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66" name="Line 858"/>
              <p:cNvSpPr>
                <a:spLocks noChangeShapeType="1"/>
              </p:cNvSpPr>
              <p:nvPr/>
            </p:nvSpPr>
            <p:spPr bwMode="auto">
              <a:xfrm flipH="1" flipV="1">
                <a:off x="5612" y="3707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67" name="Line 859"/>
              <p:cNvSpPr>
                <a:spLocks noChangeShapeType="1"/>
              </p:cNvSpPr>
              <p:nvPr/>
            </p:nvSpPr>
            <p:spPr bwMode="auto">
              <a:xfrm>
                <a:off x="5615" y="3709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68" name="Line 860"/>
              <p:cNvSpPr>
                <a:spLocks noChangeShapeType="1"/>
              </p:cNvSpPr>
              <p:nvPr/>
            </p:nvSpPr>
            <p:spPr bwMode="auto">
              <a:xfrm flipV="1">
                <a:off x="5617" y="371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69" name="Line 861"/>
              <p:cNvSpPr>
                <a:spLocks noChangeShapeType="1"/>
              </p:cNvSpPr>
              <p:nvPr/>
            </p:nvSpPr>
            <p:spPr bwMode="auto">
              <a:xfrm>
                <a:off x="5617" y="371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70" name="Line 862"/>
              <p:cNvSpPr>
                <a:spLocks noChangeShapeType="1"/>
              </p:cNvSpPr>
              <p:nvPr/>
            </p:nvSpPr>
            <p:spPr bwMode="auto">
              <a:xfrm flipH="1">
                <a:off x="5575" y="3705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71" name="Line 863"/>
              <p:cNvSpPr>
                <a:spLocks noChangeShapeType="1"/>
              </p:cNvSpPr>
              <p:nvPr/>
            </p:nvSpPr>
            <p:spPr bwMode="auto">
              <a:xfrm>
                <a:off x="5577" y="3705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72" name="Line 864"/>
              <p:cNvSpPr>
                <a:spLocks noChangeShapeType="1"/>
              </p:cNvSpPr>
              <p:nvPr/>
            </p:nvSpPr>
            <p:spPr bwMode="auto">
              <a:xfrm flipH="1">
                <a:off x="5579" y="3703"/>
                <a:ext cx="7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73" name="Line 865"/>
              <p:cNvSpPr>
                <a:spLocks noChangeShapeType="1"/>
              </p:cNvSpPr>
              <p:nvPr/>
            </p:nvSpPr>
            <p:spPr bwMode="auto">
              <a:xfrm flipV="1">
                <a:off x="5586" y="3702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74" name="Line 866"/>
              <p:cNvSpPr>
                <a:spLocks noChangeShapeType="1"/>
              </p:cNvSpPr>
              <p:nvPr/>
            </p:nvSpPr>
            <p:spPr bwMode="auto">
              <a:xfrm flipH="1">
                <a:off x="5589" y="3702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75" name="Line 867"/>
              <p:cNvSpPr>
                <a:spLocks noChangeShapeType="1"/>
              </p:cNvSpPr>
              <p:nvPr/>
            </p:nvSpPr>
            <p:spPr bwMode="auto">
              <a:xfrm>
                <a:off x="5593" y="3702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76" name="Line 868"/>
              <p:cNvSpPr>
                <a:spLocks noChangeShapeType="1"/>
              </p:cNvSpPr>
              <p:nvPr/>
            </p:nvSpPr>
            <p:spPr bwMode="auto">
              <a:xfrm>
                <a:off x="5597" y="3702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77" name="Line 869"/>
              <p:cNvSpPr>
                <a:spLocks noChangeShapeType="1"/>
              </p:cNvSpPr>
              <p:nvPr/>
            </p:nvSpPr>
            <p:spPr bwMode="auto">
              <a:xfrm flipH="1" flipV="1">
                <a:off x="5601" y="3702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78" name="Line 870"/>
              <p:cNvSpPr>
                <a:spLocks noChangeShapeType="1"/>
              </p:cNvSpPr>
              <p:nvPr/>
            </p:nvSpPr>
            <p:spPr bwMode="auto">
              <a:xfrm>
                <a:off x="5604" y="370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79" name="Line 871"/>
              <p:cNvSpPr>
                <a:spLocks noChangeShapeType="1"/>
              </p:cNvSpPr>
              <p:nvPr/>
            </p:nvSpPr>
            <p:spPr bwMode="auto">
              <a:xfrm flipH="1" flipV="1">
                <a:off x="5609" y="370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80" name="Line 872"/>
              <p:cNvSpPr>
                <a:spLocks noChangeShapeType="1"/>
              </p:cNvSpPr>
              <p:nvPr/>
            </p:nvSpPr>
            <p:spPr bwMode="auto">
              <a:xfrm>
                <a:off x="5610" y="3705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81" name="Line 873"/>
              <p:cNvSpPr>
                <a:spLocks noChangeShapeType="1"/>
              </p:cNvSpPr>
              <p:nvPr/>
            </p:nvSpPr>
            <p:spPr bwMode="auto">
              <a:xfrm flipH="1" flipV="1">
                <a:off x="5475" y="3683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82" name="Line 874"/>
              <p:cNvSpPr>
                <a:spLocks noChangeShapeType="1"/>
              </p:cNvSpPr>
              <p:nvPr/>
            </p:nvSpPr>
            <p:spPr bwMode="auto">
              <a:xfrm>
                <a:off x="5479" y="3686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83" name="Line 875"/>
              <p:cNvSpPr>
                <a:spLocks noChangeShapeType="1"/>
              </p:cNvSpPr>
              <p:nvPr/>
            </p:nvSpPr>
            <p:spPr bwMode="auto">
              <a:xfrm flipH="1">
                <a:off x="5482" y="3687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84" name="Line 876"/>
              <p:cNvSpPr>
                <a:spLocks noChangeShapeType="1"/>
              </p:cNvSpPr>
              <p:nvPr/>
            </p:nvSpPr>
            <p:spPr bwMode="auto">
              <a:xfrm>
                <a:off x="5486" y="3687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85" name="Line 877"/>
              <p:cNvSpPr>
                <a:spLocks noChangeShapeType="1"/>
              </p:cNvSpPr>
              <p:nvPr/>
            </p:nvSpPr>
            <p:spPr bwMode="auto">
              <a:xfrm flipH="1">
                <a:off x="5490" y="3687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86" name="Line 878"/>
              <p:cNvSpPr>
                <a:spLocks noChangeShapeType="1"/>
              </p:cNvSpPr>
              <p:nvPr/>
            </p:nvSpPr>
            <p:spPr bwMode="auto">
              <a:xfrm>
                <a:off x="5494" y="368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87" name="Line 879"/>
              <p:cNvSpPr>
                <a:spLocks noChangeShapeType="1"/>
              </p:cNvSpPr>
              <p:nvPr/>
            </p:nvSpPr>
            <p:spPr bwMode="auto">
              <a:xfrm>
                <a:off x="5499" y="3687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88" name="Line 880"/>
              <p:cNvSpPr>
                <a:spLocks noChangeShapeType="1"/>
              </p:cNvSpPr>
              <p:nvPr/>
            </p:nvSpPr>
            <p:spPr bwMode="auto">
              <a:xfrm flipH="1">
                <a:off x="5502" y="3687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89" name="Line 881"/>
              <p:cNvSpPr>
                <a:spLocks noChangeShapeType="1"/>
              </p:cNvSpPr>
              <p:nvPr/>
            </p:nvSpPr>
            <p:spPr bwMode="auto">
              <a:xfrm flipV="1">
                <a:off x="5506" y="3683"/>
                <a:ext cx="8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90" name="Line 882"/>
              <p:cNvSpPr>
                <a:spLocks noChangeShapeType="1"/>
              </p:cNvSpPr>
              <p:nvPr/>
            </p:nvSpPr>
            <p:spPr bwMode="auto">
              <a:xfrm flipH="1" flipV="1">
                <a:off x="5463" y="3675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91" name="Line 883"/>
              <p:cNvSpPr>
                <a:spLocks noChangeShapeType="1"/>
              </p:cNvSpPr>
              <p:nvPr/>
            </p:nvSpPr>
            <p:spPr bwMode="auto">
              <a:xfrm>
                <a:off x="5465" y="3676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92" name="Line 884"/>
              <p:cNvSpPr>
                <a:spLocks noChangeShapeType="1"/>
              </p:cNvSpPr>
              <p:nvPr/>
            </p:nvSpPr>
            <p:spPr bwMode="auto">
              <a:xfrm flipH="1" flipV="1">
                <a:off x="5466" y="3678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93" name="Line 885"/>
              <p:cNvSpPr>
                <a:spLocks noChangeShapeType="1"/>
              </p:cNvSpPr>
              <p:nvPr/>
            </p:nvSpPr>
            <p:spPr bwMode="auto">
              <a:xfrm>
                <a:off x="5470" y="3680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94" name="Line 886"/>
              <p:cNvSpPr>
                <a:spLocks noChangeShapeType="1"/>
              </p:cNvSpPr>
              <p:nvPr/>
            </p:nvSpPr>
            <p:spPr bwMode="auto">
              <a:xfrm>
                <a:off x="5474" y="368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95" name="Line 887"/>
              <p:cNvSpPr>
                <a:spLocks noChangeShapeType="1"/>
              </p:cNvSpPr>
              <p:nvPr/>
            </p:nvSpPr>
            <p:spPr bwMode="auto">
              <a:xfrm flipH="1">
                <a:off x="5514" y="3675"/>
                <a:ext cx="8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96" name="Line 888"/>
              <p:cNvSpPr>
                <a:spLocks noChangeShapeType="1"/>
              </p:cNvSpPr>
              <p:nvPr/>
            </p:nvSpPr>
            <p:spPr bwMode="auto">
              <a:xfrm flipH="1" flipV="1">
                <a:off x="5452" y="3667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97" name="Line 889"/>
              <p:cNvSpPr>
                <a:spLocks noChangeShapeType="1"/>
              </p:cNvSpPr>
              <p:nvPr/>
            </p:nvSpPr>
            <p:spPr bwMode="auto">
              <a:xfrm>
                <a:off x="5456" y="3669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98" name="Line 890"/>
              <p:cNvSpPr>
                <a:spLocks noChangeShapeType="1"/>
              </p:cNvSpPr>
              <p:nvPr/>
            </p:nvSpPr>
            <p:spPr bwMode="auto">
              <a:xfrm flipH="1" flipV="1">
                <a:off x="5458" y="367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99" name="Line 891"/>
              <p:cNvSpPr>
                <a:spLocks noChangeShapeType="1"/>
              </p:cNvSpPr>
              <p:nvPr/>
            </p:nvSpPr>
            <p:spPr bwMode="auto">
              <a:xfrm>
                <a:off x="5460" y="3673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00" name="Line 892"/>
              <p:cNvSpPr>
                <a:spLocks noChangeShapeType="1"/>
              </p:cNvSpPr>
              <p:nvPr/>
            </p:nvSpPr>
            <p:spPr bwMode="auto">
              <a:xfrm flipH="1">
                <a:off x="5523" y="3667"/>
                <a:ext cx="5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01" name="Line 893"/>
              <p:cNvSpPr>
                <a:spLocks noChangeShapeType="1"/>
              </p:cNvSpPr>
              <p:nvPr/>
            </p:nvSpPr>
            <p:spPr bwMode="auto">
              <a:xfrm flipV="1">
                <a:off x="5522" y="367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02" name="Line 894"/>
              <p:cNvSpPr>
                <a:spLocks noChangeShapeType="1"/>
              </p:cNvSpPr>
              <p:nvPr/>
            </p:nvSpPr>
            <p:spPr bwMode="auto">
              <a:xfrm>
                <a:off x="5443" y="365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03" name="Line 895"/>
              <p:cNvSpPr>
                <a:spLocks noChangeShapeType="1"/>
              </p:cNvSpPr>
              <p:nvPr/>
            </p:nvSpPr>
            <p:spPr bwMode="auto">
              <a:xfrm flipH="1" flipV="1">
                <a:off x="5443" y="3659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04" name="Line 896"/>
              <p:cNvSpPr>
                <a:spLocks noChangeShapeType="1"/>
              </p:cNvSpPr>
              <p:nvPr/>
            </p:nvSpPr>
            <p:spPr bwMode="auto">
              <a:xfrm>
                <a:off x="5448" y="3662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05" name="Line 897"/>
              <p:cNvSpPr>
                <a:spLocks noChangeShapeType="1"/>
              </p:cNvSpPr>
              <p:nvPr/>
            </p:nvSpPr>
            <p:spPr bwMode="auto">
              <a:xfrm flipH="1" flipV="1">
                <a:off x="5450" y="366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06" name="Line 898"/>
              <p:cNvSpPr>
                <a:spLocks noChangeShapeType="1"/>
              </p:cNvSpPr>
              <p:nvPr/>
            </p:nvSpPr>
            <p:spPr bwMode="auto">
              <a:xfrm>
                <a:off x="5451" y="366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07" name="Line 899"/>
              <p:cNvSpPr>
                <a:spLocks noChangeShapeType="1"/>
              </p:cNvSpPr>
              <p:nvPr/>
            </p:nvSpPr>
            <p:spPr bwMode="auto">
              <a:xfrm flipV="1">
                <a:off x="5528" y="3661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08" name="Line 900"/>
              <p:cNvSpPr>
                <a:spLocks noChangeShapeType="1"/>
              </p:cNvSpPr>
              <p:nvPr/>
            </p:nvSpPr>
            <p:spPr bwMode="auto">
              <a:xfrm flipH="1">
                <a:off x="5530" y="3659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09" name="Line 901"/>
              <p:cNvSpPr>
                <a:spLocks noChangeShapeType="1"/>
              </p:cNvSpPr>
              <p:nvPr/>
            </p:nvSpPr>
            <p:spPr bwMode="auto">
              <a:xfrm flipH="1" flipV="1">
                <a:off x="5432" y="3651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10" name="Line 902"/>
              <p:cNvSpPr>
                <a:spLocks noChangeShapeType="1"/>
              </p:cNvSpPr>
              <p:nvPr/>
            </p:nvSpPr>
            <p:spPr bwMode="auto">
              <a:xfrm>
                <a:off x="5434" y="365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11" name="Line 903"/>
              <p:cNvSpPr>
                <a:spLocks noChangeShapeType="1"/>
              </p:cNvSpPr>
              <p:nvPr/>
            </p:nvSpPr>
            <p:spPr bwMode="auto">
              <a:xfrm flipH="1" flipV="1">
                <a:off x="5435" y="3653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12" name="Line 904"/>
              <p:cNvSpPr>
                <a:spLocks noChangeShapeType="1"/>
              </p:cNvSpPr>
              <p:nvPr/>
            </p:nvSpPr>
            <p:spPr bwMode="auto">
              <a:xfrm>
                <a:off x="5438" y="3657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13" name="Line 905"/>
              <p:cNvSpPr>
                <a:spLocks noChangeShapeType="1"/>
              </p:cNvSpPr>
              <p:nvPr/>
            </p:nvSpPr>
            <p:spPr bwMode="auto">
              <a:xfrm flipH="1">
                <a:off x="5533" y="3651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14" name="Line 906"/>
              <p:cNvSpPr>
                <a:spLocks noChangeShapeType="1"/>
              </p:cNvSpPr>
              <p:nvPr/>
            </p:nvSpPr>
            <p:spPr bwMode="auto">
              <a:xfrm flipV="1">
                <a:off x="5532" y="3655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15" name="Line 907"/>
              <p:cNvSpPr>
                <a:spLocks noChangeShapeType="1"/>
              </p:cNvSpPr>
              <p:nvPr/>
            </p:nvSpPr>
            <p:spPr bwMode="auto">
              <a:xfrm flipH="1" flipV="1">
                <a:off x="5424" y="364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16" name="Line 908"/>
              <p:cNvSpPr>
                <a:spLocks noChangeShapeType="1"/>
              </p:cNvSpPr>
              <p:nvPr/>
            </p:nvSpPr>
            <p:spPr bwMode="auto">
              <a:xfrm>
                <a:off x="5425" y="364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17" name="Line 909"/>
              <p:cNvSpPr>
                <a:spLocks noChangeShapeType="1"/>
              </p:cNvSpPr>
              <p:nvPr/>
            </p:nvSpPr>
            <p:spPr bwMode="auto">
              <a:xfrm flipH="1" flipV="1">
                <a:off x="5427" y="3645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18" name="Line 910"/>
              <p:cNvSpPr>
                <a:spLocks noChangeShapeType="1"/>
              </p:cNvSpPr>
              <p:nvPr/>
            </p:nvSpPr>
            <p:spPr bwMode="auto">
              <a:xfrm>
                <a:off x="5429" y="3649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19" name="Line 911"/>
              <p:cNvSpPr>
                <a:spLocks noChangeShapeType="1"/>
              </p:cNvSpPr>
              <p:nvPr/>
            </p:nvSpPr>
            <p:spPr bwMode="auto">
              <a:xfrm flipV="1">
                <a:off x="5535" y="3645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20" name="Line 912"/>
              <p:cNvSpPr>
                <a:spLocks noChangeShapeType="1"/>
              </p:cNvSpPr>
              <p:nvPr/>
            </p:nvSpPr>
            <p:spPr bwMode="auto">
              <a:xfrm flipH="1">
                <a:off x="5537" y="364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21" name="Line 913"/>
              <p:cNvSpPr>
                <a:spLocks noChangeShapeType="1"/>
              </p:cNvSpPr>
              <p:nvPr/>
            </p:nvSpPr>
            <p:spPr bwMode="auto">
              <a:xfrm flipH="1" flipV="1">
                <a:off x="5421" y="3635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22" name="Line 914"/>
              <p:cNvSpPr>
                <a:spLocks noChangeShapeType="1"/>
              </p:cNvSpPr>
              <p:nvPr/>
            </p:nvSpPr>
            <p:spPr bwMode="auto">
              <a:xfrm>
                <a:off x="5422" y="3639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23" name="Line 915"/>
              <p:cNvSpPr>
                <a:spLocks noChangeShapeType="1"/>
              </p:cNvSpPr>
              <p:nvPr/>
            </p:nvSpPr>
            <p:spPr bwMode="auto">
              <a:xfrm flipH="1">
                <a:off x="5538" y="3635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24" name="Line 916"/>
              <p:cNvSpPr>
                <a:spLocks noChangeShapeType="1"/>
              </p:cNvSpPr>
              <p:nvPr/>
            </p:nvSpPr>
            <p:spPr bwMode="auto">
              <a:xfrm flipV="1">
                <a:off x="5538" y="364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25" name="Line 917"/>
              <p:cNvSpPr>
                <a:spLocks noChangeShapeType="1"/>
              </p:cNvSpPr>
              <p:nvPr/>
            </p:nvSpPr>
            <p:spPr bwMode="auto">
              <a:xfrm flipH="1" flipV="1">
                <a:off x="5416" y="362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26" name="Line 918"/>
              <p:cNvSpPr>
                <a:spLocks noChangeShapeType="1"/>
              </p:cNvSpPr>
              <p:nvPr/>
            </p:nvSpPr>
            <p:spPr bwMode="auto">
              <a:xfrm>
                <a:off x="5417" y="3630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27" name="Line 919"/>
              <p:cNvSpPr>
                <a:spLocks noChangeShapeType="1"/>
              </p:cNvSpPr>
              <p:nvPr/>
            </p:nvSpPr>
            <p:spPr bwMode="auto">
              <a:xfrm flipV="1">
                <a:off x="5420" y="3632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28" name="Line 920"/>
              <p:cNvSpPr>
                <a:spLocks noChangeShapeType="1"/>
              </p:cNvSpPr>
              <p:nvPr/>
            </p:nvSpPr>
            <p:spPr bwMode="auto">
              <a:xfrm>
                <a:off x="5420" y="363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29" name="Line 921"/>
              <p:cNvSpPr>
                <a:spLocks noChangeShapeType="1"/>
              </p:cNvSpPr>
              <p:nvPr/>
            </p:nvSpPr>
            <p:spPr bwMode="auto">
              <a:xfrm>
                <a:off x="5539" y="362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30" name="Line 922"/>
              <p:cNvSpPr>
                <a:spLocks noChangeShapeType="1"/>
              </p:cNvSpPr>
              <p:nvPr/>
            </p:nvSpPr>
            <p:spPr bwMode="auto">
              <a:xfrm>
                <a:off x="5539" y="3632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31" name="Line 923"/>
              <p:cNvSpPr>
                <a:spLocks noChangeShapeType="1"/>
              </p:cNvSpPr>
              <p:nvPr/>
            </p:nvSpPr>
            <p:spPr bwMode="auto">
              <a:xfrm flipH="1" flipV="1">
                <a:off x="5412" y="3620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32" name="Line 924"/>
              <p:cNvSpPr>
                <a:spLocks noChangeShapeType="1"/>
              </p:cNvSpPr>
              <p:nvPr/>
            </p:nvSpPr>
            <p:spPr bwMode="auto">
              <a:xfrm>
                <a:off x="5414" y="3625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33" name="Line 925"/>
              <p:cNvSpPr>
                <a:spLocks noChangeShapeType="1"/>
              </p:cNvSpPr>
              <p:nvPr/>
            </p:nvSpPr>
            <p:spPr bwMode="auto">
              <a:xfrm flipH="1" flipV="1">
                <a:off x="5537" y="3620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34" name="Line 926"/>
              <p:cNvSpPr>
                <a:spLocks noChangeShapeType="1"/>
              </p:cNvSpPr>
              <p:nvPr/>
            </p:nvSpPr>
            <p:spPr bwMode="auto">
              <a:xfrm>
                <a:off x="5539" y="3625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35" name="Line 927"/>
              <p:cNvSpPr>
                <a:spLocks noChangeShapeType="1"/>
              </p:cNvSpPr>
              <p:nvPr/>
            </p:nvSpPr>
            <p:spPr bwMode="auto">
              <a:xfrm flipH="1">
                <a:off x="6026" y="362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36" name="Line 928"/>
              <p:cNvSpPr>
                <a:spLocks noChangeShapeType="1"/>
              </p:cNvSpPr>
              <p:nvPr/>
            </p:nvSpPr>
            <p:spPr bwMode="auto">
              <a:xfrm flipH="1" flipV="1">
                <a:off x="6028" y="3620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37" name="Line 929"/>
              <p:cNvSpPr>
                <a:spLocks noChangeShapeType="1"/>
              </p:cNvSpPr>
              <p:nvPr/>
            </p:nvSpPr>
            <p:spPr bwMode="auto">
              <a:xfrm>
                <a:off x="6033" y="362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38" name="Line 930"/>
              <p:cNvSpPr>
                <a:spLocks noChangeShapeType="1"/>
              </p:cNvSpPr>
              <p:nvPr/>
            </p:nvSpPr>
            <p:spPr bwMode="auto">
              <a:xfrm>
                <a:off x="6035" y="36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39" name="Line 931"/>
              <p:cNvSpPr>
                <a:spLocks noChangeShapeType="1"/>
              </p:cNvSpPr>
              <p:nvPr/>
            </p:nvSpPr>
            <p:spPr bwMode="auto">
              <a:xfrm flipH="1">
                <a:off x="6040" y="3622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40" name="Line 932"/>
              <p:cNvSpPr>
                <a:spLocks noChangeShapeType="1"/>
              </p:cNvSpPr>
              <p:nvPr/>
            </p:nvSpPr>
            <p:spPr bwMode="auto">
              <a:xfrm flipV="1">
                <a:off x="6043" y="3620"/>
                <a:ext cx="8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41" name="Line 933"/>
              <p:cNvSpPr>
                <a:spLocks noChangeShapeType="1"/>
              </p:cNvSpPr>
              <p:nvPr/>
            </p:nvSpPr>
            <p:spPr bwMode="auto">
              <a:xfrm flipH="1" flipV="1">
                <a:off x="5405" y="3611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42" name="Line 934"/>
              <p:cNvSpPr>
                <a:spLocks noChangeShapeType="1"/>
              </p:cNvSpPr>
              <p:nvPr/>
            </p:nvSpPr>
            <p:spPr bwMode="auto">
              <a:xfrm>
                <a:off x="5408" y="3615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43" name="Line 935"/>
              <p:cNvSpPr>
                <a:spLocks noChangeShapeType="1"/>
              </p:cNvSpPr>
              <p:nvPr/>
            </p:nvSpPr>
            <p:spPr bwMode="auto">
              <a:xfrm flipV="1">
                <a:off x="5412" y="361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44" name="Line 936"/>
              <p:cNvSpPr>
                <a:spLocks noChangeShapeType="1"/>
              </p:cNvSpPr>
              <p:nvPr/>
            </p:nvSpPr>
            <p:spPr bwMode="auto">
              <a:xfrm flipH="1" flipV="1">
                <a:off x="5533" y="3611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45" name="Line 937"/>
              <p:cNvSpPr>
                <a:spLocks noChangeShapeType="1"/>
              </p:cNvSpPr>
              <p:nvPr/>
            </p:nvSpPr>
            <p:spPr bwMode="auto">
              <a:xfrm>
                <a:off x="5535" y="3614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46" name="Line 938"/>
              <p:cNvSpPr>
                <a:spLocks noChangeShapeType="1"/>
              </p:cNvSpPr>
              <p:nvPr/>
            </p:nvSpPr>
            <p:spPr bwMode="auto">
              <a:xfrm flipH="1" flipV="1">
                <a:off x="6021" y="3611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47" name="Line 939"/>
              <p:cNvSpPr>
                <a:spLocks noChangeShapeType="1"/>
              </p:cNvSpPr>
              <p:nvPr/>
            </p:nvSpPr>
            <p:spPr bwMode="auto">
              <a:xfrm>
                <a:off x="6023" y="3615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48" name="Line 940"/>
              <p:cNvSpPr>
                <a:spLocks noChangeShapeType="1"/>
              </p:cNvSpPr>
              <p:nvPr/>
            </p:nvSpPr>
            <p:spPr bwMode="auto">
              <a:xfrm flipH="1">
                <a:off x="6051" y="3611"/>
                <a:ext cx="7" cy="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49" name="Line 941"/>
              <p:cNvSpPr>
                <a:spLocks noChangeShapeType="1"/>
              </p:cNvSpPr>
              <p:nvPr/>
            </p:nvSpPr>
            <p:spPr bwMode="auto">
              <a:xfrm flipH="1" flipV="1">
                <a:off x="5399" y="3603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50" name="Line 942"/>
              <p:cNvSpPr>
                <a:spLocks noChangeShapeType="1"/>
              </p:cNvSpPr>
              <p:nvPr/>
            </p:nvSpPr>
            <p:spPr bwMode="auto">
              <a:xfrm>
                <a:off x="5401" y="3606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51" name="Line 943"/>
              <p:cNvSpPr>
                <a:spLocks noChangeShapeType="1"/>
              </p:cNvSpPr>
              <p:nvPr/>
            </p:nvSpPr>
            <p:spPr bwMode="auto">
              <a:xfrm flipH="1" flipV="1">
                <a:off x="5403" y="3608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52" name="Line 944"/>
              <p:cNvSpPr>
                <a:spLocks noChangeShapeType="1"/>
              </p:cNvSpPr>
              <p:nvPr/>
            </p:nvSpPr>
            <p:spPr bwMode="auto">
              <a:xfrm>
                <a:off x="5405" y="361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53" name="Line 945"/>
              <p:cNvSpPr>
                <a:spLocks noChangeShapeType="1"/>
              </p:cNvSpPr>
              <p:nvPr/>
            </p:nvSpPr>
            <p:spPr bwMode="auto">
              <a:xfrm>
                <a:off x="5529" y="3603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54" name="Line 946"/>
              <p:cNvSpPr>
                <a:spLocks noChangeShapeType="1"/>
              </p:cNvSpPr>
              <p:nvPr/>
            </p:nvSpPr>
            <p:spPr bwMode="auto">
              <a:xfrm flipH="1" flipV="1">
                <a:off x="5530" y="3606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55" name="Line 947"/>
              <p:cNvSpPr>
                <a:spLocks noChangeShapeType="1"/>
              </p:cNvSpPr>
              <p:nvPr/>
            </p:nvSpPr>
            <p:spPr bwMode="auto">
              <a:xfrm>
                <a:off x="5532" y="360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56" name="Line 948"/>
              <p:cNvSpPr>
                <a:spLocks noChangeShapeType="1"/>
              </p:cNvSpPr>
              <p:nvPr/>
            </p:nvSpPr>
            <p:spPr bwMode="auto">
              <a:xfrm>
                <a:off x="6018" y="3603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57" name="Line 949"/>
              <p:cNvSpPr>
                <a:spLocks noChangeShapeType="1"/>
              </p:cNvSpPr>
              <p:nvPr/>
            </p:nvSpPr>
            <p:spPr bwMode="auto">
              <a:xfrm flipH="1" flipV="1">
                <a:off x="6020" y="3606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58" name="Line 950"/>
              <p:cNvSpPr>
                <a:spLocks noChangeShapeType="1"/>
              </p:cNvSpPr>
              <p:nvPr/>
            </p:nvSpPr>
            <p:spPr bwMode="auto">
              <a:xfrm>
                <a:off x="6021" y="361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59" name="Line 951"/>
              <p:cNvSpPr>
                <a:spLocks noChangeShapeType="1"/>
              </p:cNvSpPr>
              <p:nvPr/>
            </p:nvSpPr>
            <p:spPr bwMode="auto">
              <a:xfrm flipV="1">
                <a:off x="6058" y="360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60" name="Line 952"/>
              <p:cNvSpPr>
                <a:spLocks noChangeShapeType="1"/>
              </p:cNvSpPr>
              <p:nvPr/>
            </p:nvSpPr>
            <p:spPr bwMode="auto">
              <a:xfrm flipH="1">
                <a:off x="6059" y="3603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61" name="Line 953"/>
              <p:cNvSpPr>
                <a:spLocks noChangeShapeType="1"/>
              </p:cNvSpPr>
              <p:nvPr/>
            </p:nvSpPr>
            <p:spPr bwMode="auto">
              <a:xfrm>
                <a:off x="5394" y="359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62" name="Line 954"/>
              <p:cNvSpPr>
                <a:spLocks noChangeShapeType="1"/>
              </p:cNvSpPr>
              <p:nvPr/>
            </p:nvSpPr>
            <p:spPr bwMode="auto">
              <a:xfrm>
                <a:off x="5394" y="3596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63" name="Line 955"/>
              <p:cNvSpPr>
                <a:spLocks noChangeShapeType="1"/>
              </p:cNvSpPr>
              <p:nvPr/>
            </p:nvSpPr>
            <p:spPr bwMode="auto">
              <a:xfrm flipH="1" flipV="1">
                <a:off x="5395" y="3599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64" name="Line 956"/>
              <p:cNvSpPr>
                <a:spLocks noChangeShapeType="1"/>
              </p:cNvSpPr>
              <p:nvPr/>
            </p:nvSpPr>
            <p:spPr bwMode="auto">
              <a:xfrm>
                <a:off x="5398" y="360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65" name="Line 957"/>
              <p:cNvSpPr>
                <a:spLocks noChangeShapeType="1"/>
              </p:cNvSpPr>
              <p:nvPr/>
            </p:nvSpPr>
            <p:spPr bwMode="auto">
              <a:xfrm flipH="1" flipV="1">
                <a:off x="5524" y="3596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66" name="Line 958"/>
              <p:cNvSpPr>
                <a:spLocks noChangeShapeType="1"/>
              </p:cNvSpPr>
              <p:nvPr/>
            </p:nvSpPr>
            <p:spPr bwMode="auto">
              <a:xfrm>
                <a:off x="5526" y="3600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67" name="Line 959"/>
              <p:cNvSpPr>
                <a:spLocks noChangeShapeType="1"/>
              </p:cNvSpPr>
              <p:nvPr/>
            </p:nvSpPr>
            <p:spPr bwMode="auto">
              <a:xfrm flipV="1">
                <a:off x="6018" y="3601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68" name="Line 960"/>
              <p:cNvSpPr>
                <a:spLocks noChangeShapeType="1"/>
              </p:cNvSpPr>
              <p:nvPr/>
            </p:nvSpPr>
            <p:spPr bwMode="auto">
              <a:xfrm flipH="1">
                <a:off x="6020" y="359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69" name="Line 961"/>
              <p:cNvSpPr>
                <a:spLocks noChangeShapeType="1"/>
              </p:cNvSpPr>
              <p:nvPr/>
            </p:nvSpPr>
            <p:spPr bwMode="auto">
              <a:xfrm flipV="1">
                <a:off x="6061" y="3596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70" name="Line 962"/>
              <p:cNvSpPr>
                <a:spLocks noChangeShapeType="1"/>
              </p:cNvSpPr>
              <p:nvPr/>
            </p:nvSpPr>
            <p:spPr bwMode="auto">
              <a:xfrm flipV="1">
                <a:off x="6061" y="360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71" name="Line 963"/>
              <p:cNvSpPr>
                <a:spLocks noChangeShapeType="1"/>
              </p:cNvSpPr>
              <p:nvPr/>
            </p:nvSpPr>
            <p:spPr bwMode="auto">
              <a:xfrm flipH="1" flipV="1">
                <a:off x="5391" y="358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72" name="Line 964"/>
              <p:cNvSpPr>
                <a:spLocks noChangeShapeType="1"/>
              </p:cNvSpPr>
              <p:nvPr/>
            </p:nvSpPr>
            <p:spPr bwMode="auto">
              <a:xfrm>
                <a:off x="5392" y="3592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73" name="Line 965"/>
              <p:cNvSpPr>
                <a:spLocks noChangeShapeType="1"/>
              </p:cNvSpPr>
              <p:nvPr/>
            </p:nvSpPr>
            <p:spPr bwMode="auto">
              <a:xfrm flipH="1" flipV="1">
                <a:off x="5519" y="3588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74" name="Line 966"/>
              <p:cNvSpPr>
                <a:spLocks noChangeShapeType="1"/>
              </p:cNvSpPr>
              <p:nvPr/>
            </p:nvSpPr>
            <p:spPr bwMode="auto">
              <a:xfrm>
                <a:off x="5521" y="358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75" name="Line 967"/>
              <p:cNvSpPr>
                <a:spLocks noChangeShapeType="1"/>
              </p:cNvSpPr>
              <p:nvPr/>
            </p:nvSpPr>
            <p:spPr bwMode="auto">
              <a:xfrm flipH="1" flipV="1">
                <a:off x="5522" y="359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76" name="Line 968"/>
              <p:cNvSpPr>
                <a:spLocks noChangeShapeType="1"/>
              </p:cNvSpPr>
              <p:nvPr/>
            </p:nvSpPr>
            <p:spPr bwMode="auto">
              <a:xfrm>
                <a:off x="5523" y="359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77" name="Line 969"/>
              <p:cNvSpPr>
                <a:spLocks noChangeShapeType="1"/>
              </p:cNvSpPr>
              <p:nvPr/>
            </p:nvSpPr>
            <p:spPr bwMode="auto">
              <a:xfrm flipH="1">
                <a:off x="6021" y="3592"/>
                <a:ext cx="7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78" name="Line 970"/>
              <p:cNvSpPr>
                <a:spLocks noChangeShapeType="1"/>
              </p:cNvSpPr>
              <p:nvPr/>
            </p:nvSpPr>
            <p:spPr bwMode="auto">
              <a:xfrm flipV="1">
                <a:off x="6028" y="3588"/>
                <a:ext cx="7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79" name="Line 971"/>
              <p:cNvSpPr>
                <a:spLocks noChangeShapeType="1"/>
              </p:cNvSpPr>
              <p:nvPr/>
            </p:nvSpPr>
            <p:spPr bwMode="auto">
              <a:xfrm flipH="1" flipV="1">
                <a:off x="6053" y="3588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80" name="Line 972"/>
              <p:cNvSpPr>
                <a:spLocks noChangeShapeType="1"/>
              </p:cNvSpPr>
              <p:nvPr/>
            </p:nvSpPr>
            <p:spPr bwMode="auto">
              <a:xfrm>
                <a:off x="6057" y="3591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81" name="Line 973"/>
              <p:cNvSpPr>
                <a:spLocks noChangeShapeType="1"/>
              </p:cNvSpPr>
              <p:nvPr/>
            </p:nvSpPr>
            <p:spPr bwMode="auto">
              <a:xfrm flipH="1" flipV="1">
                <a:off x="6059" y="359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82" name="Line 974"/>
              <p:cNvSpPr>
                <a:spLocks noChangeShapeType="1"/>
              </p:cNvSpPr>
              <p:nvPr/>
            </p:nvSpPr>
            <p:spPr bwMode="auto">
              <a:xfrm>
                <a:off x="6060" y="359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83" name="Line 975"/>
              <p:cNvSpPr>
                <a:spLocks noChangeShapeType="1"/>
              </p:cNvSpPr>
              <p:nvPr/>
            </p:nvSpPr>
            <p:spPr bwMode="auto">
              <a:xfrm>
                <a:off x="5387" y="358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84" name="Line 976"/>
              <p:cNvSpPr>
                <a:spLocks noChangeShapeType="1"/>
              </p:cNvSpPr>
              <p:nvPr/>
            </p:nvSpPr>
            <p:spPr bwMode="auto">
              <a:xfrm flipH="1" flipV="1">
                <a:off x="5387" y="3582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85" name="Line 977"/>
              <p:cNvSpPr>
                <a:spLocks noChangeShapeType="1"/>
              </p:cNvSpPr>
              <p:nvPr/>
            </p:nvSpPr>
            <p:spPr bwMode="auto">
              <a:xfrm>
                <a:off x="5390" y="3586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86" name="Line 978"/>
              <p:cNvSpPr>
                <a:spLocks noChangeShapeType="1"/>
              </p:cNvSpPr>
              <p:nvPr/>
            </p:nvSpPr>
            <p:spPr bwMode="auto">
              <a:xfrm flipH="1" flipV="1">
                <a:off x="5515" y="3580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87" name="Line 979"/>
              <p:cNvSpPr>
                <a:spLocks noChangeShapeType="1"/>
              </p:cNvSpPr>
              <p:nvPr/>
            </p:nvSpPr>
            <p:spPr bwMode="auto">
              <a:xfrm>
                <a:off x="5517" y="3584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88" name="Line 980"/>
              <p:cNvSpPr>
                <a:spLocks noChangeShapeType="1"/>
              </p:cNvSpPr>
              <p:nvPr/>
            </p:nvSpPr>
            <p:spPr bwMode="auto">
              <a:xfrm>
                <a:off x="6035" y="358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89" name="Line 981"/>
              <p:cNvSpPr>
                <a:spLocks noChangeShapeType="1"/>
              </p:cNvSpPr>
              <p:nvPr/>
            </p:nvSpPr>
            <p:spPr bwMode="auto">
              <a:xfrm flipH="1">
                <a:off x="6035" y="3586"/>
                <a:ext cx="8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90" name="Line 982"/>
              <p:cNvSpPr>
                <a:spLocks noChangeShapeType="1"/>
              </p:cNvSpPr>
              <p:nvPr/>
            </p:nvSpPr>
            <p:spPr bwMode="auto">
              <a:xfrm>
                <a:off x="6043" y="358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91" name="Line 983"/>
              <p:cNvSpPr>
                <a:spLocks noChangeShapeType="1"/>
              </p:cNvSpPr>
              <p:nvPr/>
            </p:nvSpPr>
            <p:spPr bwMode="auto">
              <a:xfrm>
                <a:off x="6045" y="3586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92" name="Line 984"/>
              <p:cNvSpPr>
                <a:spLocks noChangeShapeType="1"/>
              </p:cNvSpPr>
              <p:nvPr/>
            </p:nvSpPr>
            <p:spPr bwMode="auto">
              <a:xfrm flipH="1" flipV="1">
                <a:off x="6051" y="358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93" name="Line 985"/>
              <p:cNvSpPr>
                <a:spLocks noChangeShapeType="1"/>
              </p:cNvSpPr>
              <p:nvPr/>
            </p:nvSpPr>
            <p:spPr bwMode="auto">
              <a:xfrm>
                <a:off x="6052" y="358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94" name="Line 986"/>
              <p:cNvSpPr>
                <a:spLocks noChangeShapeType="1"/>
              </p:cNvSpPr>
              <p:nvPr/>
            </p:nvSpPr>
            <p:spPr bwMode="auto">
              <a:xfrm flipH="1" flipV="1">
                <a:off x="5384" y="3572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95" name="Line 987"/>
              <p:cNvSpPr>
                <a:spLocks noChangeShapeType="1"/>
              </p:cNvSpPr>
              <p:nvPr/>
            </p:nvSpPr>
            <p:spPr bwMode="auto">
              <a:xfrm>
                <a:off x="5385" y="3575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96" name="Line 988"/>
              <p:cNvSpPr>
                <a:spLocks noChangeShapeType="1"/>
              </p:cNvSpPr>
              <p:nvPr/>
            </p:nvSpPr>
            <p:spPr bwMode="auto">
              <a:xfrm flipH="1" flipV="1">
                <a:off x="5509" y="3572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97" name="Line 989"/>
              <p:cNvSpPr>
                <a:spLocks noChangeShapeType="1"/>
              </p:cNvSpPr>
              <p:nvPr/>
            </p:nvSpPr>
            <p:spPr bwMode="auto">
              <a:xfrm>
                <a:off x="5511" y="3574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98" name="Line 990"/>
              <p:cNvSpPr>
                <a:spLocks noChangeShapeType="1"/>
              </p:cNvSpPr>
              <p:nvPr/>
            </p:nvSpPr>
            <p:spPr bwMode="auto">
              <a:xfrm flipH="1" flipV="1">
                <a:off x="5514" y="357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99" name="Line 991"/>
              <p:cNvSpPr>
                <a:spLocks noChangeShapeType="1"/>
              </p:cNvSpPr>
              <p:nvPr/>
            </p:nvSpPr>
            <p:spPr bwMode="auto">
              <a:xfrm>
                <a:off x="5515" y="357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00" name="Line 992"/>
              <p:cNvSpPr>
                <a:spLocks noChangeShapeType="1"/>
              </p:cNvSpPr>
              <p:nvPr/>
            </p:nvSpPr>
            <p:spPr bwMode="auto">
              <a:xfrm flipV="1">
                <a:off x="5379" y="356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01" name="Line 993"/>
              <p:cNvSpPr>
                <a:spLocks noChangeShapeType="1"/>
              </p:cNvSpPr>
              <p:nvPr/>
            </p:nvSpPr>
            <p:spPr bwMode="auto">
              <a:xfrm flipH="1" flipV="1">
                <a:off x="5379" y="3565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02" name="Line 994"/>
              <p:cNvSpPr>
                <a:spLocks noChangeShapeType="1"/>
              </p:cNvSpPr>
              <p:nvPr/>
            </p:nvSpPr>
            <p:spPr bwMode="auto">
              <a:xfrm>
                <a:off x="5383" y="357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03" name="Line 995"/>
              <p:cNvSpPr>
                <a:spLocks noChangeShapeType="1"/>
              </p:cNvSpPr>
              <p:nvPr/>
            </p:nvSpPr>
            <p:spPr bwMode="auto">
              <a:xfrm flipH="1" flipV="1">
                <a:off x="5504" y="356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04" name="Line 996"/>
              <p:cNvSpPr>
                <a:spLocks noChangeShapeType="1"/>
              </p:cNvSpPr>
              <p:nvPr/>
            </p:nvSpPr>
            <p:spPr bwMode="auto">
              <a:xfrm>
                <a:off x="5506" y="356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05" name="Line 997"/>
              <p:cNvSpPr>
                <a:spLocks noChangeShapeType="1"/>
              </p:cNvSpPr>
              <p:nvPr/>
            </p:nvSpPr>
            <p:spPr bwMode="auto">
              <a:xfrm flipH="1" flipV="1">
                <a:off x="5506" y="3566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06" name="Line 998"/>
              <p:cNvSpPr>
                <a:spLocks noChangeShapeType="1"/>
              </p:cNvSpPr>
              <p:nvPr/>
            </p:nvSpPr>
            <p:spPr bwMode="auto">
              <a:xfrm>
                <a:off x="5508" y="357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07" name="Line 999"/>
              <p:cNvSpPr>
                <a:spLocks noChangeShapeType="1"/>
              </p:cNvSpPr>
              <p:nvPr/>
            </p:nvSpPr>
            <p:spPr bwMode="auto">
              <a:xfrm flipH="1" flipV="1">
                <a:off x="5376" y="3556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08" name="Line 1000"/>
              <p:cNvSpPr>
                <a:spLocks noChangeShapeType="1"/>
              </p:cNvSpPr>
              <p:nvPr/>
            </p:nvSpPr>
            <p:spPr bwMode="auto">
              <a:xfrm>
                <a:off x="5377" y="3558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09" name="Line 1001"/>
              <p:cNvSpPr>
                <a:spLocks noChangeShapeType="1"/>
              </p:cNvSpPr>
              <p:nvPr/>
            </p:nvSpPr>
            <p:spPr bwMode="auto">
              <a:xfrm flipH="1" flipV="1">
                <a:off x="5499" y="3556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10" name="Line 1002"/>
              <p:cNvSpPr>
                <a:spLocks noChangeShapeType="1"/>
              </p:cNvSpPr>
              <p:nvPr/>
            </p:nvSpPr>
            <p:spPr bwMode="auto">
              <a:xfrm>
                <a:off x="5502" y="3560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11" name="Line 1003"/>
              <p:cNvSpPr>
                <a:spLocks noChangeShapeType="1"/>
              </p:cNvSpPr>
              <p:nvPr/>
            </p:nvSpPr>
            <p:spPr bwMode="auto">
              <a:xfrm flipV="1">
                <a:off x="5376" y="354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12" name="Line 1004"/>
              <p:cNvSpPr>
                <a:spLocks noChangeShapeType="1"/>
              </p:cNvSpPr>
              <p:nvPr/>
            </p:nvSpPr>
            <p:spPr bwMode="auto">
              <a:xfrm>
                <a:off x="5376" y="3552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13" name="Line 1005"/>
              <p:cNvSpPr>
                <a:spLocks noChangeShapeType="1"/>
              </p:cNvSpPr>
              <p:nvPr/>
            </p:nvSpPr>
            <p:spPr bwMode="auto">
              <a:xfrm flipH="1" flipV="1">
                <a:off x="5493" y="3548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14" name="Line 1006"/>
              <p:cNvSpPr>
                <a:spLocks noChangeShapeType="1"/>
              </p:cNvSpPr>
              <p:nvPr/>
            </p:nvSpPr>
            <p:spPr bwMode="auto">
              <a:xfrm>
                <a:off x="5495" y="355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15" name="Line 1007"/>
              <p:cNvSpPr>
                <a:spLocks noChangeShapeType="1"/>
              </p:cNvSpPr>
              <p:nvPr/>
            </p:nvSpPr>
            <p:spPr bwMode="auto">
              <a:xfrm>
                <a:off x="5378" y="354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0297" name="Group 1209"/>
            <p:cNvGrpSpPr>
              <a:grpSpLocks/>
            </p:cNvGrpSpPr>
            <p:nvPr/>
          </p:nvGrpSpPr>
          <p:grpSpPr bwMode="auto">
            <a:xfrm>
              <a:off x="5374" y="3391"/>
              <a:ext cx="705" cy="159"/>
              <a:chOff x="5376" y="3390"/>
              <a:chExt cx="705" cy="159"/>
            </a:xfrm>
          </p:grpSpPr>
          <p:sp>
            <p:nvSpPr>
              <p:cNvPr id="18417" name="Line 1009"/>
              <p:cNvSpPr>
                <a:spLocks noChangeShapeType="1"/>
              </p:cNvSpPr>
              <p:nvPr/>
            </p:nvSpPr>
            <p:spPr bwMode="auto">
              <a:xfrm flipV="1">
                <a:off x="5376" y="3542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18" name="Line 1010"/>
              <p:cNvSpPr>
                <a:spLocks noChangeShapeType="1"/>
              </p:cNvSpPr>
              <p:nvPr/>
            </p:nvSpPr>
            <p:spPr bwMode="auto">
              <a:xfrm flipH="1" flipV="1">
                <a:off x="5486" y="3541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19" name="Line 1011"/>
              <p:cNvSpPr>
                <a:spLocks noChangeShapeType="1"/>
              </p:cNvSpPr>
              <p:nvPr/>
            </p:nvSpPr>
            <p:spPr bwMode="auto">
              <a:xfrm>
                <a:off x="5488" y="3543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20" name="Line 1012"/>
              <p:cNvSpPr>
                <a:spLocks noChangeShapeType="1"/>
              </p:cNvSpPr>
              <p:nvPr/>
            </p:nvSpPr>
            <p:spPr bwMode="auto">
              <a:xfrm flipH="1" flipV="1">
                <a:off x="5490" y="3545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21" name="Line 1013"/>
              <p:cNvSpPr>
                <a:spLocks noChangeShapeType="1"/>
              </p:cNvSpPr>
              <p:nvPr/>
            </p:nvSpPr>
            <p:spPr bwMode="auto">
              <a:xfrm>
                <a:off x="5492" y="354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22" name="Line 1014"/>
              <p:cNvSpPr>
                <a:spLocks noChangeShapeType="1"/>
              </p:cNvSpPr>
              <p:nvPr/>
            </p:nvSpPr>
            <p:spPr bwMode="auto">
              <a:xfrm flipV="1">
                <a:off x="5378" y="353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23" name="Line 1015"/>
              <p:cNvSpPr>
                <a:spLocks noChangeShapeType="1"/>
              </p:cNvSpPr>
              <p:nvPr/>
            </p:nvSpPr>
            <p:spPr bwMode="auto">
              <a:xfrm flipV="1">
                <a:off x="5379" y="3533"/>
                <a:ext cx="8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24" name="Line 1016"/>
              <p:cNvSpPr>
                <a:spLocks noChangeShapeType="1"/>
              </p:cNvSpPr>
              <p:nvPr/>
            </p:nvSpPr>
            <p:spPr bwMode="auto">
              <a:xfrm flipH="1" flipV="1">
                <a:off x="5479" y="353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25" name="Line 1017"/>
              <p:cNvSpPr>
                <a:spLocks noChangeShapeType="1"/>
              </p:cNvSpPr>
              <p:nvPr/>
            </p:nvSpPr>
            <p:spPr bwMode="auto">
              <a:xfrm>
                <a:off x="5480" y="353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26" name="Line 1018"/>
              <p:cNvSpPr>
                <a:spLocks noChangeShapeType="1"/>
              </p:cNvSpPr>
              <p:nvPr/>
            </p:nvSpPr>
            <p:spPr bwMode="auto">
              <a:xfrm flipH="1" flipV="1">
                <a:off x="5482" y="3535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27" name="Line 1019"/>
              <p:cNvSpPr>
                <a:spLocks noChangeShapeType="1"/>
              </p:cNvSpPr>
              <p:nvPr/>
            </p:nvSpPr>
            <p:spPr bwMode="auto">
              <a:xfrm>
                <a:off x="5485" y="3538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28" name="Line 1020"/>
              <p:cNvSpPr>
                <a:spLocks noChangeShapeType="1"/>
              </p:cNvSpPr>
              <p:nvPr/>
            </p:nvSpPr>
            <p:spPr bwMode="auto">
              <a:xfrm>
                <a:off x="5757" y="353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29" name="Line 1021"/>
              <p:cNvSpPr>
                <a:spLocks noChangeShapeType="1"/>
              </p:cNvSpPr>
              <p:nvPr/>
            </p:nvSpPr>
            <p:spPr bwMode="auto">
              <a:xfrm flipH="1" flipV="1">
                <a:off x="5758" y="3534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30" name="Line 1022"/>
              <p:cNvSpPr>
                <a:spLocks noChangeShapeType="1"/>
              </p:cNvSpPr>
              <p:nvPr/>
            </p:nvSpPr>
            <p:spPr bwMode="auto">
              <a:xfrm>
                <a:off x="5764" y="3535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31" name="Line 1023"/>
              <p:cNvSpPr>
                <a:spLocks noChangeShapeType="1"/>
              </p:cNvSpPr>
              <p:nvPr/>
            </p:nvSpPr>
            <p:spPr bwMode="auto">
              <a:xfrm flipV="1">
                <a:off x="5767" y="3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12" name="Line 1024"/>
              <p:cNvSpPr>
                <a:spLocks noChangeShapeType="1"/>
              </p:cNvSpPr>
              <p:nvPr/>
            </p:nvSpPr>
            <p:spPr bwMode="auto">
              <a:xfrm flipH="1">
                <a:off x="5772" y="3535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13" name="Line 1025"/>
              <p:cNvSpPr>
                <a:spLocks noChangeShapeType="1"/>
              </p:cNvSpPr>
              <p:nvPr/>
            </p:nvSpPr>
            <p:spPr bwMode="auto">
              <a:xfrm flipV="1">
                <a:off x="5775" y="3533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14" name="Line 1026"/>
              <p:cNvSpPr>
                <a:spLocks noChangeShapeType="1"/>
              </p:cNvSpPr>
              <p:nvPr/>
            </p:nvSpPr>
            <p:spPr bwMode="auto">
              <a:xfrm>
                <a:off x="5387" y="353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15" name="Line 1027"/>
              <p:cNvSpPr>
                <a:spLocks noChangeShapeType="1"/>
              </p:cNvSpPr>
              <p:nvPr/>
            </p:nvSpPr>
            <p:spPr bwMode="auto">
              <a:xfrm flipH="1">
                <a:off x="5388" y="3531"/>
                <a:ext cx="7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16" name="Line 1028"/>
              <p:cNvSpPr>
                <a:spLocks noChangeShapeType="1"/>
              </p:cNvSpPr>
              <p:nvPr/>
            </p:nvSpPr>
            <p:spPr bwMode="auto">
              <a:xfrm flipH="1">
                <a:off x="5395" y="353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17" name="Line 1029"/>
              <p:cNvSpPr>
                <a:spLocks noChangeShapeType="1"/>
              </p:cNvSpPr>
              <p:nvPr/>
            </p:nvSpPr>
            <p:spPr bwMode="auto">
              <a:xfrm>
                <a:off x="5396" y="3531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18" name="Line 1030"/>
              <p:cNvSpPr>
                <a:spLocks noChangeShapeType="1"/>
              </p:cNvSpPr>
              <p:nvPr/>
            </p:nvSpPr>
            <p:spPr bwMode="auto">
              <a:xfrm flipH="1">
                <a:off x="5403" y="3531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19" name="Line 1031"/>
              <p:cNvSpPr>
                <a:spLocks noChangeShapeType="1"/>
              </p:cNvSpPr>
              <p:nvPr/>
            </p:nvSpPr>
            <p:spPr bwMode="auto">
              <a:xfrm>
                <a:off x="5405" y="3531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20" name="Line 1032"/>
              <p:cNvSpPr>
                <a:spLocks noChangeShapeType="1"/>
              </p:cNvSpPr>
              <p:nvPr/>
            </p:nvSpPr>
            <p:spPr bwMode="auto">
              <a:xfrm>
                <a:off x="5412" y="353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21" name="Line 1033"/>
              <p:cNvSpPr>
                <a:spLocks noChangeShapeType="1"/>
              </p:cNvSpPr>
              <p:nvPr/>
            </p:nvSpPr>
            <p:spPr bwMode="auto">
              <a:xfrm flipH="1">
                <a:off x="5413" y="3531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22" name="Line 1034"/>
              <p:cNvSpPr>
                <a:spLocks noChangeShapeType="1"/>
              </p:cNvSpPr>
              <p:nvPr/>
            </p:nvSpPr>
            <p:spPr bwMode="auto">
              <a:xfrm flipV="1">
                <a:off x="5420" y="353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23" name="Line 1035"/>
              <p:cNvSpPr>
                <a:spLocks noChangeShapeType="1"/>
              </p:cNvSpPr>
              <p:nvPr/>
            </p:nvSpPr>
            <p:spPr bwMode="auto">
              <a:xfrm flipH="1">
                <a:off x="5422" y="3529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24" name="Line 1036"/>
              <p:cNvSpPr>
                <a:spLocks noChangeShapeType="1"/>
              </p:cNvSpPr>
              <p:nvPr/>
            </p:nvSpPr>
            <p:spPr bwMode="auto">
              <a:xfrm flipV="1">
                <a:off x="5427" y="3528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25" name="Line 1037"/>
              <p:cNvSpPr>
                <a:spLocks noChangeShapeType="1"/>
              </p:cNvSpPr>
              <p:nvPr/>
            </p:nvSpPr>
            <p:spPr bwMode="auto">
              <a:xfrm flipH="1">
                <a:off x="5431" y="3527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26" name="Line 1038"/>
              <p:cNvSpPr>
                <a:spLocks noChangeShapeType="1"/>
              </p:cNvSpPr>
              <p:nvPr/>
            </p:nvSpPr>
            <p:spPr bwMode="auto">
              <a:xfrm flipV="1">
                <a:off x="5435" y="3524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27" name="Line 1039"/>
              <p:cNvSpPr>
                <a:spLocks noChangeShapeType="1"/>
              </p:cNvSpPr>
              <p:nvPr/>
            </p:nvSpPr>
            <p:spPr bwMode="auto">
              <a:xfrm flipH="1" flipV="1">
                <a:off x="5473" y="352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28" name="Line 1040"/>
              <p:cNvSpPr>
                <a:spLocks noChangeShapeType="1"/>
              </p:cNvSpPr>
              <p:nvPr/>
            </p:nvSpPr>
            <p:spPr bwMode="auto">
              <a:xfrm flipH="1" flipV="1">
                <a:off x="5474" y="3526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29" name="Line 1041"/>
              <p:cNvSpPr>
                <a:spLocks noChangeShapeType="1"/>
              </p:cNvSpPr>
              <p:nvPr/>
            </p:nvSpPr>
            <p:spPr bwMode="auto">
              <a:xfrm>
                <a:off x="5478" y="3529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30" name="Line 1042"/>
              <p:cNvSpPr>
                <a:spLocks noChangeShapeType="1"/>
              </p:cNvSpPr>
              <p:nvPr/>
            </p:nvSpPr>
            <p:spPr bwMode="auto">
              <a:xfrm flipH="1" flipV="1">
                <a:off x="5740" y="352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31" name="Line 1043"/>
              <p:cNvSpPr>
                <a:spLocks noChangeShapeType="1"/>
              </p:cNvSpPr>
              <p:nvPr/>
            </p:nvSpPr>
            <p:spPr bwMode="auto">
              <a:xfrm>
                <a:off x="5741" y="352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32" name="Line 1044"/>
              <p:cNvSpPr>
                <a:spLocks noChangeShapeType="1"/>
              </p:cNvSpPr>
              <p:nvPr/>
            </p:nvSpPr>
            <p:spPr bwMode="auto">
              <a:xfrm flipH="1" flipV="1">
                <a:off x="5742" y="3526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33" name="Line 1045"/>
              <p:cNvSpPr>
                <a:spLocks noChangeShapeType="1"/>
              </p:cNvSpPr>
              <p:nvPr/>
            </p:nvSpPr>
            <p:spPr bwMode="auto">
              <a:xfrm>
                <a:off x="5747" y="3528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34" name="Line 1046"/>
              <p:cNvSpPr>
                <a:spLocks noChangeShapeType="1"/>
              </p:cNvSpPr>
              <p:nvPr/>
            </p:nvSpPr>
            <p:spPr bwMode="auto">
              <a:xfrm flipH="1">
                <a:off x="5752" y="353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35" name="Line 1047"/>
              <p:cNvSpPr>
                <a:spLocks noChangeShapeType="1"/>
              </p:cNvSpPr>
              <p:nvPr/>
            </p:nvSpPr>
            <p:spPr bwMode="auto">
              <a:xfrm>
                <a:off x="5753" y="3530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36" name="Line 1048"/>
              <p:cNvSpPr>
                <a:spLocks noChangeShapeType="1"/>
              </p:cNvSpPr>
              <p:nvPr/>
            </p:nvSpPr>
            <p:spPr bwMode="auto">
              <a:xfrm flipH="1">
                <a:off x="5781" y="3531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37" name="Line 1049"/>
              <p:cNvSpPr>
                <a:spLocks noChangeShapeType="1"/>
              </p:cNvSpPr>
              <p:nvPr/>
            </p:nvSpPr>
            <p:spPr bwMode="auto">
              <a:xfrm flipV="1">
                <a:off x="5783" y="353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38" name="Line 1050"/>
              <p:cNvSpPr>
                <a:spLocks noChangeShapeType="1"/>
              </p:cNvSpPr>
              <p:nvPr/>
            </p:nvSpPr>
            <p:spPr bwMode="auto">
              <a:xfrm flipH="1">
                <a:off x="5784" y="3527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39" name="Line 1051"/>
              <p:cNvSpPr>
                <a:spLocks noChangeShapeType="1"/>
              </p:cNvSpPr>
              <p:nvPr/>
            </p:nvSpPr>
            <p:spPr bwMode="auto">
              <a:xfrm flipV="1">
                <a:off x="5790" y="3524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40" name="Line 1052"/>
              <p:cNvSpPr>
                <a:spLocks noChangeShapeType="1"/>
              </p:cNvSpPr>
              <p:nvPr/>
            </p:nvSpPr>
            <p:spPr bwMode="auto">
              <a:xfrm flipH="1">
                <a:off x="5441" y="3522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41" name="Line 1053"/>
              <p:cNvSpPr>
                <a:spLocks noChangeShapeType="1"/>
              </p:cNvSpPr>
              <p:nvPr/>
            </p:nvSpPr>
            <p:spPr bwMode="auto">
              <a:xfrm flipV="1">
                <a:off x="5443" y="3520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42" name="Line 1054"/>
              <p:cNvSpPr>
                <a:spLocks noChangeShapeType="1"/>
              </p:cNvSpPr>
              <p:nvPr/>
            </p:nvSpPr>
            <p:spPr bwMode="auto">
              <a:xfrm flipH="1">
                <a:off x="5448" y="3519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43" name="Line 1055"/>
              <p:cNvSpPr>
                <a:spLocks noChangeShapeType="1"/>
              </p:cNvSpPr>
              <p:nvPr/>
            </p:nvSpPr>
            <p:spPr bwMode="auto">
              <a:xfrm flipV="1">
                <a:off x="5450" y="3517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44" name="Line 1056"/>
              <p:cNvSpPr>
                <a:spLocks noChangeShapeType="1"/>
              </p:cNvSpPr>
              <p:nvPr/>
            </p:nvSpPr>
            <p:spPr bwMode="auto">
              <a:xfrm flipH="1" flipV="1">
                <a:off x="5464" y="3517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45" name="Line 1057"/>
              <p:cNvSpPr>
                <a:spLocks noChangeShapeType="1"/>
              </p:cNvSpPr>
              <p:nvPr/>
            </p:nvSpPr>
            <p:spPr bwMode="auto">
              <a:xfrm flipH="1" flipV="1">
                <a:off x="5466" y="3519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46" name="Line 1058"/>
              <p:cNvSpPr>
                <a:spLocks noChangeShapeType="1"/>
              </p:cNvSpPr>
              <p:nvPr/>
            </p:nvSpPr>
            <p:spPr bwMode="auto">
              <a:xfrm>
                <a:off x="5470" y="3521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47" name="Line 1059"/>
              <p:cNvSpPr>
                <a:spLocks noChangeShapeType="1"/>
              </p:cNvSpPr>
              <p:nvPr/>
            </p:nvSpPr>
            <p:spPr bwMode="auto">
              <a:xfrm flipH="1" flipV="1">
                <a:off x="5725" y="3517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48" name="Line 1060"/>
              <p:cNvSpPr>
                <a:spLocks noChangeShapeType="1"/>
              </p:cNvSpPr>
              <p:nvPr/>
            </p:nvSpPr>
            <p:spPr bwMode="auto">
              <a:xfrm>
                <a:off x="5726" y="351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49" name="Line 1061"/>
              <p:cNvSpPr>
                <a:spLocks noChangeShapeType="1"/>
              </p:cNvSpPr>
              <p:nvPr/>
            </p:nvSpPr>
            <p:spPr bwMode="auto">
              <a:xfrm flipH="1" flipV="1">
                <a:off x="5727" y="3519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50" name="Line 1062"/>
              <p:cNvSpPr>
                <a:spLocks noChangeShapeType="1"/>
              </p:cNvSpPr>
              <p:nvPr/>
            </p:nvSpPr>
            <p:spPr bwMode="auto">
              <a:xfrm>
                <a:off x="5731" y="3520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51" name="Line 1063"/>
              <p:cNvSpPr>
                <a:spLocks noChangeShapeType="1"/>
              </p:cNvSpPr>
              <p:nvPr/>
            </p:nvSpPr>
            <p:spPr bwMode="auto">
              <a:xfrm flipH="1" flipV="1">
                <a:off x="5734" y="352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52" name="Line 1064"/>
              <p:cNvSpPr>
                <a:spLocks noChangeShapeType="1"/>
              </p:cNvSpPr>
              <p:nvPr/>
            </p:nvSpPr>
            <p:spPr bwMode="auto">
              <a:xfrm>
                <a:off x="5736" y="3523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53" name="Line 1065"/>
              <p:cNvSpPr>
                <a:spLocks noChangeShapeType="1"/>
              </p:cNvSpPr>
              <p:nvPr/>
            </p:nvSpPr>
            <p:spPr bwMode="auto">
              <a:xfrm flipH="1">
                <a:off x="5793" y="3521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54" name="Line 1066"/>
              <p:cNvSpPr>
                <a:spLocks noChangeShapeType="1"/>
              </p:cNvSpPr>
              <p:nvPr/>
            </p:nvSpPr>
            <p:spPr bwMode="auto">
              <a:xfrm flipV="1">
                <a:off x="5798" y="3517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55" name="Line 1067"/>
              <p:cNvSpPr>
                <a:spLocks noChangeShapeType="1"/>
              </p:cNvSpPr>
              <p:nvPr/>
            </p:nvSpPr>
            <p:spPr bwMode="auto">
              <a:xfrm flipH="1">
                <a:off x="5453" y="3514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56" name="Line 1068"/>
              <p:cNvSpPr>
                <a:spLocks noChangeShapeType="1"/>
              </p:cNvSpPr>
              <p:nvPr/>
            </p:nvSpPr>
            <p:spPr bwMode="auto">
              <a:xfrm flipH="1" flipV="1">
                <a:off x="5458" y="351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57" name="Line 1069"/>
              <p:cNvSpPr>
                <a:spLocks noChangeShapeType="1"/>
              </p:cNvSpPr>
              <p:nvPr/>
            </p:nvSpPr>
            <p:spPr bwMode="auto">
              <a:xfrm>
                <a:off x="5460" y="3515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58" name="Line 1070"/>
              <p:cNvSpPr>
                <a:spLocks noChangeShapeType="1"/>
              </p:cNvSpPr>
              <p:nvPr/>
            </p:nvSpPr>
            <p:spPr bwMode="auto">
              <a:xfrm flipH="1" flipV="1">
                <a:off x="5714" y="3509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59" name="Line 1071"/>
              <p:cNvSpPr>
                <a:spLocks noChangeShapeType="1"/>
              </p:cNvSpPr>
              <p:nvPr/>
            </p:nvSpPr>
            <p:spPr bwMode="auto">
              <a:xfrm>
                <a:off x="5717" y="351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60" name="Line 1072"/>
              <p:cNvSpPr>
                <a:spLocks noChangeShapeType="1"/>
              </p:cNvSpPr>
              <p:nvPr/>
            </p:nvSpPr>
            <p:spPr bwMode="auto">
              <a:xfrm flipH="1" flipV="1">
                <a:off x="5719" y="3513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61" name="Line 1073"/>
              <p:cNvSpPr>
                <a:spLocks noChangeShapeType="1"/>
              </p:cNvSpPr>
              <p:nvPr/>
            </p:nvSpPr>
            <p:spPr bwMode="auto">
              <a:xfrm>
                <a:off x="5721" y="3515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62" name="Line 1074"/>
              <p:cNvSpPr>
                <a:spLocks noChangeShapeType="1"/>
              </p:cNvSpPr>
              <p:nvPr/>
            </p:nvSpPr>
            <p:spPr bwMode="auto">
              <a:xfrm flipH="1">
                <a:off x="5804" y="3515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63" name="Line 1075"/>
              <p:cNvSpPr>
                <a:spLocks noChangeShapeType="1"/>
              </p:cNvSpPr>
              <p:nvPr/>
            </p:nvSpPr>
            <p:spPr bwMode="auto">
              <a:xfrm flipV="1">
                <a:off x="5806" y="3509"/>
                <a:ext cx="6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64" name="Line 1076"/>
              <p:cNvSpPr>
                <a:spLocks noChangeShapeType="1"/>
              </p:cNvSpPr>
              <p:nvPr/>
            </p:nvSpPr>
            <p:spPr bwMode="auto">
              <a:xfrm flipH="1" flipV="1">
                <a:off x="5709" y="350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65" name="Line 1077"/>
              <p:cNvSpPr>
                <a:spLocks noChangeShapeType="1"/>
              </p:cNvSpPr>
              <p:nvPr/>
            </p:nvSpPr>
            <p:spPr bwMode="auto">
              <a:xfrm>
                <a:off x="5710" y="350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66" name="Line 1078"/>
              <p:cNvSpPr>
                <a:spLocks noChangeShapeType="1"/>
              </p:cNvSpPr>
              <p:nvPr/>
            </p:nvSpPr>
            <p:spPr bwMode="auto">
              <a:xfrm flipH="1" flipV="1">
                <a:off x="5711" y="3504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67" name="Line 1079"/>
              <p:cNvSpPr>
                <a:spLocks noChangeShapeType="1"/>
              </p:cNvSpPr>
              <p:nvPr/>
            </p:nvSpPr>
            <p:spPr bwMode="auto">
              <a:xfrm>
                <a:off x="5713" y="3507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68" name="Line 1080"/>
              <p:cNvSpPr>
                <a:spLocks noChangeShapeType="1"/>
              </p:cNvSpPr>
              <p:nvPr/>
            </p:nvSpPr>
            <p:spPr bwMode="auto">
              <a:xfrm flipV="1">
                <a:off x="5812" y="350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69" name="Line 1081"/>
              <p:cNvSpPr>
                <a:spLocks noChangeShapeType="1"/>
              </p:cNvSpPr>
              <p:nvPr/>
            </p:nvSpPr>
            <p:spPr bwMode="auto">
              <a:xfrm flipV="1">
                <a:off x="5813" y="3505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70" name="Line 1082"/>
              <p:cNvSpPr>
                <a:spLocks noChangeShapeType="1"/>
              </p:cNvSpPr>
              <p:nvPr/>
            </p:nvSpPr>
            <p:spPr bwMode="auto">
              <a:xfrm flipH="1">
                <a:off x="5818" y="3502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71" name="Line 1083"/>
              <p:cNvSpPr>
                <a:spLocks noChangeShapeType="1"/>
              </p:cNvSpPr>
              <p:nvPr/>
            </p:nvSpPr>
            <p:spPr bwMode="auto">
              <a:xfrm flipV="1">
                <a:off x="5821" y="3501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72" name="Line 1084"/>
              <p:cNvSpPr>
                <a:spLocks noChangeShapeType="1"/>
              </p:cNvSpPr>
              <p:nvPr/>
            </p:nvSpPr>
            <p:spPr bwMode="auto">
              <a:xfrm flipH="1" flipV="1">
                <a:off x="5706" y="3493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73" name="Line 1085"/>
              <p:cNvSpPr>
                <a:spLocks noChangeShapeType="1"/>
              </p:cNvSpPr>
              <p:nvPr/>
            </p:nvSpPr>
            <p:spPr bwMode="auto">
              <a:xfrm>
                <a:off x="5707" y="3497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74" name="Line 1086"/>
              <p:cNvSpPr>
                <a:spLocks noChangeShapeType="1"/>
              </p:cNvSpPr>
              <p:nvPr/>
            </p:nvSpPr>
            <p:spPr bwMode="auto">
              <a:xfrm flipH="1">
                <a:off x="5825" y="3498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75" name="Line 1087"/>
              <p:cNvSpPr>
                <a:spLocks noChangeShapeType="1"/>
              </p:cNvSpPr>
              <p:nvPr/>
            </p:nvSpPr>
            <p:spPr bwMode="auto">
              <a:xfrm flipV="1">
                <a:off x="5829" y="3493"/>
                <a:ext cx="7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76" name="Line 1088"/>
              <p:cNvSpPr>
                <a:spLocks noChangeShapeType="1"/>
              </p:cNvSpPr>
              <p:nvPr/>
            </p:nvSpPr>
            <p:spPr bwMode="auto">
              <a:xfrm flipH="1" flipV="1">
                <a:off x="5705" y="3485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77" name="Line 1089"/>
              <p:cNvSpPr>
                <a:spLocks noChangeShapeType="1"/>
              </p:cNvSpPr>
              <p:nvPr/>
            </p:nvSpPr>
            <p:spPr bwMode="auto">
              <a:xfrm>
                <a:off x="5706" y="349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78" name="Line 1090"/>
              <p:cNvSpPr>
                <a:spLocks noChangeShapeType="1"/>
              </p:cNvSpPr>
              <p:nvPr/>
            </p:nvSpPr>
            <p:spPr bwMode="auto">
              <a:xfrm flipH="1">
                <a:off x="5836" y="3492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79" name="Line 1091"/>
              <p:cNvSpPr>
                <a:spLocks noChangeShapeType="1"/>
              </p:cNvSpPr>
              <p:nvPr/>
            </p:nvSpPr>
            <p:spPr bwMode="auto">
              <a:xfrm flipH="1">
                <a:off x="5839" y="3485"/>
                <a:ext cx="2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80" name="Line 1092"/>
              <p:cNvSpPr>
                <a:spLocks noChangeShapeType="1"/>
              </p:cNvSpPr>
              <p:nvPr/>
            </p:nvSpPr>
            <p:spPr bwMode="auto">
              <a:xfrm flipH="1">
                <a:off x="5706" y="3477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81" name="Line 1093"/>
              <p:cNvSpPr>
                <a:spLocks noChangeShapeType="1"/>
              </p:cNvSpPr>
              <p:nvPr/>
            </p:nvSpPr>
            <p:spPr bwMode="auto">
              <a:xfrm flipV="1">
                <a:off x="5705" y="3481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82" name="Line 1094"/>
              <p:cNvSpPr>
                <a:spLocks noChangeShapeType="1"/>
              </p:cNvSpPr>
              <p:nvPr/>
            </p:nvSpPr>
            <p:spPr bwMode="auto">
              <a:xfrm flipV="1">
                <a:off x="5841" y="3479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83" name="Line 1095"/>
              <p:cNvSpPr>
                <a:spLocks noChangeShapeType="1"/>
              </p:cNvSpPr>
              <p:nvPr/>
            </p:nvSpPr>
            <p:spPr bwMode="auto">
              <a:xfrm>
                <a:off x="5845" y="3477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84" name="Line 1096"/>
              <p:cNvSpPr>
                <a:spLocks noChangeShapeType="1"/>
              </p:cNvSpPr>
              <p:nvPr/>
            </p:nvSpPr>
            <p:spPr bwMode="auto">
              <a:xfrm flipV="1">
                <a:off x="5707" y="3470"/>
                <a:ext cx="4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85" name="Line 1097"/>
              <p:cNvSpPr>
                <a:spLocks noChangeShapeType="1"/>
              </p:cNvSpPr>
              <p:nvPr/>
            </p:nvSpPr>
            <p:spPr bwMode="auto">
              <a:xfrm>
                <a:off x="5711" y="346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86" name="Line 1098"/>
              <p:cNvSpPr>
                <a:spLocks noChangeShapeType="1"/>
              </p:cNvSpPr>
              <p:nvPr/>
            </p:nvSpPr>
            <p:spPr bwMode="auto">
              <a:xfrm flipH="1">
                <a:off x="5847" y="3469"/>
                <a:ext cx="3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87" name="Line 1099"/>
              <p:cNvSpPr>
                <a:spLocks noChangeShapeType="1"/>
              </p:cNvSpPr>
              <p:nvPr/>
            </p:nvSpPr>
            <p:spPr bwMode="auto">
              <a:xfrm flipV="1">
                <a:off x="5845" y="347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88" name="Line 1100"/>
              <p:cNvSpPr>
                <a:spLocks noChangeShapeType="1"/>
              </p:cNvSpPr>
              <p:nvPr/>
            </p:nvSpPr>
            <p:spPr bwMode="auto">
              <a:xfrm flipH="1">
                <a:off x="5712" y="3462"/>
                <a:ext cx="5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89" name="Line 1101"/>
              <p:cNvSpPr>
                <a:spLocks noChangeShapeType="1"/>
              </p:cNvSpPr>
              <p:nvPr/>
            </p:nvSpPr>
            <p:spPr bwMode="auto">
              <a:xfrm>
                <a:off x="5711" y="346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90" name="Line 1102"/>
              <p:cNvSpPr>
                <a:spLocks noChangeShapeType="1"/>
              </p:cNvSpPr>
              <p:nvPr/>
            </p:nvSpPr>
            <p:spPr bwMode="auto">
              <a:xfrm flipV="1">
                <a:off x="5850" y="3464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91" name="Line 1103"/>
              <p:cNvSpPr>
                <a:spLocks noChangeShapeType="1"/>
              </p:cNvSpPr>
              <p:nvPr/>
            </p:nvSpPr>
            <p:spPr bwMode="auto">
              <a:xfrm flipH="1">
                <a:off x="5854" y="3462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92" name="Line 1104"/>
              <p:cNvSpPr>
                <a:spLocks noChangeShapeType="1"/>
              </p:cNvSpPr>
              <p:nvPr/>
            </p:nvSpPr>
            <p:spPr bwMode="auto">
              <a:xfrm flipV="1">
                <a:off x="5717" y="3459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93" name="Line 1105"/>
              <p:cNvSpPr>
                <a:spLocks noChangeShapeType="1"/>
              </p:cNvSpPr>
              <p:nvPr/>
            </p:nvSpPr>
            <p:spPr bwMode="auto">
              <a:xfrm flipH="1">
                <a:off x="5719" y="3454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94" name="Line 1106"/>
              <p:cNvSpPr>
                <a:spLocks noChangeShapeType="1"/>
              </p:cNvSpPr>
              <p:nvPr/>
            </p:nvSpPr>
            <p:spPr bwMode="auto">
              <a:xfrm flipH="1">
                <a:off x="5857" y="3454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95" name="Line 1107"/>
              <p:cNvSpPr>
                <a:spLocks noChangeShapeType="1"/>
              </p:cNvSpPr>
              <p:nvPr/>
            </p:nvSpPr>
            <p:spPr bwMode="auto">
              <a:xfrm flipV="1">
                <a:off x="5856" y="345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96" name="Line 1108"/>
              <p:cNvSpPr>
                <a:spLocks noChangeShapeType="1"/>
              </p:cNvSpPr>
              <p:nvPr/>
            </p:nvSpPr>
            <p:spPr bwMode="auto">
              <a:xfrm flipH="1" flipV="1">
                <a:off x="6038" y="3454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97" name="Line 1109"/>
              <p:cNvSpPr>
                <a:spLocks noChangeShapeType="1"/>
              </p:cNvSpPr>
              <p:nvPr/>
            </p:nvSpPr>
            <p:spPr bwMode="auto">
              <a:xfrm>
                <a:off x="6042" y="345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98" name="Line 1110"/>
              <p:cNvSpPr>
                <a:spLocks noChangeShapeType="1"/>
              </p:cNvSpPr>
              <p:nvPr/>
            </p:nvSpPr>
            <p:spPr bwMode="auto">
              <a:xfrm flipH="1" flipV="1">
                <a:off x="6043" y="3455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99" name="Line 1111"/>
              <p:cNvSpPr>
                <a:spLocks noChangeShapeType="1"/>
              </p:cNvSpPr>
              <p:nvPr/>
            </p:nvSpPr>
            <p:spPr bwMode="auto">
              <a:xfrm>
                <a:off x="6049" y="345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00" name="Line 1112"/>
              <p:cNvSpPr>
                <a:spLocks noChangeShapeType="1"/>
              </p:cNvSpPr>
              <p:nvPr/>
            </p:nvSpPr>
            <p:spPr bwMode="auto">
              <a:xfrm flipV="1">
                <a:off x="6051" y="3454"/>
                <a:ext cx="8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01" name="Line 1113"/>
              <p:cNvSpPr>
                <a:spLocks noChangeShapeType="1"/>
              </p:cNvSpPr>
              <p:nvPr/>
            </p:nvSpPr>
            <p:spPr bwMode="auto">
              <a:xfrm flipH="1">
                <a:off x="5725" y="3451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02" name="Line 1114"/>
              <p:cNvSpPr>
                <a:spLocks noChangeShapeType="1"/>
              </p:cNvSpPr>
              <p:nvPr/>
            </p:nvSpPr>
            <p:spPr bwMode="auto">
              <a:xfrm flipV="1">
                <a:off x="5727" y="3449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03" name="Line 1115"/>
              <p:cNvSpPr>
                <a:spLocks noChangeShapeType="1"/>
              </p:cNvSpPr>
              <p:nvPr/>
            </p:nvSpPr>
            <p:spPr bwMode="auto">
              <a:xfrm flipH="1">
                <a:off x="5731" y="3447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04" name="Line 1116"/>
              <p:cNvSpPr>
                <a:spLocks noChangeShapeType="1"/>
              </p:cNvSpPr>
              <p:nvPr/>
            </p:nvSpPr>
            <p:spPr bwMode="auto">
              <a:xfrm flipV="1">
                <a:off x="5734" y="3446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05" name="Line 1117"/>
              <p:cNvSpPr>
                <a:spLocks noChangeShapeType="1"/>
              </p:cNvSpPr>
              <p:nvPr/>
            </p:nvSpPr>
            <p:spPr bwMode="auto">
              <a:xfrm flipH="1" flipV="1">
                <a:off x="5777" y="3446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06" name="Line 1118"/>
              <p:cNvSpPr>
                <a:spLocks noChangeShapeType="1"/>
              </p:cNvSpPr>
              <p:nvPr/>
            </p:nvSpPr>
            <p:spPr bwMode="auto">
              <a:xfrm>
                <a:off x="5782" y="344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07" name="Line 1119"/>
              <p:cNvSpPr>
                <a:spLocks noChangeShapeType="1"/>
              </p:cNvSpPr>
              <p:nvPr/>
            </p:nvSpPr>
            <p:spPr bwMode="auto">
              <a:xfrm flipH="1" flipV="1">
                <a:off x="5783" y="3447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08" name="Line 1120"/>
              <p:cNvSpPr>
                <a:spLocks noChangeShapeType="1"/>
              </p:cNvSpPr>
              <p:nvPr/>
            </p:nvSpPr>
            <p:spPr bwMode="auto">
              <a:xfrm>
                <a:off x="5787" y="3448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09" name="Line 1121"/>
              <p:cNvSpPr>
                <a:spLocks noChangeShapeType="1"/>
              </p:cNvSpPr>
              <p:nvPr/>
            </p:nvSpPr>
            <p:spPr bwMode="auto">
              <a:xfrm>
                <a:off x="5790" y="3448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10" name="Line 1122"/>
              <p:cNvSpPr>
                <a:spLocks noChangeShapeType="1"/>
              </p:cNvSpPr>
              <p:nvPr/>
            </p:nvSpPr>
            <p:spPr bwMode="auto">
              <a:xfrm>
                <a:off x="5797" y="344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11" name="Line 1123"/>
              <p:cNvSpPr>
                <a:spLocks noChangeShapeType="1"/>
              </p:cNvSpPr>
              <p:nvPr/>
            </p:nvSpPr>
            <p:spPr bwMode="auto">
              <a:xfrm flipV="1">
                <a:off x="5798" y="3446"/>
                <a:ext cx="8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12" name="Line 1124"/>
              <p:cNvSpPr>
                <a:spLocks noChangeShapeType="1"/>
              </p:cNvSpPr>
              <p:nvPr/>
            </p:nvSpPr>
            <p:spPr bwMode="auto">
              <a:xfrm flipV="1">
                <a:off x="5859" y="3446"/>
                <a:ext cx="2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13" name="Line 1125"/>
              <p:cNvSpPr>
                <a:spLocks noChangeShapeType="1"/>
              </p:cNvSpPr>
              <p:nvPr/>
            </p:nvSpPr>
            <p:spPr bwMode="auto">
              <a:xfrm flipH="1" flipV="1">
                <a:off x="6023" y="344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14" name="Line 1126"/>
              <p:cNvSpPr>
                <a:spLocks noChangeShapeType="1"/>
              </p:cNvSpPr>
              <p:nvPr/>
            </p:nvSpPr>
            <p:spPr bwMode="auto">
              <a:xfrm>
                <a:off x="6025" y="3447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15" name="Line 1127"/>
              <p:cNvSpPr>
                <a:spLocks noChangeShapeType="1"/>
              </p:cNvSpPr>
              <p:nvPr/>
            </p:nvSpPr>
            <p:spPr bwMode="auto">
              <a:xfrm flipH="1" flipV="1">
                <a:off x="6028" y="3448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16" name="Line 1128"/>
              <p:cNvSpPr>
                <a:spLocks noChangeShapeType="1"/>
              </p:cNvSpPr>
              <p:nvPr/>
            </p:nvSpPr>
            <p:spPr bwMode="auto">
              <a:xfrm>
                <a:off x="6031" y="3450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17" name="Line 1129"/>
              <p:cNvSpPr>
                <a:spLocks noChangeShapeType="1"/>
              </p:cNvSpPr>
              <p:nvPr/>
            </p:nvSpPr>
            <p:spPr bwMode="auto">
              <a:xfrm flipH="1" flipV="1">
                <a:off x="6035" y="345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18" name="Line 1130"/>
              <p:cNvSpPr>
                <a:spLocks noChangeShapeType="1"/>
              </p:cNvSpPr>
              <p:nvPr/>
            </p:nvSpPr>
            <p:spPr bwMode="auto">
              <a:xfrm>
                <a:off x="6036" y="3452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19" name="Line 1131"/>
              <p:cNvSpPr>
                <a:spLocks noChangeShapeType="1"/>
              </p:cNvSpPr>
              <p:nvPr/>
            </p:nvSpPr>
            <p:spPr bwMode="auto">
              <a:xfrm flipV="1">
                <a:off x="6059" y="3451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20" name="Line 1132"/>
              <p:cNvSpPr>
                <a:spLocks noChangeShapeType="1"/>
              </p:cNvSpPr>
              <p:nvPr/>
            </p:nvSpPr>
            <p:spPr bwMode="auto">
              <a:xfrm flipH="1">
                <a:off x="6061" y="3447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21" name="Line 1133"/>
              <p:cNvSpPr>
                <a:spLocks noChangeShapeType="1"/>
              </p:cNvSpPr>
              <p:nvPr/>
            </p:nvSpPr>
            <p:spPr bwMode="auto">
              <a:xfrm flipH="1">
                <a:off x="6066" y="344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22" name="Line 1134"/>
              <p:cNvSpPr>
                <a:spLocks noChangeShapeType="1"/>
              </p:cNvSpPr>
              <p:nvPr/>
            </p:nvSpPr>
            <p:spPr bwMode="auto">
              <a:xfrm flipH="1">
                <a:off x="5740" y="344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23" name="Line 1135"/>
              <p:cNvSpPr>
                <a:spLocks noChangeShapeType="1"/>
              </p:cNvSpPr>
              <p:nvPr/>
            </p:nvSpPr>
            <p:spPr bwMode="auto">
              <a:xfrm>
                <a:off x="5742" y="344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24" name="Line 1136"/>
              <p:cNvSpPr>
                <a:spLocks noChangeShapeType="1"/>
              </p:cNvSpPr>
              <p:nvPr/>
            </p:nvSpPr>
            <p:spPr bwMode="auto">
              <a:xfrm flipH="1">
                <a:off x="5743" y="3444"/>
                <a:ext cx="9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25" name="Line 1137"/>
              <p:cNvSpPr>
                <a:spLocks noChangeShapeType="1"/>
              </p:cNvSpPr>
              <p:nvPr/>
            </p:nvSpPr>
            <p:spPr bwMode="auto">
              <a:xfrm flipH="1">
                <a:off x="5752" y="344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26" name="Line 1138"/>
              <p:cNvSpPr>
                <a:spLocks noChangeShapeType="1"/>
              </p:cNvSpPr>
              <p:nvPr/>
            </p:nvSpPr>
            <p:spPr bwMode="auto">
              <a:xfrm flipH="1">
                <a:off x="5753" y="344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27" name="Line 1139"/>
              <p:cNvSpPr>
                <a:spLocks noChangeShapeType="1"/>
              </p:cNvSpPr>
              <p:nvPr/>
            </p:nvSpPr>
            <p:spPr bwMode="auto">
              <a:xfrm flipH="1">
                <a:off x="5758" y="344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28" name="Line 1140"/>
              <p:cNvSpPr>
                <a:spLocks noChangeShapeType="1"/>
              </p:cNvSpPr>
              <p:nvPr/>
            </p:nvSpPr>
            <p:spPr bwMode="auto">
              <a:xfrm>
                <a:off x="5760" y="3444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29" name="Line 1141"/>
              <p:cNvSpPr>
                <a:spLocks noChangeShapeType="1"/>
              </p:cNvSpPr>
              <p:nvPr/>
            </p:nvSpPr>
            <p:spPr bwMode="auto">
              <a:xfrm flipH="1">
                <a:off x="5767" y="344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30" name="Line 1142"/>
              <p:cNvSpPr>
                <a:spLocks noChangeShapeType="1"/>
              </p:cNvSpPr>
              <p:nvPr/>
            </p:nvSpPr>
            <p:spPr bwMode="auto">
              <a:xfrm>
                <a:off x="5768" y="3444"/>
                <a:ext cx="7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31" name="Line 1143"/>
              <p:cNvSpPr>
                <a:spLocks noChangeShapeType="1"/>
              </p:cNvSpPr>
              <p:nvPr/>
            </p:nvSpPr>
            <p:spPr bwMode="auto">
              <a:xfrm>
                <a:off x="5775" y="344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32" name="Line 1144"/>
              <p:cNvSpPr>
                <a:spLocks noChangeShapeType="1"/>
              </p:cNvSpPr>
              <p:nvPr/>
            </p:nvSpPr>
            <p:spPr bwMode="auto">
              <a:xfrm flipH="1">
                <a:off x="5806" y="3442"/>
                <a:ext cx="7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33" name="Line 1145"/>
              <p:cNvSpPr>
                <a:spLocks noChangeShapeType="1"/>
              </p:cNvSpPr>
              <p:nvPr/>
            </p:nvSpPr>
            <p:spPr bwMode="auto">
              <a:xfrm flipV="1">
                <a:off x="5813" y="3437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34" name="Line 1146"/>
              <p:cNvSpPr>
                <a:spLocks noChangeShapeType="1"/>
              </p:cNvSpPr>
              <p:nvPr/>
            </p:nvSpPr>
            <p:spPr bwMode="auto">
              <a:xfrm flipV="1">
                <a:off x="5861" y="3437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35" name="Line 1147"/>
              <p:cNvSpPr>
                <a:spLocks noChangeShapeType="1"/>
              </p:cNvSpPr>
              <p:nvPr/>
            </p:nvSpPr>
            <p:spPr bwMode="auto">
              <a:xfrm flipH="1" flipV="1">
                <a:off x="6014" y="3437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36" name="Line 1148"/>
              <p:cNvSpPr>
                <a:spLocks noChangeShapeType="1"/>
              </p:cNvSpPr>
              <p:nvPr/>
            </p:nvSpPr>
            <p:spPr bwMode="auto">
              <a:xfrm>
                <a:off x="6016" y="3440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37" name="Line 1149"/>
              <p:cNvSpPr>
                <a:spLocks noChangeShapeType="1"/>
              </p:cNvSpPr>
              <p:nvPr/>
            </p:nvSpPr>
            <p:spPr bwMode="auto">
              <a:xfrm flipH="1" flipV="1">
                <a:off x="6020" y="344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38" name="Line 1150"/>
              <p:cNvSpPr>
                <a:spLocks noChangeShapeType="1"/>
              </p:cNvSpPr>
              <p:nvPr/>
            </p:nvSpPr>
            <p:spPr bwMode="auto">
              <a:xfrm>
                <a:off x="6021" y="3444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39" name="Line 1151"/>
              <p:cNvSpPr>
                <a:spLocks noChangeShapeType="1"/>
              </p:cNvSpPr>
              <p:nvPr/>
            </p:nvSpPr>
            <p:spPr bwMode="auto">
              <a:xfrm flipH="1">
                <a:off x="6069" y="3437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40" name="Line 1152"/>
              <p:cNvSpPr>
                <a:spLocks noChangeShapeType="1"/>
              </p:cNvSpPr>
              <p:nvPr/>
            </p:nvSpPr>
            <p:spPr bwMode="auto">
              <a:xfrm flipV="1">
                <a:off x="6067" y="3442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41" name="Line 1153"/>
              <p:cNvSpPr>
                <a:spLocks noChangeShapeType="1"/>
              </p:cNvSpPr>
              <p:nvPr/>
            </p:nvSpPr>
            <p:spPr bwMode="auto">
              <a:xfrm flipV="1">
                <a:off x="5819" y="3435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42" name="Line 1154"/>
              <p:cNvSpPr>
                <a:spLocks noChangeShapeType="1"/>
              </p:cNvSpPr>
              <p:nvPr/>
            </p:nvSpPr>
            <p:spPr bwMode="auto">
              <a:xfrm flipH="1">
                <a:off x="5821" y="3430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43" name="Line 1155"/>
              <p:cNvSpPr>
                <a:spLocks noChangeShapeType="1"/>
              </p:cNvSpPr>
              <p:nvPr/>
            </p:nvSpPr>
            <p:spPr bwMode="auto">
              <a:xfrm flipV="1">
                <a:off x="5861" y="343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44" name="Line 1156"/>
              <p:cNvSpPr>
                <a:spLocks noChangeShapeType="1"/>
              </p:cNvSpPr>
              <p:nvPr/>
            </p:nvSpPr>
            <p:spPr bwMode="auto">
              <a:xfrm>
                <a:off x="5861" y="343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45" name="Line 1157"/>
              <p:cNvSpPr>
                <a:spLocks noChangeShapeType="1"/>
              </p:cNvSpPr>
              <p:nvPr/>
            </p:nvSpPr>
            <p:spPr bwMode="auto">
              <a:xfrm flipH="1" flipV="1">
                <a:off x="6011" y="3430"/>
                <a:ext cx="3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46" name="Line 1158"/>
              <p:cNvSpPr>
                <a:spLocks noChangeShapeType="1"/>
              </p:cNvSpPr>
              <p:nvPr/>
            </p:nvSpPr>
            <p:spPr bwMode="auto">
              <a:xfrm>
                <a:off x="6014" y="343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47" name="Line 1159"/>
              <p:cNvSpPr>
                <a:spLocks noChangeShapeType="1"/>
              </p:cNvSpPr>
              <p:nvPr/>
            </p:nvSpPr>
            <p:spPr bwMode="auto">
              <a:xfrm flipV="1">
                <a:off x="6073" y="343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48" name="Line 1160"/>
              <p:cNvSpPr>
                <a:spLocks noChangeShapeType="1"/>
              </p:cNvSpPr>
              <p:nvPr/>
            </p:nvSpPr>
            <p:spPr bwMode="auto">
              <a:xfrm flipH="1">
                <a:off x="6074" y="3430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49" name="Line 1161"/>
              <p:cNvSpPr>
                <a:spLocks noChangeShapeType="1"/>
              </p:cNvSpPr>
              <p:nvPr/>
            </p:nvSpPr>
            <p:spPr bwMode="auto">
              <a:xfrm>
                <a:off x="5828" y="3422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50" name="Line 1162"/>
              <p:cNvSpPr>
                <a:spLocks noChangeShapeType="1"/>
              </p:cNvSpPr>
              <p:nvPr/>
            </p:nvSpPr>
            <p:spPr bwMode="auto">
              <a:xfrm flipV="1">
                <a:off x="5825" y="3425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51" name="Line 1163"/>
              <p:cNvSpPr>
                <a:spLocks noChangeShapeType="1"/>
              </p:cNvSpPr>
              <p:nvPr/>
            </p:nvSpPr>
            <p:spPr bwMode="auto">
              <a:xfrm flipH="1" flipV="1">
                <a:off x="5857" y="3422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52" name="Line 1164"/>
              <p:cNvSpPr>
                <a:spLocks noChangeShapeType="1"/>
              </p:cNvSpPr>
              <p:nvPr/>
            </p:nvSpPr>
            <p:spPr bwMode="auto">
              <a:xfrm>
                <a:off x="5858" y="3425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53" name="Line 1165"/>
              <p:cNvSpPr>
                <a:spLocks noChangeShapeType="1"/>
              </p:cNvSpPr>
              <p:nvPr/>
            </p:nvSpPr>
            <p:spPr bwMode="auto">
              <a:xfrm flipH="1">
                <a:off x="6013" y="3422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54" name="Line 1166"/>
              <p:cNvSpPr>
                <a:spLocks noChangeShapeType="1"/>
              </p:cNvSpPr>
              <p:nvPr/>
            </p:nvSpPr>
            <p:spPr bwMode="auto">
              <a:xfrm flipV="1">
                <a:off x="6011" y="3429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55" name="Line 1167"/>
              <p:cNvSpPr>
                <a:spLocks noChangeShapeType="1"/>
              </p:cNvSpPr>
              <p:nvPr/>
            </p:nvSpPr>
            <p:spPr bwMode="auto">
              <a:xfrm>
                <a:off x="6080" y="3422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56" name="Line 1168"/>
              <p:cNvSpPr>
                <a:spLocks noChangeShapeType="1"/>
              </p:cNvSpPr>
              <p:nvPr/>
            </p:nvSpPr>
            <p:spPr bwMode="auto">
              <a:xfrm flipV="1">
                <a:off x="6079" y="342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57" name="Line 1169"/>
              <p:cNvSpPr>
                <a:spLocks noChangeShapeType="1"/>
              </p:cNvSpPr>
              <p:nvPr/>
            </p:nvSpPr>
            <p:spPr bwMode="auto">
              <a:xfrm flipV="1">
                <a:off x="5828" y="341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58" name="Line 1170"/>
              <p:cNvSpPr>
                <a:spLocks noChangeShapeType="1"/>
              </p:cNvSpPr>
              <p:nvPr/>
            </p:nvSpPr>
            <p:spPr bwMode="auto">
              <a:xfrm flipH="1">
                <a:off x="5829" y="3414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59" name="Line 1171"/>
              <p:cNvSpPr>
                <a:spLocks noChangeShapeType="1"/>
              </p:cNvSpPr>
              <p:nvPr/>
            </p:nvSpPr>
            <p:spPr bwMode="auto">
              <a:xfrm flipH="1">
                <a:off x="5852" y="341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60" name="Line 1172"/>
              <p:cNvSpPr>
                <a:spLocks noChangeShapeType="1"/>
              </p:cNvSpPr>
              <p:nvPr/>
            </p:nvSpPr>
            <p:spPr bwMode="auto">
              <a:xfrm flipH="1" flipV="1">
                <a:off x="5854" y="3414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61" name="Line 1173"/>
              <p:cNvSpPr>
                <a:spLocks noChangeShapeType="1"/>
              </p:cNvSpPr>
              <p:nvPr/>
            </p:nvSpPr>
            <p:spPr bwMode="auto">
              <a:xfrm>
                <a:off x="5856" y="341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62" name="Line 1174"/>
              <p:cNvSpPr>
                <a:spLocks noChangeShapeType="1"/>
              </p:cNvSpPr>
              <p:nvPr/>
            </p:nvSpPr>
            <p:spPr bwMode="auto">
              <a:xfrm flipH="1">
                <a:off x="6016" y="3414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63" name="Line 1175"/>
              <p:cNvSpPr>
                <a:spLocks noChangeShapeType="1"/>
              </p:cNvSpPr>
              <p:nvPr/>
            </p:nvSpPr>
            <p:spPr bwMode="auto">
              <a:xfrm flipV="1">
                <a:off x="6014" y="3418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64" name="Line 1176"/>
              <p:cNvSpPr>
                <a:spLocks noChangeShapeType="1"/>
              </p:cNvSpPr>
              <p:nvPr/>
            </p:nvSpPr>
            <p:spPr bwMode="auto">
              <a:xfrm>
                <a:off x="6080" y="3414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65" name="Line 1177"/>
              <p:cNvSpPr>
                <a:spLocks noChangeShapeType="1"/>
              </p:cNvSpPr>
              <p:nvPr/>
            </p:nvSpPr>
            <p:spPr bwMode="auto">
              <a:xfrm flipV="1">
                <a:off x="6080" y="341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66" name="Line 1178"/>
              <p:cNvSpPr>
                <a:spLocks noChangeShapeType="1"/>
              </p:cNvSpPr>
              <p:nvPr/>
            </p:nvSpPr>
            <p:spPr bwMode="auto">
              <a:xfrm flipH="1">
                <a:off x="5608" y="340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67" name="Line 1179"/>
              <p:cNvSpPr>
                <a:spLocks noChangeShapeType="1"/>
              </p:cNvSpPr>
              <p:nvPr/>
            </p:nvSpPr>
            <p:spPr bwMode="auto">
              <a:xfrm flipH="1" flipV="1">
                <a:off x="5609" y="3407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68" name="Line 1180"/>
              <p:cNvSpPr>
                <a:spLocks noChangeShapeType="1"/>
              </p:cNvSpPr>
              <p:nvPr/>
            </p:nvSpPr>
            <p:spPr bwMode="auto">
              <a:xfrm>
                <a:off x="5615" y="3408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69" name="Line 1181"/>
              <p:cNvSpPr>
                <a:spLocks noChangeShapeType="1"/>
              </p:cNvSpPr>
              <p:nvPr/>
            </p:nvSpPr>
            <p:spPr bwMode="auto">
              <a:xfrm flipH="1">
                <a:off x="5617" y="341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70" name="Line 1182"/>
              <p:cNvSpPr>
                <a:spLocks noChangeShapeType="1"/>
              </p:cNvSpPr>
              <p:nvPr/>
            </p:nvSpPr>
            <p:spPr bwMode="auto">
              <a:xfrm>
                <a:off x="5619" y="341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71" name="Line 1183"/>
              <p:cNvSpPr>
                <a:spLocks noChangeShapeType="1"/>
              </p:cNvSpPr>
              <p:nvPr/>
            </p:nvSpPr>
            <p:spPr bwMode="auto">
              <a:xfrm flipV="1">
                <a:off x="5624" y="3407"/>
                <a:ext cx="8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72" name="Line 1184"/>
              <p:cNvSpPr>
                <a:spLocks noChangeShapeType="1"/>
              </p:cNvSpPr>
              <p:nvPr/>
            </p:nvSpPr>
            <p:spPr bwMode="auto">
              <a:xfrm flipH="1">
                <a:off x="5836" y="340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73" name="Line 1185"/>
              <p:cNvSpPr>
                <a:spLocks noChangeShapeType="1"/>
              </p:cNvSpPr>
              <p:nvPr/>
            </p:nvSpPr>
            <p:spPr bwMode="auto">
              <a:xfrm flipV="1">
                <a:off x="5833" y="3408"/>
                <a:ext cx="3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74" name="Line 1186"/>
              <p:cNvSpPr>
                <a:spLocks noChangeShapeType="1"/>
              </p:cNvSpPr>
              <p:nvPr/>
            </p:nvSpPr>
            <p:spPr bwMode="auto">
              <a:xfrm flipH="1">
                <a:off x="5844" y="340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75" name="Line 1187"/>
              <p:cNvSpPr>
                <a:spLocks noChangeShapeType="1"/>
              </p:cNvSpPr>
              <p:nvPr/>
            </p:nvSpPr>
            <p:spPr bwMode="auto">
              <a:xfrm flipH="1" flipV="1">
                <a:off x="5845" y="3407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76" name="Line 1188"/>
              <p:cNvSpPr>
                <a:spLocks noChangeShapeType="1"/>
              </p:cNvSpPr>
              <p:nvPr/>
            </p:nvSpPr>
            <p:spPr bwMode="auto">
              <a:xfrm>
                <a:off x="5849" y="3410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77" name="Line 1189"/>
              <p:cNvSpPr>
                <a:spLocks noChangeShapeType="1"/>
              </p:cNvSpPr>
              <p:nvPr/>
            </p:nvSpPr>
            <p:spPr bwMode="auto">
              <a:xfrm flipV="1">
                <a:off x="6017" y="3410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78" name="Line 1190"/>
              <p:cNvSpPr>
                <a:spLocks noChangeShapeType="1"/>
              </p:cNvSpPr>
              <p:nvPr/>
            </p:nvSpPr>
            <p:spPr bwMode="auto">
              <a:xfrm flipH="1">
                <a:off x="6020" y="3407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79" name="Line 1191"/>
              <p:cNvSpPr>
                <a:spLocks noChangeShapeType="1"/>
              </p:cNvSpPr>
              <p:nvPr/>
            </p:nvSpPr>
            <p:spPr bwMode="auto">
              <a:xfrm flipH="1" flipV="1">
                <a:off x="6079" y="340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80" name="Line 1192"/>
              <p:cNvSpPr>
                <a:spLocks noChangeShapeType="1"/>
              </p:cNvSpPr>
              <p:nvPr/>
            </p:nvSpPr>
            <p:spPr bwMode="auto">
              <a:xfrm>
                <a:off x="6080" y="3408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81" name="Line 1193"/>
              <p:cNvSpPr>
                <a:spLocks noChangeShapeType="1"/>
              </p:cNvSpPr>
              <p:nvPr/>
            </p:nvSpPr>
            <p:spPr bwMode="auto">
              <a:xfrm flipH="1" flipV="1">
                <a:off x="5597" y="339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82" name="Line 1194"/>
              <p:cNvSpPr>
                <a:spLocks noChangeShapeType="1"/>
              </p:cNvSpPr>
              <p:nvPr/>
            </p:nvSpPr>
            <p:spPr bwMode="auto">
              <a:xfrm>
                <a:off x="5598" y="3400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83" name="Line 1195"/>
              <p:cNvSpPr>
                <a:spLocks noChangeShapeType="1"/>
              </p:cNvSpPr>
              <p:nvPr/>
            </p:nvSpPr>
            <p:spPr bwMode="auto">
              <a:xfrm flipH="1" flipV="1">
                <a:off x="5601" y="3401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84" name="Line 1196"/>
              <p:cNvSpPr>
                <a:spLocks noChangeShapeType="1"/>
              </p:cNvSpPr>
              <p:nvPr/>
            </p:nvSpPr>
            <p:spPr bwMode="auto">
              <a:xfrm>
                <a:off x="5603" y="3404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85" name="Line 1197"/>
              <p:cNvSpPr>
                <a:spLocks noChangeShapeType="1"/>
              </p:cNvSpPr>
              <p:nvPr/>
            </p:nvSpPr>
            <p:spPr bwMode="auto">
              <a:xfrm flipH="1">
                <a:off x="5633" y="3399"/>
                <a:ext cx="6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86" name="Line 1198"/>
              <p:cNvSpPr>
                <a:spLocks noChangeShapeType="1"/>
              </p:cNvSpPr>
              <p:nvPr/>
            </p:nvSpPr>
            <p:spPr bwMode="auto">
              <a:xfrm flipV="1">
                <a:off x="5632" y="340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87" name="Line 1199"/>
              <p:cNvSpPr>
                <a:spLocks noChangeShapeType="1"/>
              </p:cNvSpPr>
              <p:nvPr/>
            </p:nvSpPr>
            <p:spPr bwMode="auto">
              <a:xfrm flipV="1">
                <a:off x="5837" y="340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88" name="Line 1200"/>
              <p:cNvSpPr>
                <a:spLocks noChangeShapeType="1"/>
              </p:cNvSpPr>
              <p:nvPr/>
            </p:nvSpPr>
            <p:spPr bwMode="auto">
              <a:xfrm>
                <a:off x="5839" y="3406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89" name="Line 1201"/>
              <p:cNvSpPr>
                <a:spLocks noChangeShapeType="1"/>
              </p:cNvSpPr>
              <p:nvPr/>
            </p:nvSpPr>
            <p:spPr bwMode="auto">
              <a:xfrm flipH="1">
                <a:off x="6024" y="339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90" name="Line 1202"/>
              <p:cNvSpPr>
                <a:spLocks noChangeShapeType="1"/>
              </p:cNvSpPr>
              <p:nvPr/>
            </p:nvSpPr>
            <p:spPr bwMode="auto">
              <a:xfrm flipV="1">
                <a:off x="6022" y="3401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91" name="Line 1203"/>
              <p:cNvSpPr>
                <a:spLocks noChangeShapeType="1"/>
              </p:cNvSpPr>
              <p:nvPr/>
            </p:nvSpPr>
            <p:spPr bwMode="auto">
              <a:xfrm flipH="1" flipV="1">
                <a:off x="6076" y="3399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92" name="Line 1204"/>
              <p:cNvSpPr>
                <a:spLocks noChangeShapeType="1"/>
              </p:cNvSpPr>
              <p:nvPr/>
            </p:nvSpPr>
            <p:spPr bwMode="auto">
              <a:xfrm>
                <a:off x="6078" y="3403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93" name="Line 1205"/>
              <p:cNvSpPr>
                <a:spLocks noChangeShapeType="1"/>
              </p:cNvSpPr>
              <p:nvPr/>
            </p:nvSpPr>
            <p:spPr bwMode="auto">
              <a:xfrm flipV="1">
                <a:off x="5591" y="339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94" name="Line 1206"/>
              <p:cNvSpPr>
                <a:spLocks noChangeShapeType="1"/>
              </p:cNvSpPr>
              <p:nvPr/>
            </p:nvSpPr>
            <p:spPr bwMode="auto">
              <a:xfrm>
                <a:off x="5591" y="3391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95" name="Line 1207"/>
              <p:cNvSpPr>
                <a:spLocks noChangeShapeType="1"/>
              </p:cNvSpPr>
              <p:nvPr/>
            </p:nvSpPr>
            <p:spPr bwMode="auto">
              <a:xfrm flipH="1" flipV="1">
                <a:off x="5593" y="3392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96" name="Line 1208"/>
              <p:cNvSpPr>
                <a:spLocks noChangeShapeType="1"/>
              </p:cNvSpPr>
              <p:nvPr/>
            </p:nvSpPr>
            <p:spPr bwMode="auto">
              <a:xfrm>
                <a:off x="5595" y="3396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0498" name="Group 1410"/>
            <p:cNvGrpSpPr>
              <a:grpSpLocks/>
            </p:cNvGrpSpPr>
            <p:nvPr/>
          </p:nvGrpSpPr>
          <p:grpSpPr bwMode="auto">
            <a:xfrm>
              <a:off x="4423" y="3266"/>
              <a:ext cx="1772" cy="134"/>
              <a:chOff x="4424" y="3265"/>
              <a:chExt cx="1773" cy="134"/>
            </a:xfrm>
          </p:grpSpPr>
          <p:sp>
            <p:nvSpPr>
              <p:cNvPr id="90298" name="Line 1210"/>
              <p:cNvSpPr>
                <a:spLocks noChangeShapeType="1"/>
              </p:cNvSpPr>
              <p:nvPr/>
            </p:nvSpPr>
            <p:spPr bwMode="auto">
              <a:xfrm flipV="1">
                <a:off x="5639" y="3397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99" name="Line 1211"/>
              <p:cNvSpPr>
                <a:spLocks noChangeShapeType="1"/>
              </p:cNvSpPr>
              <p:nvPr/>
            </p:nvSpPr>
            <p:spPr bwMode="auto">
              <a:xfrm flipH="1">
                <a:off x="5640" y="3390"/>
                <a:ext cx="5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00" name="Line 1212"/>
              <p:cNvSpPr>
                <a:spLocks noChangeShapeType="1"/>
              </p:cNvSpPr>
              <p:nvPr/>
            </p:nvSpPr>
            <p:spPr bwMode="auto">
              <a:xfrm flipV="1">
                <a:off x="6025" y="3397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01" name="Line 1213"/>
              <p:cNvSpPr>
                <a:spLocks noChangeShapeType="1"/>
              </p:cNvSpPr>
              <p:nvPr/>
            </p:nvSpPr>
            <p:spPr bwMode="auto">
              <a:xfrm flipH="1">
                <a:off x="6028" y="3390"/>
                <a:ext cx="3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02" name="Line 1214"/>
              <p:cNvSpPr>
                <a:spLocks noChangeShapeType="1"/>
              </p:cNvSpPr>
              <p:nvPr/>
            </p:nvSpPr>
            <p:spPr bwMode="auto">
              <a:xfrm flipH="1" flipV="1">
                <a:off x="6071" y="339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03" name="Line 1215"/>
              <p:cNvSpPr>
                <a:spLocks noChangeShapeType="1"/>
              </p:cNvSpPr>
              <p:nvPr/>
            </p:nvSpPr>
            <p:spPr bwMode="auto">
              <a:xfrm>
                <a:off x="6072" y="3392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04" name="Line 1216"/>
              <p:cNvSpPr>
                <a:spLocks noChangeShapeType="1"/>
              </p:cNvSpPr>
              <p:nvPr/>
            </p:nvSpPr>
            <p:spPr bwMode="auto">
              <a:xfrm flipH="1" flipV="1">
                <a:off x="6074" y="339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05" name="Line 1217"/>
              <p:cNvSpPr>
                <a:spLocks noChangeShapeType="1"/>
              </p:cNvSpPr>
              <p:nvPr/>
            </p:nvSpPr>
            <p:spPr bwMode="auto">
              <a:xfrm>
                <a:off x="6075" y="3397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06" name="Line 1218"/>
              <p:cNvSpPr>
                <a:spLocks noChangeShapeType="1"/>
              </p:cNvSpPr>
              <p:nvPr/>
            </p:nvSpPr>
            <p:spPr bwMode="auto">
              <a:xfrm flipV="1">
                <a:off x="5589" y="3382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07" name="Line 1219"/>
              <p:cNvSpPr>
                <a:spLocks noChangeShapeType="1"/>
              </p:cNvSpPr>
              <p:nvPr/>
            </p:nvSpPr>
            <p:spPr bwMode="auto">
              <a:xfrm>
                <a:off x="5589" y="3385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08" name="Line 1220"/>
              <p:cNvSpPr>
                <a:spLocks noChangeShapeType="1"/>
              </p:cNvSpPr>
              <p:nvPr/>
            </p:nvSpPr>
            <p:spPr bwMode="auto">
              <a:xfrm flipV="1">
                <a:off x="5645" y="3385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09" name="Line 1221"/>
              <p:cNvSpPr>
                <a:spLocks noChangeShapeType="1"/>
              </p:cNvSpPr>
              <p:nvPr/>
            </p:nvSpPr>
            <p:spPr bwMode="auto">
              <a:xfrm flipH="1">
                <a:off x="5647" y="3382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10" name="Line 1222"/>
              <p:cNvSpPr>
                <a:spLocks noChangeShapeType="1"/>
              </p:cNvSpPr>
              <p:nvPr/>
            </p:nvSpPr>
            <p:spPr bwMode="auto">
              <a:xfrm flipV="1">
                <a:off x="6031" y="3386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11" name="Line 1223"/>
              <p:cNvSpPr>
                <a:spLocks noChangeShapeType="1"/>
              </p:cNvSpPr>
              <p:nvPr/>
            </p:nvSpPr>
            <p:spPr bwMode="auto">
              <a:xfrm flipV="1">
                <a:off x="6035" y="3382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12" name="Line 1224"/>
              <p:cNvSpPr>
                <a:spLocks noChangeShapeType="1"/>
              </p:cNvSpPr>
              <p:nvPr/>
            </p:nvSpPr>
            <p:spPr bwMode="auto">
              <a:xfrm flipH="1" flipV="1">
                <a:off x="6062" y="3382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13" name="Line 1225"/>
              <p:cNvSpPr>
                <a:spLocks noChangeShapeType="1"/>
              </p:cNvSpPr>
              <p:nvPr/>
            </p:nvSpPr>
            <p:spPr bwMode="auto">
              <a:xfrm>
                <a:off x="6064" y="338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14" name="Line 1226"/>
              <p:cNvSpPr>
                <a:spLocks noChangeShapeType="1"/>
              </p:cNvSpPr>
              <p:nvPr/>
            </p:nvSpPr>
            <p:spPr bwMode="auto">
              <a:xfrm flipH="1" flipV="1">
                <a:off x="6066" y="3385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15" name="Line 1227"/>
              <p:cNvSpPr>
                <a:spLocks noChangeShapeType="1"/>
              </p:cNvSpPr>
              <p:nvPr/>
            </p:nvSpPr>
            <p:spPr bwMode="auto">
              <a:xfrm>
                <a:off x="6068" y="3388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16" name="Line 1228"/>
              <p:cNvSpPr>
                <a:spLocks noChangeShapeType="1"/>
              </p:cNvSpPr>
              <p:nvPr/>
            </p:nvSpPr>
            <p:spPr bwMode="auto">
              <a:xfrm flipH="1" flipV="1">
                <a:off x="5588" y="3375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17" name="Line 1229"/>
              <p:cNvSpPr>
                <a:spLocks noChangeShapeType="1"/>
              </p:cNvSpPr>
              <p:nvPr/>
            </p:nvSpPr>
            <p:spPr bwMode="auto">
              <a:xfrm>
                <a:off x="5589" y="337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18" name="Line 1230"/>
              <p:cNvSpPr>
                <a:spLocks noChangeShapeType="1"/>
              </p:cNvSpPr>
              <p:nvPr/>
            </p:nvSpPr>
            <p:spPr bwMode="auto">
              <a:xfrm flipH="1">
                <a:off x="5653" y="3375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19" name="Line 1231"/>
              <p:cNvSpPr>
                <a:spLocks noChangeShapeType="1"/>
              </p:cNvSpPr>
              <p:nvPr/>
            </p:nvSpPr>
            <p:spPr bwMode="auto">
              <a:xfrm flipV="1">
                <a:off x="5649" y="3378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20" name="Line 1232"/>
              <p:cNvSpPr>
                <a:spLocks noChangeShapeType="1"/>
              </p:cNvSpPr>
              <p:nvPr/>
            </p:nvSpPr>
            <p:spPr bwMode="auto">
              <a:xfrm flipH="1">
                <a:off x="6040" y="3381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21" name="Line 1233"/>
              <p:cNvSpPr>
                <a:spLocks noChangeShapeType="1"/>
              </p:cNvSpPr>
              <p:nvPr/>
            </p:nvSpPr>
            <p:spPr bwMode="auto">
              <a:xfrm>
                <a:off x="6043" y="338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22" name="Line 1234"/>
              <p:cNvSpPr>
                <a:spLocks noChangeShapeType="1"/>
              </p:cNvSpPr>
              <p:nvPr/>
            </p:nvSpPr>
            <p:spPr bwMode="auto">
              <a:xfrm flipH="1">
                <a:off x="6044" y="3379"/>
                <a:ext cx="7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23" name="Line 1235"/>
              <p:cNvSpPr>
                <a:spLocks noChangeShapeType="1"/>
              </p:cNvSpPr>
              <p:nvPr/>
            </p:nvSpPr>
            <p:spPr bwMode="auto">
              <a:xfrm flipH="1" flipV="1">
                <a:off x="6051" y="3379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24" name="Line 1236"/>
              <p:cNvSpPr>
                <a:spLocks noChangeShapeType="1"/>
              </p:cNvSpPr>
              <p:nvPr/>
            </p:nvSpPr>
            <p:spPr bwMode="auto">
              <a:xfrm>
                <a:off x="6054" y="338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25" name="Line 1237"/>
              <p:cNvSpPr>
                <a:spLocks noChangeShapeType="1"/>
              </p:cNvSpPr>
              <p:nvPr/>
            </p:nvSpPr>
            <p:spPr bwMode="auto">
              <a:xfrm flipH="1">
                <a:off x="6059" y="338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26" name="Line 1238"/>
              <p:cNvSpPr>
                <a:spLocks noChangeShapeType="1"/>
              </p:cNvSpPr>
              <p:nvPr/>
            </p:nvSpPr>
            <p:spPr bwMode="auto">
              <a:xfrm>
                <a:off x="6060" y="3381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27" name="Line 1239"/>
              <p:cNvSpPr>
                <a:spLocks noChangeShapeType="1"/>
              </p:cNvSpPr>
              <p:nvPr/>
            </p:nvSpPr>
            <p:spPr bwMode="auto">
              <a:xfrm flipV="1">
                <a:off x="5588" y="336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28" name="Line 1240"/>
              <p:cNvSpPr>
                <a:spLocks noChangeShapeType="1"/>
              </p:cNvSpPr>
              <p:nvPr/>
            </p:nvSpPr>
            <p:spPr bwMode="auto">
              <a:xfrm>
                <a:off x="5588" y="3372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29" name="Line 1241"/>
              <p:cNvSpPr>
                <a:spLocks noChangeShapeType="1"/>
              </p:cNvSpPr>
              <p:nvPr/>
            </p:nvSpPr>
            <p:spPr bwMode="auto">
              <a:xfrm flipV="1">
                <a:off x="5655" y="337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30" name="Line 1242"/>
              <p:cNvSpPr>
                <a:spLocks noChangeShapeType="1"/>
              </p:cNvSpPr>
              <p:nvPr/>
            </p:nvSpPr>
            <p:spPr bwMode="auto">
              <a:xfrm flipH="1">
                <a:off x="5655" y="3367"/>
                <a:ext cx="5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31" name="Line 1243"/>
              <p:cNvSpPr>
                <a:spLocks noChangeShapeType="1"/>
              </p:cNvSpPr>
              <p:nvPr/>
            </p:nvSpPr>
            <p:spPr bwMode="auto">
              <a:xfrm flipH="1" flipV="1">
                <a:off x="5587" y="335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32" name="Line 1244"/>
              <p:cNvSpPr>
                <a:spLocks noChangeShapeType="1"/>
              </p:cNvSpPr>
              <p:nvPr/>
            </p:nvSpPr>
            <p:spPr bwMode="auto">
              <a:xfrm>
                <a:off x="5588" y="3364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33" name="Line 1245"/>
              <p:cNvSpPr>
                <a:spLocks noChangeShapeType="1"/>
              </p:cNvSpPr>
              <p:nvPr/>
            </p:nvSpPr>
            <p:spPr bwMode="auto">
              <a:xfrm flipV="1">
                <a:off x="5660" y="3360"/>
                <a:ext cx="5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34" name="Line 1246"/>
              <p:cNvSpPr>
                <a:spLocks noChangeShapeType="1"/>
              </p:cNvSpPr>
              <p:nvPr/>
            </p:nvSpPr>
            <p:spPr bwMode="auto">
              <a:xfrm>
                <a:off x="5665" y="335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35" name="Line 1247"/>
              <p:cNvSpPr>
                <a:spLocks noChangeShapeType="1"/>
              </p:cNvSpPr>
              <p:nvPr/>
            </p:nvSpPr>
            <p:spPr bwMode="auto">
              <a:xfrm flipH="1" flipV="1">
                <a:off x="5586" y="335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36" name="Line 1248"/>
              <p:cNvSpPr>
                <a:spLocks noChangeShapeType="1"/>
              </p:cNvSpPr>
              <p:nvPr/>
            </p:nvSpPr>
            <p:spPr bwMode="auto">
              <a:xfrm>
                <a:off x="5587" y="3357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37" name="Line 1249"/>
              <p:cNvSpPr>
                <a:spLocks noChangeShapeType="1"/>
              </p:cNvSpPr>
              <p:nvPr/>
            </p:nvSpPr>
            <p:spPr bwMode="auto">
              <a:xfrm flipH="1">
                <a:off x="5668" y="3352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38" name="Line 1250"/>
              <p:cNvSpPr>
                <a:spLocks noChangeShapeType="1"/>
              </p:cNvSpPr>
              <p:nvPr/>
            </p:nvSpPr>
            <p:spPr bwMode="auto">
              <a:xfrm flipV="1">
                <a:off x="5665" y="3355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39" name="Line 1251"/>
              <p:cNvSpPr>
                <a:spLocks noChangeShapeType="1"/>
              </p:cNvSpPr>
              <p:nvPr/>
            </p:nvSpPr>
            <p:spPr bwMode="auto">
              <a:xfrm flipH="1">
                <a:off x="5733" y="335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40" name="Line 1252"/>
              <p:cNvSpPr>
                <a:spLocks noChangeShapeType="1"/>
              </p:cNvSpPr>
              <p:nvPr/>
            </p:nvSpPr>
            <p:spPr bwMode="auto">
              <a:xfrm flipH="1" flipV="1">
                <a:off x="5734" y="3352"/>
                <a:ext cx="8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41" name="Line 1253"/>
              <p:cNvSpPr>
                <a:spLocks noChangeShapeType="1"/>
              </p:cNvSpPr>
              <p:nvPr/>
            </p:nvSpPr>
            <p:spPr bwMode="auto">
              <a:xfrm>
                <a:off x="5742" y="3353"/>
                <a:ext cx="8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42" name="Line 1254"/>
              <p:cNvSpPr>
                <a:spLocks noChangeShapeType="1"/>
              </p:cNvSpPr>
              <p:nvPr/>
            </p:nvSpPr>
            <p:spPr bwMode="auto">
              <a:xfrm flipH="1">
                <a:off x="5750" y="3353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43" name="Line 1255"/>
              <p:cNvSpPr>
                <a:spLocks noChangeShapeType="1"/>
              </p:cNvSpPr>
              <p:nvPr/>
            </p:nvSpPr>
            <p:spPr bwMode="auto">
              <a:xfrm flipV="1">
                <a:off x="5752" y="3352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44" name="Line 1256"/>
              <p:cNvSpPr>
                <a:spLocks noChangeShapeType="1"/>
              </p:cNvSpPr>
              <p:nvPr/>
            </p:nvSpPr>
            <p:spPr bwMode="auto">
              <a:xfrm flipV="1">
                <a:off x="5584" y="334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45" name="Line 1257"/>
              <p:cNvSpPr>
                <a:spLocks noChangeShapeType="1"/>
              </p:cNvSpPr>
              <p:nvPr/>
            </p:nvSpPr>
            <p:spPr bwMode="auto">
              <a:xfrm>
                <a:off x="5584" y="3345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46" name="Line 1258"/>
              <p:cNvSpPr>
                <a:spLocks noChangeShapeType="1"/>
              </p:cNvSpPr>
              <p:nvPr/>
            </p:nvSpPr>
            <p:spPr bwMode="auto">
              <a:xfrm flipV="1">
                <a:off x="5586" y="335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47" name="Line 1259"/>
              <p:cNvSpPr>
                <a:spLocks noChangeShapeType="1"/>
              </p:cNvSpPr>
              <p:nvPr/>
            </p:nvSpPr>
            <p:spPr bwMode="auto">
              <a:xfrm flipV="1">
                <a:off x="5671" y="3350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48" name="Line 1260"/>
              <p:cNvSpPr>
                <a:spLocks noChangeShapeType="1"/>
              </p:cNvSpPr>
              <p:nvPr/>
            </p:nvSpPr>
            <p:spPr bwMode="auto">
              <a:xfrm flipV="1">
                <a:off x="5673" y="3348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49" name="Line 1261"/>
              <p:cNvSpPr>
                <a:spLocks noChangeShapeType="1"/>
              </p:cNvSpPr>
              <p:nvPr/>
            </p:nvSpPr>
            <p:spPr bwMode="auto">
              <a:xfrm flipH="1">
                <a:off x="5675" y="3345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50" name="Line 1262"/>
              <p:cNvSpPr>
                <a:spLocks noChangeShapeType="1"/>
              </p:cNvSpPr>
              <p:nvPr/>
            </p:nvSpPr>
            <p:spPr bwMode="auto">
              <a:xfrm>
                <a:off x="5680" y="3345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51" name="Line 1263"/>
              <p:cNvSpPr>
                <a:spLocks noChangeShapeType="1"/>
              </p:cNvSpPr>
              <p:nvPr/>
            </p:nvSpPr>
            <p:spPr bwMode="auto">
              <a:xfrm flipH="1">
                <a:off x="5687" y="334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52" name="Line 1264"/>
              <p:cNvSpPr>
                <a:spLocks noChangeShapeType="1"/>
              </p:cNvSpPr>
              <p:nvPr/>
            </p:nvSpPr>
            <p:spPr bwMode="auto">
              <a:xfrm flipH="1">
                <a:off x="5688" y="3345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53" name="Line 1265"/>
              <p:cNvSpPr>
                <a:spLocks noChangeShapeType="1"/>
              </p:cNvSpPr>
              <p:nvPr/>
            </p:nvSpPr>
            <p:spPr bwMode="auto">
              <a:xfrm>
                <a:off x="5695" y="334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54" name="Line 1266"/>
              <p:cNvSpPr>
                <a:spLocks noChangeShapeType="1"/>
              </p:cNvSpPr>
              <p:nvPr/>
            </p:nvSpPr>
            <p:spPr bwMode="auto">
              <a:xfrm flipH="1" flipV="1">
                <a:off x="5696" y="3345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55" name="Line 1267"/>
              <p:cNvSpPr>
                <a:spLocks noChangeShapeType="1"/>
              </p:cNvSpPr>
              <p:nvPr/>
            </p:nvSpPr>
            <p:spPr bwMode="auto">
              <a:xfrm>
                <a:off x="5700" y="3346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56" name="Line 1268"/>
              <p:cNvSpPr>
                <a:spLocks noChangeShapeType="1"/>
              </p:cNvSpPr>
              <p:nvPr/>
            </p:nvSpPr>
            <p:spPr bwMode="auto">
              <a:xfrm flipH="1" flipV="1">
                <a:off x="5703" y="3346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57" name="Line 1269"/>
              <p:cNvSpPr>
                <a:spLocks noChangeShapeType="1"/>
              </p:cNvSpPr>
              <p:nvPr/>
            </p:nvSpPr>
            <p:spPr bwMode="auto">
              <a:xfrm>
                <a:off x="5707" y="3347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58" name="Line 1270"/>
              <p:cNvSpPr>
                <a:spLocks noChangeShapeType="1"/>
              </p:cNvSpPr>
              <p:nvPr/>
            </p:nvSpPr>
            <p:spPr bwMode="auto">
              <a:xfrm flipH="1" flipV="1">
                <a:off x="5711" y="3347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59" name="Line 1271"/>
              <p:cNvSpPr>
                <a:spLocks noChangeShapeType="1"/>
              </p:cNvSpPr>
              <p:nvPr/>
            </p:nvSpPr>
            <p:spPr bwMode="auto">
              <a:xfrm>
                <a:off x="5714" y="334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60" name="Line 1272"/>
              <p:cNvSpPr>
                <a:spLocks noChangeShapeType="1"/>
              </p:cNvSpPr>
              <p:nvPr/>
            </p:nvSpPr>
            <p:spPr bwMode="auto">
              <a:xfrm flipH="1">
                <a:off x="5719" y="3349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61" name="Line 1273"/>
              <p:cNvSpPr>
                <a:spLocks noChangeShapeType="1"/>
              </p:cNvSpPr>
              <p:nvPr/>
            </p:nvSpPr>
            <p:spPr bwMode="auto">
              <a:xfrm>
                <a:off x="5721" y="3349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62" name="Line 1274"/>
              <p:cNvSpPr>
                <a:spLocks noChangeShapeType="1"/>
              </p:cNvSpPr>
              <p:nvPr/>
            </p:nvSpPr>
            <p:spPr bwMode="auto">
              <a:xfrm flipH="1">
                <a:off x="5727" y="335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63" name="Line 1275"/>
              <p:cNvSpPr>
                <a:spLocks noChangeShapeType="1"/>
              </p:cNvSpPr>
              <p:nvPr/>
            </p:nvSpPr>
            <p:spPr bwMode="auto">
              <a:xfrm>
                <a:off x="5728" y="3350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64" name="Line 1276"/>
              <p:cNvSpPr>
                <a:spLocks noChangeShapeType="1"/>
              </p:cNvSpPr>
              <p:nvPr/>
            </p:nvSpPr>
            <p:spPr bwMode="auto">
              <a:xfrm flipH="1">
                <a:off x="5756" y="335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65" name="Line 1277"/>
              <p:cNvSpPr>
                <a:spLocks noChangeShapeType="1"/>
              </p:cNvSpPr>
              <p:nvPr/>
            </p:nvSpPr>
            <p:spPr bwMode="auto">
              <a:xfrm flipH="1">
                <a:off x="5758" y="3350"/>
                <a:ext cx="9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66" name="Line 1278"/>
              <p:cNvSpPr>
                <a:spLocks noChangeShapeType="1"/>
              </p:cNvSpPr>
              <p:nvPr/>
            </p:nvSpPr>
            <p:spPr bwMode="auto">
              <a:xfrm flipV="1">
                <a:off x="5767" y="3349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67" name="Line 1279"/>
              <p:cNvSpPr>
                <a:spLocks noChangeShapeType="1"/>
              </p:cNvSpPr>
              <p:nvPr/>
            </p:nvSpPr>
            <p:spPr bwMode="auto">
              <a:xfrm flipH="1">
                <a:off x="5769" y="3347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68" name="Line 1280"/>
              <p:cNvSpPr>
                <a:spLocks noChangeShapeType="1"/>
              </p:cNvSpPr>
              <p:nvPr/>
            </p:nvSpPr>
            <p:spPr bwMode="auto">
              <a:xfrm flipV="1">
                <a:off x="5775" y="3343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69" name="Line 1281"/>
              <p:cNvSpPr>
                <a:spLocks noChangeShapeType="1"/>
              </p:cNvSpPr>
              <p:nvPr/>
            </p:nvSpPr>
            <p:spPr bwMode="auto">
              <a:xfrm flipH="1" flipV="1">
                <a:off x="6126" y="3343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70" name="Line 1282"/>
              <p:cNvSpPr>
                <a:spLocks noChangeShapeType="1"/>
              </p:cNvSpPr>
              <p:nvPr/>
            </p:nvSpPr>
            <p:spPr bwMode="auto">
              <a:xfrm>
                <a:off x="6129" y="334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71" name="Line 1283"/>
              <p:cNvSpPr>
                <a:spLocks noChangeShapeType="1"/>
              </p:cNvSpPr>
              <p:nvPr/>
            </p:nvSpPr>
            <p:spPr bwMode="auto">
              <a:xfrm flipH="1" flipV="1">
                <a:off x="6130" y="3345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72" name="Line 1284"/>
              <p:cNvSpPr>
                <a:spLocks noChangeShapeType="1"/>
              </p:cNvSpPr>
              <p:nvPr/>
            </p:nvSpPr>
            <p:spPr bwMode="auto">
              <a:xfrm>
                <a:off x="6134" y="3346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73" name="Line 1285"/>
              <p:cNvSpPr>
                <a:spLocks noChangeShapeType="1"/>
              </p:cNvSpPr>
              <p:nvPr/>
            </p:nvSpPr>
            <p:spPr bwMode="auto">
              <a:xfrm flipH="1">
                <a:off x="6138" y="334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74" name="Line 1286"/>
              <p:cNvSpPr>
                <a:spLocks noChangeShapeType="1"/>
              </p:cNvSpPr>
              <p:nvPr/>
            </p:nvSpPr>
            <p:spPr bwMode="auto">
              <a:xfrm flipH="1">
                <a:off x="6143" y="3346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75" name="Line 1287"/>
              <p:cNvSpPr>
                <a:spLocks noChangeShapeType="1"/>
              </p:cNvSpPr>
              <p:nvPr/>
            </p:nvSpPr>
            <p:spPr bwMode="auto">
              <a:xfrm flipV="1">
                <a:off x="6146" y="3345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76" name="Line 1288"/>
              <p:cNvSpPr>
                <a:spLocks noChangeShapeType="1"/>
              </p:cNvSpPr>
              <p:nvPr/>
            </p:nvSpPr>
            <p:spPr bwMode="auto">
              <a:xfrm flipH="1">
                <a:off x="6152" y="334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77" name="Line 1289"/>
              <p:cNvSpPr>
                <a:spLocks noChangeShapeType="1"/>
              </p:cNvSpPr>
              <p:nvPr/>
            </p:nvSpPr>
            <p:spPr bwMode="auto">
              <a:xfrm>
                <a:off x="6153" y="334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78" name="Line 1290"/>
              <p:cNvSpPr>
                <a:spLocks noChangeShapeType="1"/>
              </p:cNvSpPr>
              <p:nvPr/>
            </p:nvSpPr>
            <p:spPr bwMode="auto">
              <a:xfrm flipV="1">
                <a:off x="5584" y="3335"/>
                <a:ext cx="2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79" name="Line 1291"/>
              <p:cNvSpPr>
                <a:spLocks noChangeShapeType="1"/>
              </p:cNvSpPr>
              <p:nvPr/>
            </p:nvSpPr>
            <p:spPr bwMode="auto">
              <a:xfrm flipH="1">
                <a:off x="5781" y="334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80" name="Line 1292"/>
              <p:cNvSpPr>
                <a:spLocks noChangeShapeType="1"/>
              </p:cNvSpPr>
              <p:nvPr/>
            </p:nvSpPr>
            <p:spPr bwMode="auto">
              <a:xfrm flipV="1">
                <a:off x="5783" y="3339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81" name="Line 1293"/>
              <p:cNvSpPr>
                <a:spLocks noChangeShapeType="1"/>
              </p:cNvSpPr>
              <p:nvPr/>
            </p:nvSpPr>
            <p:spPr bwMode="auto">
              <a:xfrm flipH="1">
                <a:off x="5786" y="3336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82" name="Line 1294"/>
              <p:cNvSpPr>
                <a:spLocks noChangeShapeType="1"/>
              </p:cNvSpPr>
              <p:nvPr/>
            </p:nvSpPr>
            <p:spPr bwMode="auto">
              <a:xfrm flipV="1">
                <a:off x="5790" y="333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83" name="Line 1295"/>
              <p:cNvSpPr>
                <a:spLocks noChangeShapeType="1"/>
              </p:cNvSpPr>
              <p:nvPr/>
            </p:nvSpPr>
            <p:spPr bwMode="auto">
              <a:xfrm flipH="1" flipV="1">
                <a:off x="6116" y="3335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84" name="Line 1296"/>
              <p:cNvSpPr>
                <a:spLocks noChangeShapeType="1"/>
              </p:cNvSpPr>
              <p:nvPr/>
            </p:nvSpPr>
            <p:spPr bwMode="auto">
              <a:xfrm>
                <a:off x="6118" y="3339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85" name="Line 1297"/>
              <p:cNvSpPr>
                <a:spLocks noChangeShapeType="1"/>
              </p:cNvSpPr>
              <p:nvPr/>
            </p:nvSpPr>
            <p:spPr bwMode="auto">
              <a:xfrm flipH="1" flipV="1">
                <a:off x="6122" y="334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86" name="Line 1298"/>
              <p:cNvSpPr>
                <a:spLocks noChangeShapeType="1"/>
              </p:cNvSpPr>
              <p:nvPr/>
            </p:nvSpPr>
            <p:spPr bwMode="auto">
              <a:xfrm>
                <a:off x="6123" y="3341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87" name="Line 1299"/>
              <p:cNvSpPr>
                <a:spLocks noChangeShapeType="1"/>
              </p:cNvSpPr>
              <p:nvPr/>
            </p:nvSpPr>
            <p:spPr bwMode="auto">
              <a:xfrm flipH="1">
                <a:off x="6154" y="3340"/>
                <a:ext cx="7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88" name="Line 1300"/>
              <p:cNvSpPr>
                <a:spLocks noChangeShapeType="1"/>
              </p:cNvSpPr>
              <p:nvPr/>
            </p:nvSpPr>
            <p:spPr bwMode="auto">
              <a:xfrm flipV="1">
                <a:off x="6161" y="3335"/>
                <a:ext cx="8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89" name="Line 1301"/>
              <p:cNvSpPr>
                <a:spLocks noChangeShapeType="1"/>
              </p:cNvSpPr>
              <p:nvPr/>
            </p:nvSpPr>
            <p:spPr bwMode="auto">
              <a:xfrm flipH="1">
                <a:off x="5586" y="3327"/>
                <a:ext cx="3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90" name="Line 1302"/>
              <p:cNvSpPr>
                <a:spLocks noChangeShapeType="1"/>
              </p:cNvSpPr>
              <p:nvPr/>
            </p:nvSpPr>
            <p:spPr bwMode="auto">
              <a:xfrm flipH="1">
                <a:off x="5791" y="3330"/>
                <a:ext cx="7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91" name="Line 1303"/>
              <p:cNvSpPr>
                <a:spLocks noChangeShapeType="1"/>
              </p:cNvSpPr>
              <p:nvPr/>
            </p:nvSpPr>
            <p:spPr bwMode="auto">
              <a:xfrm flipV="1">
                <a:off x="5798" y="3327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92" name="Line 1304"/>
              <p:cNvSpPr>
                <a:spLocks noChangeShapeType="1"/>
              </p:cNvSpPr>
              <p:nvPr/>
            </p:nvSpPr>
            <p:spPr bwMode="auto">
              <a:xfrm flipH="1" flipV="1">
                <a:off x="6109" y="3327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93" name="Line 1305"/>
              <p:cNvSpPr>
                <a:spLocks noChangeShapeType="1"/>
              </p:cNvSpPr>
              <p:nvPr/>
            </p:nvSpPr>
            <p:spPr bwMode="auto">
              <a:xfrm>
                <a:off x="6111" y="3330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94" name="Line 1306"/>
              <p:cNvSpPr>
                <a:spLocks noChangeShapeType="1"/>
              </p:cNvSpPr>
              <p:nvPr/>
            </p:nvSpPr>
            <p:spPr bwMode="auto">
              <a:xfrm flipV="1">
                <a:off x="6115" y="333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95" name="Line 1307"/>
              <p:cNvSpPr>
                <a:spLocks noChangeShapeType="1"/>
              </p:cNvSpPr>
              <p:nvPr/>
            </p:nvSpPr>
            <p:spPr bwMode="auto">
              <a:xfrm>
                <a:off x="6115" y="333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96" name="Line 1308"/>
              <p:cNvSpPr>
                <a:spLocks noChangeShapeType="1"/>
              </p:cNvSpPr>
              <p:nvPr/>
            </p:nvSpPr>
            <p:spPr bwMode="auto">
              <a:xfrm flipV="1">
                <a:off x="6169" y="333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97" name="Line 1309"/>
              <p:cNvSpPr>
                <a:spLocks noChangeShapeType="1"/>
              </p:cNvSpPr>
              <p:nvPr/>
            </p:nvSpPr>
            <p:spPr bwMode="auto">
              <a:xfrm flipH="1">
                <a:off x="6170" y="3330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98" name="Line 1310"/>
              <p:cNvSpPr>
                <a:spLocks noChangeShapeType="1"/>
              </p:cNvSpPr>
              <p:nvPr/>
            </p:nvSpPr>
            <p:spPr bwMode="auto">
              <a:xfrm flipV="1">
                <a:off x="6176" y="3327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99" name="Line 1311"/>
              <p:cNvSpPr>
                <a:spLocks noChangeShapeType="1"/>
              </p:cNvSpPr>
              <p:nvPr/>
            </p:nvSpPr>
            <p:spPr bwMode="auto">
              <a:xfrm flipH="1">
                <a:off x="5589" y="3325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00" name="Line 1312"/>
              <p:cNvSpPr>
                <a:spLocks noChangeShapeType="1"/>
              </p:cNvSpPr>
              <p:nvPr/>
            </p:nvSpPr>
            <p:spPr bwMode="auto">
              <a:xfrm flipV="1">
                <a:off x="5593" y="3320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01" name="Line 1313"/>
              <p:cNvSpPr>
                <a:spLocks noChangeShapeType="1"/>
              </p:cNvSpPr>
              <p:nvPr/>
            </p:nvSpPr>
            <p:spPr bwMode="auto">
              <a:xfrm flipH="1">
                <a:off x="5803" y="3325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02" name="Line 1314"/>
              <p:cNvSpPr>
                <a:spLocks noChangeShapeType="1"/>
              </p:cNvSpPr>
              <p:nvPr/>
            </p:nvSpPr>
            <p:spPr bwMode="auto">
              <a:xfrm flipV="1">
                <a:off x="5806" y="3320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03" name="Line 1315"/>
              <p:cNvSpPr>
                <a:spLocks noChangeShapeType="1"/>
              </p:cNvSpPr>
              <p:nvPr/>
            </p:nvSpPr>
            <p:spPr bwMode="auto">
              <a:xfrm>
                <a:off x="6105" y="332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04" name="Line 1316"/>
              <p:cNvSpPr>
                <a:spLocks noChangeShapeType="1"/>
              </p:cNvSpPr>
              <p:nvPr/>
            </p:nvSpPr>
            <p:spPr bwMode="auto">
              <a:xfrm flipH="1" flipV="1">
                <a:off x="6107" y="3321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05" name="Line 1317"/>
              <p:cNvSpPr>
                <a:spLocks noChangeShapeType="1"/>
              </p:cNvSpPr>
              <p:nvPr/>
            </p:nvSpPr>
            <p:spPr bwMode="auto">
              <a:xfrm>
                <a:off x="6108" y="3325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06" name="Line 1318"/>
              <p:cNvSpPr>
                <a:spLocks noChangeShapeType="1"/>
              </p:cNvSpPr>
              <p:nvPr/>
            </p:nvSpPr>
            <p:spPr bwMode="auto">
              <a:xfrm flipH="1">
                <a:off x="6180" y="3324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07" name="Line 1319"/>
              <p:cNvSpPr>
                <a:spLocks noChangeShapeType="1"/>
              </p:cNvSpPr>
              <p:nvPr/>
            </p:nvSpPr>
            <p:spPr bwMode="auto">
              <a:xfrm flipV="1">
                <a:off x="6184" y="3320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08" name="Line 1320"/>
              <p:cNvSpPr>
                <a:spLocks noChangeShapeType="1"/>
              </p:cNvSpPr>
              <p:nvPr/>
            </p:nvSpPr>
            <p:spPr bwMode="auto">
              <a:xfrm flipV="1">
                <a:off x="4424" y="3312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09" name="Line 1321"/>
              <p:cNvSpPr>
                <a:spLocks noChangeShapeType="1"/>
              </p:cNvSpPr>
              <p:nvPr/>
            </p:nvSpPr>
            <p:spPr bwMode="auto">
              <a:xfrm flipH="1">
                <a:off x="5598" y="3319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10" name="Line 1322"/>
              <p:cNvSpPr>
                <a:spLocks noChangeShapeType="1"/>
              </p:cNvSpPr>
              <p:nvPr/>
            </p:nvSpPr>
            <p:spPr bwMode="auto">
              <a:xfrm flipH="1">
                <a:off x="5601" y="3312"/>
                <a:ext cx="7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11" name="Line 1323"/>
              <p:cNvSpPr>
                <a:spLocks noChangeShapeType="1"/>
              </p:cNvSpPr>
              <p:nvPr/>
            </p:nvSpPr>
            <p:spPr bwMode="auto">
              <a:xfrm flipV="1">
                <a:off x="5812" y="3317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12" name="Line 1324"/>
              <p:cNvSpPr>
                <a:spLocks noChangeShapeType="1"/>
              </p:cNvSpPr>
              <p:nvPr/>
            </p:nvSpPr>
            <p:spPr bwMode="auto">
              <a:xfrm flipV="1">
                <a:off x="5813" y="3312"/>
                <a:ext cx="7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13" name="Line 1325"/>
              <p:cNvSpPr>
                <a:spLocks noChangeShapeType="1"/>
              </p:cNvSpPr>
              <p:nvPr/>
            </p:nvSpPr>
            <p:spPr bwMode="auto">
              <a:xfrm flipV="1">
                <a:off x="6103" y="331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14" name="Line 1326"/>
              <p:cNvSpPr>
                <a:spLocks noChangeShapeType="1"/>
              </p:cNvSpPr>
              <p:nvPr/>
            </p:nvSpPr>
            <p:spPr bwMode="auto">
              <a:xfrm>
                <a:off x="6103" y="3314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15" name="Line 1327"/>
              <p:cNvSpPr>
                <a:spLocks noChangeShapeType="1"/>
              </p:cNvSpPr>
              <p:nvPr/>
            </p:nvSpPr>
            <p:spPr bwMode="auto">
              <a:xfrm flipV="1">
                <a:off x="6189" y="3313"/>
                <a:ext cx="3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16" name="Line 1328"/>
              <p:cNvSpPr>
                <a:spLocks noChangeShapeType="1"/>
              </p:cNvSpPr>
              <p:nvPr/>
            </p:nvSpPr>
            <p:spPr bwMode="auto">
              <a:xfrm flipH="1">
                <a:off x="6192" y="3312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17" name="Line 1329"/>
              <p:cNvSpPr>
                <a:spLocks noChangeShapeType="1"/>
              </p:cNvSpPr>
              <p:nvPr/>
            </p:nvSpPr>
            <p:spPr bwMode="auto">
              <a:xfrm flipH="1">
                <a:off x="4429" y="3310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18" name="Line 1330"/>
              <p:cNvSpPr>
                <a:spLocks noChangeShapeType="1"/>
              </p:cNvSpPr>
              <p:nvPr/>
            </p:nvSpPr>
            <p:spPr bwMode="auto">
              <a:xfrm flipV="1">
                <a:off x="4432" y="3303"/>
                <a:ext cx="7" cy="7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19" name="Line 1331"/>
              <p:cNvSpPr>
                <a:spLocks noChangeShapeType="1"/>
              </p:cNvSpPr>
              <p:nvPr/>
            </p:nvSpPr>
            <p:spPr bwMode="auto">
              <a:xfrm flipH="1">
                <a:off x="5608" y="331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20" name="Line 1332"/>
              <p:cNvSpPr>
                <a:spLocks noChangeShapeType="1"/>
              </p:cNvSpPr>
              <p:nvPr/>
            </p:nvSpPr>
            <p:spPr bwMode="auto">
              <a:xfrm flipV="1">
                <a:off x="5609" y="3303"/>
                <a:ext cx="7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21" name="Line 1333"/>
              <p:cNvSpPr>
                <a:spLocks noChangeShapeType="1"/>
              </p:cNvSpPr>
              <p:nvPr/>
            </p:nvSpPr>
            <p:spPr bwMode="auto">
              <a:xfrm flipH="1">
                <a:off x="5820" y="331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22" name="Line 1334"/>
              <p:cNvSpPr>
                <a:spLocks noChangeShapeType="1"/>
              </p:cNvSpPr>
              <p:nvPr/>
            </p:nvSpPr>
            <p:spPr bwMode="auto">
              <a:xfrm flipV="1">
                <a:off x="5821" y="3306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23" name="Line 1335"/>
              <p:cNvSpPr>
                <a:spLocks noChangeShapeType="1"/>
              </p:cNvSpPr>
              <p:nvPr/>
            </p:nvSpPr>
            <p:spPr bwMode="auto">
              <a:xfrm flipH="1">
                <a:off x="5827" y="3304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24" name="Line 1336"/>
              <p:cNvSpPr>
                <a:spLocks noChangeShapeType="1"/>
              </p:cNvSpPr>
              <p:nvPr/>
            </p:nvSpPr>
            <p:spPr bwMode="auto">
              <a:xfrm flipV="1">
                <a:off x="5829" y="3303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25" name="Line 1337"/>
              <p:cNvSpPr>
                <a:spLocks noChangeShapeType="1"/>
              </p:cNvSpPr>
              <p:nvPr/>
            </p:nvSpPr>
            <p:spPr bwMode="auto">
              <a:xfrm>
                <a:off x="6103" y="3303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26" name="Line 1338"/>
              <p:cNvSpPr>
                <a:spLocks noChangeShapeType="1"/>
              </p:cNvSpPr>
              <p:nvPr/>
            </p:nvSpPr>
            <p:spPr bwMode="auto">
              <a:xfrm flipV="1">
                <a:off x="6103" y="3306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27" name="Line 1339"/>
              <p:cNvSpPr>
                <a:spLocks noChangeShapeType="1"/>
              </p:cNvSpPr>
              <p:nvPr/>
            </p:nvSpPr>
            <p:spPr bwMode="auto">
              <a:xfrm flipH="1">
                <a:off x="6195" y="3303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28" name="Line 1340"/>
              <p:cNvSpPr>
                <a:spLocks noChangeShapeType="1"/>
              </p:cNvSpPr>
              <p:nvPr/>
            </p:nvSpPr>
            <p:spPr bwMode="auto">
              <a:xfrm flipV="1">
                <a:off x="6195" y="331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29" name="Line 1341"/>
              <p:cNvSpPr>
                <a:spLocks noChangeShapeType="1"/>
              </p:cNvSpPr>
              <p:nvPr/>
            </p:nvSpPr>
            <p:spPr bwMode="auto">
              <a:xfrm flipV="1">
                <a:off x="4439" y="330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30" name="Line 1342"/>
              <p:cNvSpPr>
                <a:spLocks noChangeShapeType="1"/>
              </p:cNvSpPr>
              <p:nvPr/>
            </p:nvSpPr>
            <p:spPr bwMode="auto">
              <a:xfrm flipH="1">
                <a:off x="4440" y="3296"/>
                <a:ext cx="3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31" name="Line 1343"/>
              <p:cNvSpPr>
                <a:spLocks noChangeShapeType="1"/>
              </p:cNvSpPr>
              <p:nvPr/>
            </p:nvSpPr>
            <p:spPr bwMode="auto">
              <a:xfrm flipH="1">
                <a:off x="5616" y="330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32" name="Line 1344"/>
              <p:cNvSpPr>
                <a:spLocks noChangeShapeType="1"/>
              </p:cNvSpPr>
              <p:nvPr/>
            </p:nvSpPr>
            <p:spPr bwMode="auto">
              <a:xfrm flipV="1">
                <a:off x="5617" y="3297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33" name="Line 1345"/>
              <p:cNvSpPr>
                <a:spLocks noChangeShapeType="1"/>
              </p:cNvSpPr>
              <p:nvPr/>
            </p:nvSpPr>
            <p:spPr bwMode="auto">
              <a:xfrm flipH="1">
                <a:off x="5622" y="3297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34" name="Line 1346"/>
              <p:cNvSpPr>
                <a:spLocks noChangeShapeType="1"/>
              </p:cNvSpPr>
              <p:nvPr/>
            </p:nvSpPr>
            <p:spPr bwMode="auto">
              <a:xfrm flipV="1">
                <a:off x="5624" y="329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35" name="Line 1347"/>
              <p:cNvSpPr>
                <a:spLocks noChangeShapeType="1"/>
              </p:cNvSpPr>
              <p:nvPr/>
            </p:nvSpPr>
            <p:spPr bwMode="auto">
              <a:xfrm flipH="1" flipV="1">
                <a:off x="5746" y="3296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36" name="Line 1348"/>
              <p:cNvSpPr>
                <a:spLocks noChangeShapeType="1"/>
              </p:cNvSpPr>
              <p:nvPr/>
            </p:nvSpPr>
            <p:spPr bwMode="auto">
              <a:xfrm>
                <a:off x="5749" y="3297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37" name="Line 1349"/>
              <p:cNvSpPr>
                <a:spLocks noChangeShapeType="1"/>
              </p:cNvSpPr>
              <p:nvPr/>
            </p:nvSpPr>
            <p:spPr bwMode="auto">
              <a:xfrm flipH="1">
                <a:off x="5752" y="3298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38" name="Line 1350"/>
              <p:cNvSpPr>
                <a:spLocks noChangeShapeType="1"/>
              </p:cNvSpPr>
              <p:nvPr/>
            </p:nvSpPr>
            <p:spPr bwMode="auto">
              <a:xfrm>
                <a:off x="5756" y="3298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39" name="Line 1351"/>
              <p:cNvSpPr>
                <a:spLocks noChangeShapeType="1"/>
              </p:cNvSpPr>
              <p:nvPr/>
            </p:nvSpPr>
            <p:spPr bwMode="auto">
              <a:xfrm flipV="1">
                <a:off x="5758" y="3297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40" name="Line 1352"/>
              <p:cNvSpPr>
                <a:spLocks noChangeShapeType="1"/>
              </p:cNvSpPr>
              <p:nvPr/>
            </p:nvSpPr>
            <p:spPr bwMode="auto">
              <a:xfrm flipH="1">
                <a:off x="5765" y="3297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41" name="Line 1353"/>
              <p:cNvSpPr>
                <a:spLocks noChangeShapeType="1"/>
              </p:cNvSpPr>
              <p:nvPr/>
            </p:nvSpPr>
            <p:spPr bwMode="auto">
              <a:xfrm>
                <a:off x="5767" y="329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42" name="Line 1354"/>
              <p:cNvSpPr>
                <a:spLocks noChangeShapeType="1"/>
              </p:cNvSpPr>
              <p:nvPr/>
            </p:nvSpPr>
            <p:spPr bwMode="auto">
              <a:xfrm flipH="1">
                <a:off x="5833" y="3301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43" name="Line 1355"/>
              <p:cNvSpPr>
                <a:spLocks noChangeShapeType="1"/>
              </p:cNvSpPr>
              <p:nvPr/>
            </p:nvSpPr>
            <p:spPr bwMode="auto">
              <a:xfrm flipV="1">
                <a:off x="5839" y="3296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44" name="Line 1356"/>
              <p:cNvSpPr>
                <a:spLocks noChangeShapeType="1"/>
              </p:cNvSpPr>
              <p:nvPr/>
            </p:nvSpPr>
            <p:spPr bwMode="auto">
              <a:xfrm>
                <a:off x="6105" y="329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45" name="Line 1357"/>
              <p:cNvSpPr>
                <a:spLocks noChangeShapeType="1"/>
              </p:cNvSpPr>
              <p:nvPr/>
            </p:nvSpPr>
            <p:spPr bwMode="auto">
              <a:xfrm flipV="1">
                <a:off x="6103" y="3297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46" name="Line 1358"/>
              <p:cNvSpPr>
                <a:spLocks noChangeShapeType="1"/>
              </p:cNvSpPr>
              <p:nvPr/>
            </p:nvSpPr>
            <p:spPr bwMode="auto">
              <a:xfrm>
                <a:off x="6196" y="329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47" name="Line 1359"/>
              <p:cNvSpPr>
                <a:spLocks noChangeShapeType="1"/>
              </p:cNvSpPr>
              <p:nvPr/>
            </p:nvSpPr>
            <p:spPr bwMode="auto">
              <a:xfrm>
                <a:off x="6196" y="330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48" name="Line 1360"/>
              <p:cNvSpPr>
                <a:spLocks noChangeShapeType="1"/>
              </p:cNvSpPr>
              <p:nvPr/>
            </p:nvSpPr>
            <p:spPr bwMode="auto">
              <a:xfrm flipH="1">
                <a:off x="4444" y="328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49" name="Line 1361"/>
              <p:cNvSpPr>
                <a:spLocks noChangeShapeType="1"/>
              </p:cNvSpPr>
              <p:nvPr/>
            </p:nvSpPr>
            <p:spPr bwMode="auto">
              <a:xfrm flipV="1">
                <a:off x="4443" y="3292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50" name="Line 1362"/>
              <p:cNvSpPr>
                <a:spLocks noChangeShapeType="1"/>
              </p:cNvSpPr>
              <p:nvPr/>
            </p:nvSpPr>
            <p:spPr bwMode="auto">
              <a:xfrm flipV="1">
                <a:off x="5624" y="3288"/>
                <a:ext cx="8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51" name="Line 1363"/>
              <p:cNvSpPr>
                <a:spLocks noChangeShapeType="1"/>
              </p:cNvSpPr>
              <p:nvPr/>
            </p:nvSpPr>
            <p:spPr bwMode="auto">
              <a:xfrm flipV="1">
                <a:off x="5741" y="328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52" name="Line 1364"/>
              <p:cNvSpPr>
                <a:spLocks noChangeShapeType="1"/>
              </p:cNvSpPr>
              <p:nvPr/>
            </p:nvSpPr>
            <p:spPr bwMode="auto">
              <a:xfrm>
                <a:off x="5741" y="328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53" name="Line 1365"/>
              <p:cNvSpPr>
                <a:spLocks noChangeShapeType="1"/>
              </p:cNvSpPr>
              <p:nvPr/>
            </p:nvSpPr>
            <p:spPr bwMode="auto">
              <a:xfrm flipH="1" flipV="1">
                <a:off x="5742" y="3292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54" name="Line 1366"/>
              <p:cNvSpPr>
                <a:spLocks noChangeShapeType="1"/>
              </p:cNvSpPr>
              <p:nvPr/>
            </p:nvSpPr>
            <p:spPr bwMode="auto">
              <a:xfrm>
                <a:off x="5745" y="329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55" name="Line 1367"/>
              <p:cNvSpPr>
                <a:spLocks noChangeShapeType="1"/>
              </p:cNvSpPr>
              <p:nvPr/>
            </p:nvSpPr>
            <p:spPr bwMode="auto">
              <a:xfrm flipH="1">
                <a:off x="5767" y="3288"/>
                <a:ext cx="3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56" name="Line 1368"/>
              <p:cNvSpPr>
                <a:spLocks noChangeShapeType="1"/>
              </p:cNvSpPr>
              <p:nvPr/>
            </p:nvSpPr>
            <p:spPr bwMode="auto">
              <a:xfrm flipH="1">
                <a:off x="5844" y="329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57" name="Line 1369"/>
              <p:cNvSpPr>
                <a:spLocks noChangeShapeType="1"/>
              </p:cNvSpPr>
              <p:nvPr/>
            </p:nvSpPr>
            <p:spPr bwMode="auto">
              <a:xfrm flipH="1">
                <a:off x="5845" y="3290"/>
                <a:ext cx="9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58" name="Line 1370"/>
              <p:cNvSpPr>
                <a:spLocks noChangeShapeType="1"/>
              </p:cNvSpPr>
              <p:nvPr/>
            </p:nvSpPr>
            <p:spPr bwMode="auto">
              <a:xfrm flipV="1">
                <a:off x="5854" y="3288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59" name="Line 1371"/>
              <p:cNvSpPr>
                <a:spLocks noChangeShapeType="1"/>
              </p:cNvSpPr>
              <p:nvPr/>
            </p:nvSpPr>
            <p:spPr bwMode="auto">
              <a:xfrm flipV="1">
                <a:off x="6105" y="3294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60" name="Line 1372"/>
              <p:cNvSpPr>
                <a:spLocks noChangeShapeType="1"/>
              </p:cNvSpPr>
              <p:nvPr/>
            </p:nvSpPr>
            <p:spPr bwMode="auto">
              <a:xfrm flipH="1">
                <a:off x="6107" y="3288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61" name="Line 1373"/>
              <p:cNvSpPr>
                <a:spLocks noChangeShapeType="1"/>
              </p:cNvSpPr>
              <p:nvPr/>
            </p:nvSpPr>
            <p:spPr bwMode="auto">
              <a:xfrm flipV="1">
                <a:off x="6196" y="3288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62" name="Line 1374"/>
              <p:cNvSpPr>
                <a:spLocks noChangeShapeType="1"/>
              </p:cNvSpPr>
              <p:nvPr/>
            </p:nvSpPr>
            <p:spPr bwMode="auto">
              <a:xfrm>
                <a:off x="6196" y="329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63" name="Line 1375"/>
              <p:cNvSpPr>
                <a:spLocks noChangeShapeType="1"/>
              </p:cNvSpPr>
              <p:nvPr/>
            </p:nvSpPr>
            <p:spPr bwMode="auto">
              <a:xfrm flipV="1">
                <a:off x="4444" y="3280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64" name="Line 1376"/>
              <p:cNvSpPr>
                <a:spLocks noChangeShapeType="1"/>
              </p:cNvSpPr>
              <p:nvPr/>
            </p:nvSpPr>
            <p:spPr bwMode="auto">
              <a:xfrm>
                <a:off x="4444" y="3284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65" name="Line 1377"/>
              <p:cNvSpPr>
                <a:spLocks noChangeShapeType="1"/>
              </p:cNvSpPr>
              <p:nvPr/>
            </p:nvSpPr>
            <p:spPr bwMode="auto">
              <a:xfrm flipH="1">
                <a:off x="5632" y="3280"/>
                <a:ext cx="5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66" name="Line 1378"/>
              <p:cNvSpPr>
                <a:spLocks noChangeShapeType="1"/>
              </p:cNvSpPr>
              <p:nvPr/>
            </p:nvSpPr>
            <p:spPr bwMode="auto">
              <a:xfrm flipV="1">
                <a:off x="5741" y="3280"/>
                <a:ext cx="1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67" name="Line 1379"/>
              <p:cNvSpPr>
                <a:spLocks noChangeShapeType="1"/>
              </p:cNvSpPr>
              <p:nvPr/>
            </p:nvSpPr>
            <p:spPr bwMode="auto">
              <a:xfrm flipH="1" flipV="1">
                <a:off x="5769" y="3280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68" name="Line 1380"/>
              <p:cNvSpPr>
                <a:spLocks noChangeShapeType="1"/>
              </p:cNvSpPr>
              <p:nvPr/>
            </p:nvSpPr>
            <p:spPr bwMode="auto">
              <a:xfrm>
                <a:off x="5770" y="3284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69" name="Line 1381"/>
              <p:cNvSpPr>
                <a:spLocks noChangeShapeType="1"/>
              </p:cNvSpPr>
              <p:nvPr/>
            </p:nvSpPr>
            <p:spPr bwMode="auto">
              <a:xfrm flipV="1">
                <a:off x="5857" y="3283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70" name="Line 1382"/>
              <p:cNvSpPr>
                <a:spLocks noChangeShapeType="1"/>
              </p:cNvSpPr>
              <p:nvPr/>
            </p:nvSpPr>
            <p:spPr bwMode="auto">
              <a:xfrm flipH="1">
                <a:off x="5862" y="3280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71" name="Line 1383"/>
              <p:cNvSpPr>
                <a:spLocks noChangeShapeType="1"/>
              </p:cNvSpPr>
              <p:nvPr/>
            </p:nvSpPr>
            <p:spPr bwMode="auto">
              <a:xfrm flipH="1">
                <a:off x="6108" y="3280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72" name="Line 1384"/>
              <p:cNvSpPr>
                <a:spLocks noChangeShapeType="1"/>
              </p:cNvSpPr>
              <p:nvPr/>
            </p:nvSpPr>
            <p:spPr bwMode="auto">
              <a:xfrm flipV="1">
                <a:off x="6108" y="3285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73" name="Line 1385"/>
              <p:cNvSpPr>
                <a:spLocks noChangeShapeType="1"/>
              </p:cNvSpPr>
              <p:nvPr/>
            </p:nvSpPr>
            <p:spPr bwMode="auto">
              <a:xfrm flipV="1">
                <a:off x="6196" y="328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74" name="Line 1386"/>
              <p:cNvSpPr>
                <a:spLocks noChangeShapeType="1"/>
              </p:cNvSpPr>
              <p:nvPr/>
            </p:nvSpPr>
            <p:spPr bwMode="auto">
              <a:xfrm>
                <a:off x="6196" y="3285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75" name="Line 1387"/>
              <p:cNvSpPr>
                <a:spLocks noChangeShapeType="1"/>
              </p:cNvSpPr>
              <p:nvPr/>
            </p:nvSpPr>
            <p:spPr bwMode="auto">
              <a:xfrm flipH="1" flipV="1">
                <a:off x="4442" y="327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76" name="Line 1388"/>
              <p:cNvSpPr>
                <a:spLocks noChangeShapeType="1"/>
              </p:cNvSpPr>
              <p:nvPr/>
            </p:nvSpPr>
            <p:spPr bwMode="auto">
              <a:xfrm>
                <a:off x="4443" y="3277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77" name="Line 1389"/>
              <p:cNvSpPr>
                <a:spLocks noChangeShapeType="1"/>
              </p:cNvSpPr>
              <p:nvPr/>
            </p:nvSpPr>
            <p:spPr bwMode="auto">
              <a:xfrm>
                <a:off x="5639" y="327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78" name="Line 1390"/>
              <p:cNvSpPr>
                <a:spLocks noChangeShapeType="1"/>
              </p:cNvSpPr>
              <p:nvPr/>
            </p:nvSpPr>
            <p:spPr bwMode="auto">
              <a:xfrm flipV="1">
                <a:off x="5637" y="3274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79" name="Line 1391"/>
              <p:cNvSpPr>
                <a:spLocks noChangeShapeType="1"/>
              </p:cNvSpPr>
              <p:nvPr/>
            </p:nvSpPr>
            <p:spPr bwMode="auto">
              <a:xfrm flipH="1">
                <a:off x="5742" y="3272"/>
                <a:ext cx="7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80" name="Line 1392"/>
              <p:cNvSpPr>
                <a:spLocks noChangeShapeType="1"/>
              </p:cNvSpPr>
              <p:nvPr/>
            </p:nvSpPr>
            <p:spPr bwMode="auto">
              <a:xfrm flipH="1" flipV="1">
                <a:off x="5764" y="327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81" name="Line 1393"/>
              <p:cNvSpPr>
                <a:spLocks noChangeShapeType="1"/>
              </p:cNvSpPr>
              <p:nvPr/>
            </p:nvSpPr>
            <p:spPr bwMode="auto">
              <a:xfrm>
                <a:off x="5765" y="3273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82" name="Line 1394"/>
              <p:cNvSpPr>
                <a:spLocks noChangeShapeType="1"/>
              </p:cNvSpPr>
              <p:nvPr/>
            </p:nvSpPr>
            <p:spPr bwMode="auto">
              <a:xfrm flipH="1" flipV="1">
                <a:off x="5767" y="3273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83" name="Line 1395"/>
              <p:cNvSpPr>
                <a:spLocks noChangeShapeType="1"/>
              </p:cNvSpPr>
              <p:nvPr/>
            </p:nvSpPr>
            <p:spPr bwMode="auto">
              <a:xfrm>
                <a:off x="5768" y="3277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84" name="Line 1396"/>
              <p:cNvSpPr>
                <a:spLocks noChangeShapeType="1"/>
              </p:cNvSpPr>
              <p:nvPr/>
            </p:nvSpPr>
            <p:spPr bwMode="auto">
              <a:xfrm>
                <a:off x="5864" y="327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85" name="Line 1397"/>
              <p:cNvSpPr>
                <a:spLocks noChangeShapeType="1"/>
              </p:cNvSpPr>
              <p:nvPr/>
            </p:nvSpPr>
            <p:spPr bwMode="auto">
              <a:xfrm>
                <a:off x="5864" y="3277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86" name="Line 1398"/>
              <p:cNvSpPr>
                <a:spLocks noChangeShapeType="1"/>
              </p:cNvSpPr>
              <p:nvPr/>
            </p:nvSpPr>
            <p:spPr bwMode="auto">
              <a:xfrm flipH="1">
                <a:off x="6112" y="327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87" name="Line 1399"/>
              <p:cNvSpPr>
                <a:spLocks noChangeShapeType="1"/>
              </p:cNvSpPr>
              <p:nvPr/>
            </p:nvSpPr>
            <p:spPr bwMode="auto">
              <a:xfrm flipV="1">
                <a:off x="6110" y="3273"/>
                <a:ext cx="2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88" name="Line 1400"/>
              <p:cNvSpPr>
                <a:spLocks noChangeShapeType="1"/>
              </p:cNvSpPr>
              <p:nvPr/>
            </p:nvSpPr>
            <p:spPr bwMode="auto">
              <a:xfrm flipV="1">
                <a:off x="6195" y="327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89" name="Line 1401"/>
              <p:cNvSpPr>
                <a:spLocks noChangeShapeType="1"/>
              </p:cNvSpPr>
              <p:nvPr/>
            </p:nvSpPr>
            <p:spPr bwMode="auto">
              <a:xfrm>
                <a:off x="6195" y="3277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90" name="Line 1402"/>
              <p:cNvSpPr>
                <a:spLocks noChangeShapeType="1"/>
              </p:cNvSpPr>
              <p:nvPr/>
            </p:nvSpPr>
            <p:spPr bwMode="auto">
              <a:xfrm flipH="1" flipV="1">
                <a:off x="4433" y="3265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91" name="Line 1403"/>
              <p:cNvSpPr>
                <a:spLocks noChangeShapeType="1"/>
              </p:cNvSpPr>
              <p:nvPr/>
            </p:nvSpPr>
            <p:spPr bwMode="auto">
              <a:xfrm>
                <a:off x="4437" y="3268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92" name="Line 1404"/>
              <p:cNvSpPr>
                <a:spLocks noChangeShapeType="1"/>
              </p:cNvSpPr>
              <p:nvPr/>
            </p:nvSpPr>
            <p:spPr bwMode="auto">
              <a:xfrm flipV="1">
                <a:off x="4440" y="327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93" name="Line 1405"/>
              <p:cNvSpPr>
                <a:spLocks noChangeShapeType="1"/>
              </p:cNvSpPr>
              <p:nvPr/>
            </p:nvSpPr>
            <p:spPr bwMode="auto">
              <a:xfrm>
                <a:off x="4440" y="327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94" name="Line 1406"/>
              <p:cNvSpPr>
                <a:spLocks noChangeShapeType="1"/>
              </p:cNvSpPr>
              <p:nvPr/>
            </p:nvSpPr>
            <p:spPr bwMode="auto">
              <a:xfrm flipV="1">
                <a:off x="5639" y="326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95" name="Line 1407"/>
              <p:cNvSpPr>
                <a:spLocks noChangeShapeType="1"/>
              </p:cNvSpPr>
              <p:nvPr/>
            </p:nvSpPr>
            <p:spPr bwMode="auto">
              <a:xfrm flipH="1">
                <a:off x="5640" y="3265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96" name="Line 1408"/>
              <p:cNvSpPr>
                <a:spLocks noChangeShapeType="1"/>
              </p:cNvSpPr>
              <p:nvPr/>
            </p:nvSpPr>
            <p:spPr bwMode="auto">
              <a:xfrm flipH="1">
                <a:off x="5749" y="3270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97" name="Line 1409"/>
              <p:cNvSpPr>
                <a:spLocks noChangeShapeType="1"/>
              </p:cNvSpPr>
              <p:nvPr/>
            </p:nvSpPr>
            <p:spPr bwMode="auto">
              <a:xfrm flipV="1">
                <a:off x="5752" y="3269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0699" name="Group 1611"/>
            <p:cNvGrpSpPr>
              <a:grpSpLocks/>
            </p:cNvGrpSpPr>
            <p:nvPr/>
          </p:nvGrpSpPr>
          <p:grpSpPr bwMode="auto">
            <a:xfrm>
              <a:off x="4423" y="3170"/>
              <a:ext cx="1770" cy="103"/>
              <a:chOff x="4424" y="3169"/>
              <a:chExt cx="1771" cy="103"/>
            </a:xfrm>
          </p:grpSpPr>
          <p:sp>
            <p:nvSpPr>
              <p:cNvPr id="90499" name="Line 1411"/>
              <p:cNvSpPr>
                <a:spLocks noChangeShapeType="1"/>
              </p:cNvSpPr>
              <p:nvPr/>
            </p:nvSpPr>
            <p:spPr bwMode="auto">
              <a:xfrm flipH="1">
                <a:off x="5754" y="3269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00" name="Line 1412"/>
              <p:cNvSpPr>
                <a:spLocks noChangeShapeType="1"/>
              </p:cNvSpPr>
              <p:nvPr/>
            </p:nvSpPr>
            <p:spPr bwMode="auto">
              <a:xfrm flipH="1">
                <a:off x="5758" y="3269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01" name="Line 1413"/>
              <p:cNvSpPr>
                <a:spLocks noChangeShapeType="1"/>
              </p:cNvSpPr>
              <p:nvPr/>
            </p:nvSpPr>
            <p:spPr bwMode="auto">
              <a:xfrm>
                <a:off x="5761" y="3269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02" name="Line 1414"/>
              <p:cNvSpPr>
                <a:spLocks noChangeShapeType="1"/>
              </p:cNvSpPr>
              <p:nvPr/>
            </p:nvSpPr>
            <p:spPr bwMode="auto">
              <a:xfrm flipH="1" flipV="1">
                <a:off x="5862" y="3265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03" name="Line 1415"/>
              <p:cNvSpPr>
                <a:spLocks noChangeShapeType="1"/>
              </p:cNvSpPr>
              <p:nvPr/>
            </p:nvSpPr>
            <p:spPr bwMode="auto">
              <a:xfrm>
                <a:off x="5863" y="326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04" name="Line 1416"/>
              <p:cNvSpPr>
                <a:spLocks noChangeShapeType="1"/>
              </p:cNvSpPr>
              <p:nvPr/>
            </p:nvSpPr>
            <p:spPr bwMode="auto">
              <a:xfrm flipV="1">
                <a:off x="6114" y="326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05" name="Line 1417"/>
              <p:cNvSpPr>
                <a:spLocks noChangeShapeType="1"/>
              </p:cNvSpPr>
              <p:nvPr/>
            </p:nvSpPr>
            <p:spPr bwMode="auto">
              <a:xfrm flipH="1">
                <a:off x="6115" y="3265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06" name="Line 1418"/>
              <p:cNvSpPr>
                <a:spLocks noChangeShapeType="1"/>
              </p:cNvSpPr>
              <p:nvPr/>
            </p:nvSpPr>
            <p:spPr bwMode="auto">
              <a:xfrm flipV="1">
                <a:off x="6192" y="326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07" name="Line 1419"/>
              <p:cNvSpPr>
                <a:spLocks noChangeShapeType="1"/>
              </p:cNvSpPr>
              <p:nvPr/>
            </p:nvSpPr>
            <p:spPr bwMode="auto">
              <a:xfrm>
                <a:off x="6192" y="3266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08" name="Line 1420"/>
              <p:cNvSpPr>
                <a:spLocks noChangeShapeType="1"/>
              </p:cNvSpPr>
              <p:nvPr/>
            </p:nvSpPr>
            <p:spPr bwMode="auto">
              <a:xfrm flipH="1" flipV="1">
                <a:off x="6192" y="3268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09" name="Line 1421"/>
              <p:cNvSpPr>
                <a:spLocks noChangeShapeType="1"/>
              </p:cNvSpPr>
              <p:nvPr/>
            </p:nvSpPr>
            <p:spPr bwMode="auto">
              <a:xfrm>
                <a:off x="6194" y="327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10" name="Line 1422"/>
              <p:cNvSpPr>
                <a:spLocks noChangeShapeType="1"/>
              </p:cNvSpPr>
              <p:nvPr/>
            </p:nvSpPr>
            <p:spPr bwMode="auto">
              <a:xfrm flipH="1" flipV="1">
                <a:off x="4424" y="3260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11" name="Line 1423"/>
              <p:cNvSpPr>
                <a:spLocks noChangeShapeType="1"/>
              </p:cNvSpPr>
              <p:nvPr/>
            </p:nvSpPr>
            <p:spPr bwMode="auto">
              <a:xfrm>
                <a:off x="4427" y="3261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12" name="Line 1424"/>
              <p:cNvSpPr>
                <a:spLocks noChangeShapeType="1"/>
              </p:cNvSpPr>
              <p:nvPr/>
            </p:nvSpPr>
            <p:spPr bwMode="auto">
              <a:xfrm flipV="1">
                <a:off x="4432" y="326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13" name="Line 1425"/>
              <p:cNvSpPr>
                <a:spLocks noChangeShapeType="1"/>
              </p:cNvSpPr>
              <p:nvPr/>
            </p:nvSpPr>
            <p:spPr bwMode="auto">
              <a:xfrm>
                <a:off x="4432" y="326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14" name="Line 1426"/>
              <p:cNvSpPr>
                <a:spLocks noChangeShapeType="1"/>
              </p:cNvSpPr>
              <p:nvPr/>
            </p:nvSpPr>
            <p:spPr bwMode="auto">
              <a:xfrm flipH="1" flipV="1">
                <a:off x="5257" y="3256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15" name="Line 1427"/>
              <p:cNvSpPr>
                <a:spLocks noChangeShapeType="1"/>
              </p:cNvSpPr>
              <p:nvPr/>
            </p:nvSpPr>
            <p:spPr bwMode="auto">
              <a:xfrm>
                <a:off x="5260" y="325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16" name="Line 1428"/>
              <p:cNvSpPr>
                <a:spLocks noChangeShapeType="1"/>
              </p:cNvSpPr>
              <p:nvPr/>
            </p:nvSpPr>
            <p:spPr bwMode="auto">
              <a:xfrm flipH="1" flipV="1">
                <a:off x="5261" y="3260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17" name="Line 1429"/>
              <p:cNvSpPr>
                <a:spLocks noChangeShapeType="1"/>
              </p:cNvSpPr>
              <p:nvPr/>
            </p:nvSpPr>
            <p:spPr bwMode="auto">
              <a:xfrm>
                <a:off x="5264" y="3261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18" name="Line 1430"/>
              <p:cNvSpPr>
                <a:spLocks noChangeShapeType="1"/>
              </p:cNvSpPr>
              <p:nvPr/>
            </p:nvSpPr>
            <p:spPr bwMode="auto">
              <a:xfrm>
                <a:off x="5269" y="326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19" name="Line 1431"/>
              <p:cNvSpPr>
                <a:spLocks noChangeShapeType="1"/>
              </p:cNvSpPr>
              <p:nvPr/>
            </p:nvSpPr>
            <p:spPr bwMode="auto">
              <a:xfrm flipH="1">
                <a:off x="5270" y="3263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20" name="Line 1432"/>
              <p:cNvSpPr>
                <a:spLocks noChangeShapeType="1"/>
              </p:cNvSpPr>
              <p:nvPr/>
            </p:nvSpPr>
            <p:spPr bwMode="auto">
              <a:xfrm flipV="1">
                <a:off x="5277" y="3262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21" name="Line 1433"/>
              <p:cNvSpPr>
                <a:spLocks noChangeShapeType="1"/>
              </p:cNvSpPr>
              <p:nvPr/>
            </p:nvSpPr>
            <p:spPr bwMode="auto">
              <a:xfrm flipH="1">
                <a:off x="5280" y="3260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22" name="Line 1434"/>
              <p:cNvSpPr>
                <a:spLocks noChangeShapeType="1"/>
              </p:cNvSpPr>
              <p:nvPr/>
            </p:nvSpPr>
            <p:spPr bwMode="auto">
              <a:xfrm flipV="1">
                <a:off x="5284" y="3256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23" name="Line 1435"/>
              <p:cNvSpPr>
                <a:spLocks noChangeShapeType="1"/>
              </p:cNvSpPr>
              <p:nvPr/>
            </p:nvSpPr>
            <p:spPr bwMode="auto">
              <a:xfrm flipH="1">
                <a:off x="5642" y="3256"/>
                <a:ext cx="2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24" name="Line 1436"/>
              <p:cNvSpPr>
                <a:spLocks noChangeShapeType="1"/>
              </p:cNvSpPr>
              <p:nvPr/>
            </p:nvSpPr>
            <p:spPr bwMode="auto">
              <a:xfrm flipV="1">
                <a:off x="5641" y="326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25" name="Line 1437"/>
              <p:cNvSpPr>
                <a:spLocks noChangeShapeType="1"/>
              </p:cNvSpPr>
              <p:nvPr/>
            </p:nvSpPr>
            <p:spPr bwMode="auto">
              <a:xfrm flipH="1" flipV="1">
                <a:off x="5856" y="3256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26" name="Line 1438"/>
              <p:cNvSpPr>
                <a:spLocks noChangeShapeType="1"/>
              </p:cNvSpPr>
              <p:nvPr/>
            </p:nvSpPr>
            <p:spPr bwMode="auto">
              <a:xfrm>
                <a:off x="5857" y="3260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27" name="Line 1439"/>
              <p:cNvSpPr>
                <a:spLocks noChangeShapeType="1"/>
              </p:cNvSpPr>
              <p:nvPr/>
            </p:nvSpPr>
            <p:spPr bwMode="auto">
              <a:xfrm flipV="1">
                <a:off x="6117" y="3256"/>
                <a:ext cx="5" cy="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28" name="Line 1440"/>
              <p:cNvSpPr>
                <a:spLocks noChangeShapeType="1"/>
              </p:cNvSpPr>
              <p:nvPr/>
            </p:nvSpPr>
            <p:spPr bwMode="auto">
              <a:xfrm flipH="1" flipV="1">
                <a:off x="6187" y="3256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29" name="Line 1441"/>
              <p:cNvSpPr>
                <a:spLocks noChangeShapeType="1"/>
              </p:cNvSpPr>
              <p:nvPr/>
            </p:nvSpPr>
            <p:spPr bwMode="auto">
              <a:xfrm>
                <a:off x="6190" y="3260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30" name="Line 1442"/>
              <p:cNvSpPr>
                <a:spLocks noChangeShapeType="1"/>
              </p:cNvSpPr>
              <p:nvPr/>
            </p:nvSpPr>
            <p:spPr bwMode="auto">
              <a:xfrm flipV="1">
                <a:off x="5253" y="324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31" name="Line 1443"/>
              <p:cNvSpPr>
                <a:spLocks noChangeShapeType="1"/>
              </p:cNvSpPr>
              <p:nvPr/>
            </p:nvSpPr>
            <p:spPr bwMode="auto">
              <a:xfrm>
                <a:off x="5253" y="324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32" name="Line 1444"/>
              <p:cNvSpPr>
                <a:spLocks noChangeShapeType="1"/>
              </p:cNvSpPr>
              <p:nvPr/>
            </p:nvSpPr>
            <p:spPr bwMode="auto">
              <a:xfrm flipH="1" flipV="1">
                <a:off x="5254" y="3251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33" name="Line 1445"/>
              <p:cNvSpPr>
                <a:spLocks noChangeShapeType="1"/>
              </p:cNvSpPr>
              <p:nvPr/>
            </p:nvSpPr>
            <p:spPr bwMode="auto">
              <a:xfrm>
                <a:off x="5255" y="3254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34" name="Line 1446"/>
              <p:cNvSpPr>
                <a:spLocks noChangeShapeType="1"/>
              </p:cNvSpPr>
              <p:nvPr/>
            </p:nvSpPr>
            <p:spPr bwMode="auto">
              <a:xfrm flipH="1">
                <a:off x="5290" y="3255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35" name="Line 1447"/>
              <p:cNvSpPr>
                <a:spLocks noChangeShapeType="1"/>
              </p:cNvSpPr>
              <p:nvPr/>
            </p:nvSpPr>
            <p:spPr bwMode="auto">
              <a:xfrm flipV="1">
                <a:off x="5292" y="3249"/>
                <a:ext cx="7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36" name="Line 1448"/>
              <p:cNvSpPr>
                <a:spLocks noChangeShapeType="1"/>
              </p:cNvSpPr>
              <p:nvPr/>
            </p:nvSpPr>
            <p:spPr bwMode="auto">
              <a:xfrm flipH="1">
                <a:off x="5299" y="324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37" name="Line 1449"/>
              <p:cNvSpPr>
                <a:spLocks noChangeShapeType="1"/>
              </p:cNvSpPr>
              <p:nvPr/>
            </p:nvSpPr>
            <p:spPr bwMode="auto">
              <a:xfrm>
                <a:off x="5300" y="324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38" name="Line 1450"/>
              <p:cNvSpPr>
                <a:spLocks noChangeShapeType="1"/>
              </p:cNvSpPr>
              <p:nvPr/>
            </p:nvSpPr>
            <p:spPr bwMode="auto">
              <a:xfrm flipH="1">
                <a:off x="5644" y="324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39" name="Line 1451"/>
              <p:cNvSpPr>
                <a:spLocks noChangeShapeType="1"/>
              </p:cNvSpPr>
              <p:nvPr/>
            </p:nvSpPr>
            <p:spPr bwMode="auto">
              <a:xfrm flipV="1">
                <a:off x="5644" y="3253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40" name="Line 1452"/>
              <p:cNvSpPr>
                <a:spLocks noChangeShapeType="1"/>
              </p:cNvSpPr>
              <p:nvPr/>
            </p:nvSpPr>
            <p:spPr bwMode="auto">
              <a:xfrm flipV="1">
                <a:off x="5855" y="3248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41" name="Line 1453"/>
              <p:cNvSpPr>
                <a:spLocks noChangeShapeType="1"/>
              </p:cNvSpPr>
              <p:nvPr/>
            </p:nvSpPr>
            <p:spPr bwMode="auto">
              <a:xfrm>
                <a:off x="5855" y="325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42" name="Line 1454"/>
              <p:cNvSpPr>
                <a:spLocks noChangeShapeType="1"/>
              </p:cNvSpPr>
              <p:nvPr/>
            </p:nvSpPr>
            <p:spPr bwMode="auto">
              <a:xfrm flipH="1">
                <a:off x="6122" y="3249"/>
                <a:ext cx="8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43" name="Line 1455"/>
              <p:cNvSpPr>
                <a:spLocks noChangeShapeType="1"/>
              </p:cNvSpPr>
              <p:nvPr/>
            </p:nvSpPr>
            <p:spPr bwMode="auto">
              <a:xfrm flipV="1">
                <a:off x="6130" y="324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44" name="Line 1456"/>
              <p:cNvSpPr>
                <a:spLocks noChangeShapeType="1"/>
              </p:cNvSpPr>
              <p:nvPr/>
            </p:nvSpPr>
            <p:spPr bwMode="auto">
              <a:xfrm flipH="1">
                <a:off x="6175" y="324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45" name="Line 1457"/>
              <p:cNvSpPr>
                <a:spLocks noChangeShapeType="1"/>
              </p:cNvSpPr>
              <p:nvPr/>
            </p:nvSpPr>
            <p:spPr bwMode="auto">
              <a:xfrm>
                <a:off x="6176" y="324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46" name="Line 1458"/>
              <p:cNvSpPr>
                <a:spLocks noChangeShapeType="1"/>
              </p:cNvSpPr>
              <p:nvPr/>
            </p:nvSpPr>
            <p:spPr bwMode="auto">
              <a:xfrm flipH="1" flipV="1">
                <a:off x="6176" y="3249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47" name="Line 1459"/>
              <p:cNvSpPr>
                <a:spLocks noChangeShapeType="1"/>
              </p:cNvSpPr>
              <p:nvPr/>
            </p:nvSpPr>
            <p:spPr bwMode="auto">
              <a:xfrm>
                <a:off x="6182" y="3252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48" name="Line 1460"/>
              <p:cNvSpPr>
                <a:spLocks noChangeShapeType="1"/>
              </p:cNvSpPr>
              <p:nvPr/>
            </p:nvSpPr>
            <p:spPr bwMode="auto">
              <a:xfrm flipH="1" flipV="1">
                <a:off x="6184" y="325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49" name="Line 1461"/>
              <p:cNvSpPr>
                <a:spLocks noChangeShapeType="1"/>
              </p:cNvSpPr>
              <p:nvPr/>
            </p:nvSpPr>
            <p:spPr bwMode="auto">
              <a:xfrm>
                <a:off x="6185" y="3255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50" name="Line 1462"/>
              <p:cNvSpPr>
                <a:spLocks noChangeShapeType="1"/>
              </p:cNvSpPr>
              <p:nvPr/>
            </p:nvSpPr>
            <p:spPr bwMode="auto">
              <a:xfrm flipH="1" flipV="1">
                <a:off x="5249" y="324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51" name="Line 1463"/>
              <p:cNvSpPr>
                <a:spLocks noChangeShapeType="1"/>
              </p:cNvSpPr>
              <p:nvPr/>
            </p:nvSpPr>
            <p:spPr bwMode="auto">
              <a:xfrm>
                <a:off x="5250" y="3243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52" name="Line 1464"/>
              <p:cNvSpPr>
                <a:spLocks noChangeShapeType="1"/>
              </p:cNvSpPr>
              <p:nvPr/>
            </p:nvSpPr>
            <p:spPr bwMode="auto">
              <a:xfrm flipH="1">
                <a:off x="5301" y="3241"/>
                <a:ext cx="6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53" name="Line 1465"/>
              <p:cNvSpPr>
                <a:spLocks noChangeShapeType="1"/>
              </p:cNvSpPr>
              <p:nvPr/>
            </p:nvSpPr>
            <p:spPr bwMode="auto">
              <a:xfrm flipV="1">
                <a:off x="5301" y="324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54" name="Line 1466"/>
              <p:cNvSpPr>
                <a:spLocks noChangeShapeType="1"/>
              </p:cNvSpPr>
              <p:nvPr/>
            </p:nvSpPr>
            <p:spPr bwMode="auto">
              <a:xfrm flipH="1" flipV="1">
                <a:off x="5644" y="3241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55" name="Line 1467"/>
              <p:cNvSpPr>
                <a:spLocks noChangeShapeType="1"/>
              </p:cNvSpPr>
              <p:nvPr/>
            </p:nvSpPr>
            <p:spPr bwMode="auto">
              <a:xfrm>
                <a:off x="5645" y="3245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56" name="Line 1468"/>
              <p:cNvSpPr>
                <a:spLocks noChangeShapeType="1"/>
              </p:cNvSpPr>
              <p:nvPr/>
            </p:nvSpPr>
            <p:spPr bwMode="auto">
              <a:xfrm>
                <a:off x="5855" y="3241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57" name="Line 1469"/>
              <p:cNvSpPr>
                <a:spLocks noChangeShapeType="1"/>
              </p:cNvSpPr>
              <p:nvPr/>
            </p:nvSpPr>
            <p:spPr bwMode="auto">
              <a:xfrm>
                <a:off x="5855" y="324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58" name="Line 1470"/>
              <p:cNvSpPr>
                <a:spLocks noChangeShapeType="1"/>
              </p:cNvSpPr>
              <p:nvPr/>
            </p:nvSpPr>
            <p:spPr bwMode="auto">
              <a:xfrm flipH="1">
                <a:off x="6131" y="3245"/>
                <a:ext cx="7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59" name="Line 1471"/>
              <p:cNvSpPr>
                <a:spLocks noChangeShapeType="1"/>
              </p:cNvSpPr>
              <p:nvPr/>
            </p:nvSpPr>
            <p:spPr bwMode="auto">
              <a:xfrm flipV="1">
                <a:off x="6138" y="3243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60" name="Line 1472"/>
              <p:cNvSpPr>
                <a:spLocks noChangeShapeType="1"/>
              </p:cNvSpPr>
              <p:nvPr/>
            </p:nvSpPr>
            <p:spPr bwMode="auto">
              <a:xfrm flipH="1">
                <a:off x="6144" y="3241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61" name="Line 1473"/>
              <p:cNvSpPr>
                <a:spLocks noChangeShapeType="1"/>
              </p:cNvSpPr>
              <p:nvPr/>
            </p:nvSpPr>
            <p:spPr bwMode="auto">
              <a:xfrm>
                <a:off x="6146" y="3241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62" name="Line 1474"/>
              <p:cNvSpPr>
                <a:spLocks noChangeShapeType="1"/>
              </p:cNvSpPr>
              <p:nvPr/>
            </p:nvSpPr>
            <p:spPr bwMode="auto">
              <a:xfrm>
                <a:off x="6152" y="324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63" name="Line 1475"/>
              <p:cNvSpPr>
                <a:spLocks noChangeShapeType="1"/>
              </p:cNvSpPr>
              <p:nvPr/>
            </p:nvSpPr>
            <p:spPr bwMode="auto">
              <a:xfrm flipH="1" flipV="1">
                <a:off x="6153" y="3241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64" name="Line 1476"/>
              <p:cNvSpPr>
                <a:spLocks noChangeShapeType="1"/>
              </p:cNvSpPr>
              <p:nvPr/>
            </p:nvSpPr>
            <p:spPr bwMode="auto">
              <a:xfrm>
                <a:off x="6159" y="3243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65" name="Line 1477"/>
              <p:cNvSpPr>
                <a:spLocks noChangeShapeType="1"/>
              </p:cNvSpPr>
              <p:nvPr/>
            </p:nvSpPr>
            <p:spPr bwMode="auto">
              <a:xfrm flipH="1" flipV="1">
                <a:off x="6161" y="324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66" name="Line 1478"/>
              <p:cNvSpPr>
                <a:spLocks noChangeShapeType="1"/>
              </p:cNvSpPr>
              <p:nvPr/>
            </p:nvSpPr>
            <p:spPr bwMode="auto">
              <a:xfrm>
                <a:off x="6166" y="3244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67" name="Line 1479"/>
              <p:cNvSpPr>
                <a:spLocks noChangeShapeType="1"/>
              </p:cNvSpPr>
              <p:nvPr/>
            </p:nvSpPr>
            <p:spPr bwMode="auto">
              <a:xfrm flipH="1">
                <a:off x="6169" y="3246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68" name="Line 1480"/>
              <p:cNvSpPr>
                <a:spLocks noChangeShapeType="1"/>
              </p:cNvSpPr>
              <p:nvPr/>
            </p:nvSpPr>
            <p:spPr bwMode="auto">
              <a:xfrm>
                <a:off x="6172" y="3246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69" name="Line 1481"/>
              <p:cNvSpPr>
                <a:spLocks noChangeShapeType="1"/>
              </p:cNvSpPr>
              <p:nvPr/>
            </p:nvSpPr>
            <p:spPr bwMode="auto">
              <a:xfrm flipV="1">
                <a:off x="5250" y="3233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70" name="Line 1482"/>
              <p:cNvSpPr>
                <a:spLocks noChangeShapeType="1"/>
              </p:cNvSpPr>
              <p:nvPr/>
            </p:nvSpPr>
            <p:spPr bwMode="auto">
              <a:xfrm flipV="1">
                <a:off x="5249" y="3237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71" name="Line 1483"/>
              <p:cNvSpPr>
                <a:spLocks noChangeShapeType="1"/>
              </p:cNvSpPr>
              <p:nvPr/>
            </p:nvSpPr>
            <p:spPr bwMode="auto">
              <a:xfrm>
                <a:off x="5308" y="323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72" name="Line 1484"/>
              <p:cNvSpPr>
                <a:spLocks noChangeShapeType="1"/>
              </p:cNvSpPr>
              <p:nvPr/>
            </p:nvSpPr>
            <p:spPr bwMode="auto">
              <a:xfrm flipV="1">
                <a:off x="5307" y="3234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73" name="Line 1485"/>
              <p:cNvSpPr>
                <a:spLocks noChangeShapeType="1"/>
              </p:cNvSpPr>
              <p:nvPr/>
            </p:nvSpPr>
            <p:spPr bwMode="auto">
              <a:xfrm flipH="1" flipV="1">
                <a:off x="5642" y="3233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74" name="Line 1486"/>
              <p:cNvSpPr>
                <a:spLocks noChangeShapeType="1"/>
              </p:cNvSpPr>
              <p:nvPr/>
            </p:nvSpPr>
            <p:spPr bwMode="auto">
              <a:xfrm>
                <a:off x="5644" y="3238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75" name="Line 1487"/>
              <p:cNvSpPr>
                <a:spLocks noChangeShapeType="1"/>
              </p:cNvSpPr>
              <p:nvPr/>
            </p:nvSpPr>
            <p:spPr bwMode="auto">
              <a:xfrm flipH="1">
                <a:off x="5855" y="3233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76" name="Line 1488"/>
              <p:cNvSpPr>
                <a:spLocks noChangeShapeType="1"/>
              </p:cNvSpPr>
              <p:nvPr/>
            </p:nvSpPr>
            <p:spPr bwMode="auto">
              <a:xfrm flipV="1">
                <a:off x="5855" y="324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77" name="Line 1489"/>
              <p:cNvSpPr>
                <a:spLocks noChangeShapeType="1"/>
              </p:cNvSpPr>
              <p:nvPr/>
            </p:nvSpPr>
            <p:spPr bwMode="auto">
              <a:xfrm>
                <a:off x="5251" y="322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78" name="Line 1490"/>
              <p:cNvSpPr>
                <a:spLocks noChangeShapeType="1"/>
              </p:cNvSpPr>
              <p:nvPr/>
            </p:nvSpPr>
            <p:spPr bwMode="auto">
              <a:xfrm flipV="1">
                <a:off x="5250" y="3226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79" name="Line 1491"/>
              <p:cNvSpPr>
                <a:spLocks noChangeShapeType="1"/>
              </p:cNvSpPr>
              <p:nvPr/>
            </p:nvSpPr>
            <p:spPr bwMode="auto">
              <a:xfrm flipH="1" flipV="1">
                <a:off x="5307" y="322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80" name="Line 1492"/>
              <p:cNvSpPr>
                <a:spLocks noChangeShapeType="1"/>
              </p:cNvSpPr>
              <p:nvPr/>
            </p:nvSpPr>
            <p:spPr bwMode="auto">
              <a:xfrm>
                <a:off x="5308" y="3226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81" name="Line 1493"/>
              <p:cNvSpPr>
                <a:spLocks noChangeShapeType="1"/>
              </p:cNvSpPr>
              <p:nvPr/>
            </p:nvSpPr>
            <p:spPr bwMode="auto">
              <a:xfrm>
                <a:off x="5640" y="322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82" name="Line 1494"/>
              <p:cNvSpPr>
                <a:spLocks noChangeShapeType="1"/>
              </p:cNvSpPr>
              <p:nvPr/>
            </p:nvSpPr>
            <p:spPr bwMode="auto">
              <a:xfrm flipH="1" flipV="1">
                <a:off x="5640" y="3226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83" name="Line 1495"/>
              <p:cNvSpPr>
                <a:spLocks noChangeShapeType="1"/>
              </p:cNvSpPr>
              <p:nvPr/>
            </p:nvSpPr>
            <p:spPr bwMode="auto">
              <a:xfrm>
                <a:off x="5641" y="323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84" name="Line 1496"/>
              <p:cNvSpPr>
                <a:spLocks noChangeShapeType="1"/>
              </p:cNvSpPr>
              <p:nvPr/>
            </p:nvSpPr>
            <p:spPr bwMode="auto">
              <a:xfrm flipH="1">
                <a:off x="5857" y="3225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85" name="Line 1497"/>
              <p:cNvSpPr>
                <a:spLocks noChangeShapeType="1"/>
              </p:cNvSpPr>
              <p:nvPr/>
            </p:nvSpPr>
            <p:spPr bwMode="auto">
              <a:xfrm flipV="1">
                <a:off x="5856" y="3229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86" name="Line 1498"/>
              <p:cNvSpPr>
                <a:spLocks noChangeShapeType="1"/>
              </p:cNvSpPr>
              <p:nvPr/>
            </p:nvSpPr>
            <p:spPr bwMode="auto">
              <a:xfrm flipV="1">
                <a:off x="5251" y="3220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87" name="Line 1499"/>
              <p:cNvSpPr>
                <a:spLocks noChangeShapeType="1"/>
              </p:cNvSpPr>
              <p:nvPr/>
            </p:nvSpPr>
            <p:spPr bwMode="auto">
              <a:xfrm flipH="1">
                <a:off x="5254" y="3216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88" name="Line 1500"/>
              <p:cNvSpPr>
                <a:spLocks noChangeShapeType="1"/>
              </p:cNvSpPr>
              <p:nvPr/>
            </p:nvSpPr>
            <p:spPr bwMode="auto">
              <a:xfrm flipH="1" flipV="1">
                <a:off x="5305" y="3216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89" name="Line 1501"/>
              <p:cNvSpPr>
                <a:spLocks noChangeShapeType="1"/>
              </p:cNvSpPr>
              <p:nvPr/>
            </p:nvSpPr>
            <p:spPr bwMode="auto">
              <a:xfrm>
                <a:off x="5306" y="3219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90" name="Line 1502"/>
              <p:cNvSpPr>
                <a:spLocks noChangeShapeType="1"/>
              </p:cNvSpPr>
              <p:nvPr/>
            </p:nvSpPr>
            <p:spPr bwMode="auto">
              <a:xfrm flipV="1">
                <a:off x="5638" y="3216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91" name="Line 1503"/>
              <p:cNvSpPr>
                <a:spLocks noChangeShapeType="1"/>
              </p:cNvSpPr>
              <p:nvPr/>
            </p:nvSpPr>
            <p:spPr bwMode="auto">
              <a:xfrm>
                <a:off x="5638" y="3218"/>
                <a:ext cx="2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92" name="Line 1504"/>
              <p:cNvSpPr>
                <a:spLocks noChangeShapeType="1"/>
              </p:cNvSpPr>
              <p:nvPr/>
            </p:nvSpPr>
            <p:spPr bwMode="auto">
              <a:xfrm flipV="1">
                <a:off x="5859" y="3219"/>
                <a:ext cx="3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93" name="Line 1505"/>
              <p:cNvSpPr>
                <a:spLocks noChangeShapeType="1"/>
              </p:cNvSpPr>
              <p:nvPr/>
            </p:nvSpPr>
            <p:spPr bwMode="auto">
              <a:xfrm flipH="1">
                <a:off x="5862" y="3216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94" name="Line 1506"/>
              <p:cNvSpPr>
                <a:spLocks noChangeShapeType="1"/>
              </p:cNvSpPr>
              <p:nvPr/>
            </p:nvSpPr>
            <p:spPr bwMode="auto">
              <a:xfrm flipV="1">
                <a:off x="5255" y="3209"/>
                <a:ext cx="6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95" name="Line 1507"/>
              <p:cNvSpPr>
                <a:spLocks noChangeShapeType="1"/>
              </p:cNvSpPr>
              <p:nvPr/>
            </p:nvSpPr>
            <p:spPr bwMode="auto">
              <a:xfrm flipV="1">
                <a:off x="5300" y="320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96" name="Line 1508"/>
              <p:cNvSpPr>
                <a:spLocks noChangeShapeType="1"/>
              </p:cNvSpPr>
              <p:nvPr/>
            </p:nvSpPr>
            <p:spPr bwMode="auto">
              <a:xfrm flipH="1" flipV="1">
                <a:off x="5300" y="3210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97" name="Line 1509"/>
              <p:cNvSpPr>
                <a:spLocks noChangeShapeType="1"/>
              </p:cNvSpPr>
              <p:nvPr/>
            </p:nvSpPr>
            <p:spPr bwMode="auto">
              <a:xfrm>
                <a:off x="5304" y="321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98" name="Line 1510"/>
              <p:cNvSpPr>
                <a:spLocks noChangeShapeType="1"/>
              </p:cNvSpPr>
              <p:nvPr/>
            </p:nvSpPr>
            <p:spPr bwMode="auto">
              <a:xfrm flipH="1" flipV="1">
                <a:off x="5403" y="3209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99" name="Line 1511"/>
              <p:cNvSpPr>
                <a:spLocks noChangeShapeType="1"/>
              </p:cNvSpPr>
              <p:nvPr/>
            </p:nvSpPr>
            <p:spPr bwMode="auto">
              <a:xfrm>
                <a:off x="5408" y="3212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00" name="Line 1512"/>
              <p:cNvSpPr>
                <a:spLocks noChangeShapeType="1"/>
              </p:cNvSpPr>
              <p:nvPr/>
            </p:nvSpPr>
            <p:spPr bwMode="auto">
              <a:xfrm flipV="1">
                <a:off x="5412" y="3212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01" name="Line 1513"/>
              <p:cNvSpPr>
                <a:spLocks noChangeShapeType="1"/>
              </p:cNvSpPr>
              <p:nvPr/>
            </p:nvSpPr>
            <p:spPr bwMode="auto">
              <a:xfrm flipH="1">
                <a:off x="5416" y="3211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02" name="Line 1514"/>
              <p:cNvSpPr>
                <a:spLocks noChangeShapeType="1"/>
              </p:cNvSpPr>
              <p:nvPr/>
            </p:nvSpPr>
            <p:spPr bwMode="auto">
              <a:xfrm flipV="1">
                <a:off x="5420" y="3209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03" name="Line 1515"/>
              <p:cNvSpPr>
                <a:spLocks noChangeShapeType="1"/>
              </p:cNvSpPr>
              <p:nvPr/>
            </p:nvSpPr>
            <p:spPr bwMode="auto">
              <a:xfrm flipH="1" flipV="1">
                <a:off x="5635" y="3209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04" name="Line 1516"/>
              <p:cNvSpPr>
                <a:spLocks noChangeShapeType="1"/>
              </p:cNvSpPr>
              <p:nvPr/>
            </p:nvSpPr>
            <p:spPr bwMode="auto">
              <a:xfrm>
                <a:off x="5637" y="321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05" name="Line 1517"/>
              <p:cNvSpPr>
                <a:spLocks noChangeShapeType="1"/>
              </p:cNvSpPr>
              <p:nvPr/>
            </p:nvSpPr>
            <p:spPr bwMode="auto">
              <a:xfrm flipH="1">
                <a:off x="5868" y="320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06" name="Line 1518"/>
              <p:cNvSpPr>
                <a:spLocks noChangeShapeType="1"/>
              </p:cNvSpPr>
              <p:nvPr/>
            </p:nvSpPr>
            <p:spPr bwMode="auto">
              <a:xfrm flipV="1">
                <a:off x="5864" y="3210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07" name="Line 1519"/>
              <p:cNvSpPr>
                <a:spLocks noChangeShapeType="1"/>
              </p:cNvSpPr>
              <p:nvPr/>
            </p:nvSpPr>
            <p:spPr bwMode="auto">
              <a:xfrm flipH="1">
                <a:off x="5263" y="3201"/>
                <a:ext cx="6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08" name="Line 1520"/>
              <p:cNvSpPr>
                <a:spLocks noChangeShapeType="1"/>
              </p:cNvSpPr>
              <p:nvPr/>
            </p:nvSpPr>
            <p:spPr bwMode="auto">
              <a:xfrm flipV="1">
                <a:off x="5261" y="3207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09" name="Line 1521"/>
              <p:cNvSpPr>
                <a:spLocks noChangeShapeType="1"/>
              </p:cNvSpPr>
              <p:nvPr/>
            </p:nvSpPr>
            <p:spPr bwMode="auto">
              <a:xfrm flipH="1" flipV="1">
                <a:off x="5289" y="3201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10" name="Line 1522"/>
              <p:cNvSpPr>
                <a:spLocks noChangeShapeType="1"/>
              </p:cNvSpPr>
              <p:nvPr/>
            </p:nvSpPr>
            <p:spPr bwMode="auto">
              <a:xfrm>
                <a:off x="5291" y="320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11" name="Line 1523"/>
              <p:cNvSpPr>
                <a:spLocks noChangeShapeType="1"/>
              </p:cNvSpPr>
              <p:nvPr/>
            </p:nvSpPr>
            <p:spPr bwMode="auto">
              <a:xfrm flipH="1" flipV="1">
                <a:off x="5292" y="3203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12" name="Line 1524"/>
              <p:cNvSpPr>
                <a:spLocks noChangeShapeType="1"/>
              </p:cNvSpPr>
              <p:nvPr/>
            </p:nvSpPr>
            <p:spPr bwMode="auto">
              <a:xfrm>
                <a:off x="5297" y="3205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13" name="Line 1525"/>
              <p:cNvSpPr>
                <a:spLocks noChangeShapeType="1"/>
              </p:cNvSpPr>
              <p:nvPr/>
            </p:nvSpPr>
            <p:spPr bwMode="auto">
              <a:xfrm flipH="1" flipV="1">
                <a:off x="5399" y="3201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14" name="Line 1526"/>
              <p:cNvSpPr>
                <a:spLocks noChangeShapeType="1"/>
              </p:cNvSpPr>
              <p:nvPr/>
            </p:nvSpPr>
            <p:spPr bwMode="auto">
              <a:xfrm>
                <a:off x="5400" y="3204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15" name="Line 1527"/>
              <p:cNvSpPr>
                <a:spLocks noChangeShapeType="1"/>
              </p:cNvSpPr>
              <p:nvPr/>
            </p:nvSpPr>
            <p:spPr bwMode="auto">
              <a:xfrm flipH="1">
                <a:off x="5422" y="3205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16" name="Line 1528"/>
              <p:cNvSpPr>
                <a:spLocks noChangeShapeType="1"/>
              </p:cNvSpPr>
              <p:nvPr/>
            </p:nvSpPr>
            <p:spPr bwMode="auto">
              <a:xfrm flipV="1">
                <a:off x="5427" y="3201"/>
                <a:ext cx="7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17" name="Line 1529"/>
              <p:cNvSpPr>
                <a:spLocks noChangeShapeType="1"/>
              </p:cNvSpPr>
              <p:nvPr/>
            </p:nvSpPr>
            <p:spPr bwMode="auto">
              <a:xfrm flipH="1" flipV="1">
                <a:off x="5446" y="3201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18" name="Line 1530"/>
              <p:cNvSpPr>
                <a:spLocks noChangeShapeType="1"/>
              </p:cNvSpPr>
              <p:nvPr/>
            </p:nvSpPr>
            <p:spPr bwMode="auto">
              <a:xfrm>
                <a:off x="5450" y="320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19" name="Line 1531"/>
              <p:cNvSpPr>
                <a:spLocks noChangeShapeType="1"/>
              </p:cNvSpPr>
              <p:nvPr/>
            </p:nvSpPr>
            <p:spPr bwMode="auto">
              <a:xfrm flipH="1" flipV="1">
                <a:off x="5450" y="3202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20" name="Line 1532"/>
              <p:cNvSpPr>
                <a:spLocks noChangeShapeType="1"/>
              </p:cNvSpPr>
              <p:nvPr/>
            </p:nvSpPr>
            <p:spPr bwMode="auto">
              <a:xfrm>
                <a:off x="5456" y="320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21" name="Line 1533"/>
              <p:cNvSpPr>
                <a:spLocks noChangeShapeType="1"/>
              </p:cNvSpPr>
              <p:nvPr/>
            </p:nvSpPr>
            <p:spPr bwMode="auto">
              <a:xfrm flipH="1" flipV="1">
                <a:off x="5458" y="32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22" name="Line 1534"/>
              <p:cNvSpPr>
                <a:spLocks noChangeShapeType="1"/>
              </p:cNvSpPr>
              <p:nvPr/>
            </p:nvSpPr>
            <p:spPr bwMode="auto">
              <a:xfrm>
                <a:off x="5463" y="3205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23" name="Line 1535"/>
              <p:cNvSpPr>
                <a:spLocks noChangeShapeType="1"/>
              </p:cNvSpPr>
              <p:nvPr/>
            </p:nvSpPr>
            <p:spPr bwMode="auto">
              <a:xfrm flipH="1" flipV="1">
                <a:off x="5466" y="3207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24" name="Line 1536"/>
              <p:cNvSpPr>
                <a:spLocks noChangeShapeType="1"/>
              </p:cNvSpPr>
              <p:nvPr/>
            </p:nvSpPr>
            <p:spPr bwMode="auto">
              <a:xfrm>
                <a:off x="5468" y="3208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25" name="Line 1537"/>
              <p:cNvSpPr>
                <a:spLocks noChangeShapeType="1"/>
              </p:cNvSpPr>
              <p:nvPr/>
            </p:nvSpPr>
            <p:spPr bwMode="auto">
              <a:xfrm flipH="1">
                <a:off x="5474" y="320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26" name="Line 1538"/>
              <p:cNvSpPr>
                <a:spLocks noChangeShapeType="1"/>
              </p:cNvSpPr>
              <p:nvPr/>
            </p:nvSpPr>
            <p:spPr bwMode="auto">
              <a:xfrm>
                <a:off x="5475" y="3209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27" name="Line 1539"/>
              <p:cNvSpPr>
                <a:spLocks noChangeShapeType="1"/>
              </p:cNvSpPr>
              <p:nvPr/>
            </p:nvSpPr>
            <p:spPr bwMode="auto">
              <a:xfrm>
                <a:off x="5482" y="320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28" name="Line 1540"/>
              <p:cNvSpPr>
                <a:spLocks noChangeShapeType="1"/>
              </p:cNvSpPr>
              <p:nvPr/>
            </p:nvSpPr>
            <p:spPr bwMode="auto">
              <a:xfrm flipH="1">
                <a:off x="5482" y="3207"/>
                <a:ext cx="8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29" name="Line 1541"/>
              <p:cNvSpPr>
                <a:spLocks noChangeShapeType="1"/>
              </p:cNvSpPr>
              <p:nvPr/>
            </p:nvSpPr>
            <p:spPr bwMode="auto">
              <a:xfrm flipV="1">
                <a:off x="5490" y="3205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30" name="Line 1542"/>
              <p:cNvSpPr>
                <a:spLocks noChangeShapeType="1"/>
              </p:cNvSpPr>
              <p:nvPr/>
            </p:nvSpPr>
            <p:spPr bwMode="auto">
              <a:xfrm flipH="1">
                <a:off x="5494" y="32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31" name="Line 1543"/>
              <p:cNvSpPr>
                <a:spLocks noChangeShapeType="1"/>
              </p:cNvSpPr>
              <p:nvPr/>
            </p:nvSpPr>
            <p:spPr bwMode="auto">
              <a:xfrm flipV="1">
                <a:off x="5499" y="3201"/>
                <a:ext cx="7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32" name="Line 1544"/>
              <p:cNvSpPr>
                <a:spLocks noChangeShapeType="1"/>
              </p:cNvSpPr>
              <p:nvPr/>
            </p:nvSpPr>
            <p:spPr bwMode="auto">
              <a:xfrm flipH="1" flipV="1">
                <a:off x="5633" y="3201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33" name="Line 1545"/>
              <p:cNvSpPr>
                <a:spLocks noChangeShapeType="1"/>
              </p:cNvSpPr>
              <p:nvPr/>
            </p:nvSpPr>
            <p:spPr bwMode="auto">
              <a:xfrm>
                <a:off x="5635" y="3207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34" name="Line 1546"/>
              <p:cNvSpPr>
                <a:spLocks noChangeShapeType="1"/>
              </p:cNvSpPr>
              <p:nvPr/>
            </p:nvSpPr>
            <p:spPr bwMode="auto">
              <a:xfrm flipH="1">
                <a:off x="5869" y="3201"/>
                <a:ext cx="7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35" name="Line 1547"/>
              <p:cNvSpPr>
                <a:spLocks noChangeShapeType="1"/>
              </p:cNvSpPr>
              <p:nvPr/>
            </p:nvSpPr>
            <p:spPr bwMode="auto">
              <a:xfrm flipV="1">
                <a:off x="5269" y="320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36" name="Line 1548"/>
              <p:cNvSpPr>
                <a:spLocks noChangeShapeType="1"/>
              </p:cNvSpPr>
              <p:nvPr/>
            </p:nvSpPr>
            <p:spPr bwMode="auto">
              <a:xfrm flipH="1">
                <a:off x="5270" y="3196"/>
                <a:ext cx="7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37" name="Line 1549"/>
              <p:cNvSpPr>
                <a:spLocks noChangeShapeType="1"/>
              </p:cNvSpPr>
              <p:nvPr/>
            </p:nvSpPr>
            <p:spPr bwMode="auto">
              <a:xfrm flipH="1" flipV="1">
                <a:off x="5277" y="3196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38" name="Line 1550"/>
              <p:cNvSpPr>
                <a:spLocks noChangeShapeType="1"/>
              </p:cNvSpPr>
              <p:nvPr/>
            </p:nvSpPr>
            <p:spPr bwMode="auto">
              <a:xfrm>
                <a:off x="5280" y="3197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39" name="Line 1551"/>
              <p:cNvSpPr>
                <a:spLocks noChangeShapeType="1"/>
              </p:cNvSpPr>
              <p:nvPr/>
            </p:nvSpPr>
            <p:spPr bwMode="auto">
              <a:xfrm flipH="1" flipV="1">
                <a:off x="5284" y="3198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40" name="Line 1552"/>
              <p:cNvSpPr>
                <a:spLocks noChangeShapeType="1"/>
              </p:cNvSpPr>
              <p:nvPr/>
            </p:nvSpPr>
            <p:spPr bwMode="auto">
              <a:xfrm>
                <a:off x="5286" y="3200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41" name="Line 1553"/>
              <p:cNvSpPr>
                <a:spLocks noChangeShapeType="1"/>
              </p:cNvSpPr>
              <p:nvPr/>
            </p:nvSpPr>
            <p:spPr bwMode="auto">
              <a:xfrm flipH="1" flipV="1">
                <a:off x="5398" y="3193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42" name="Line 1554"/>
              <p:cNvSpPr>
                <a:spLocks noChangeShapeType="1"/>
              </p:cNvSpPr>
              <p:nvPr/>
            </p:nvSpPr>
            <p:spPr bwMode="auto">
              <a:xfrm>
                <a:off x="5399" y="3197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43" name="Line 1555"/>
              <p:cNvSpPr>
                <a:spLocks noChangeShapeType="1"/>
              </p:cNvSpPr>
              <p:nvPr/>
            </p:nvSpPr>
            <p:spPr bwMode="auto">
              <a:xfrm flipH="1">
                <a:off x="5434" y="320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44" name="Line 1556"/>
              <p:cNvSpPr>
                <a:spLocks noChangeShapeType="1"/>
              </p:cNvSpPr>
              <p:nvPr/>
            </p:nvSpPr>
            <p:spPr bwMode="auto">
              <a:xfrm flipH="1" flipV="1">
                <a:off x="5435" y="320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45" name="Line 1557"/>
              <p:cNvSpPr>
                <a:spLocks noChangeShapeType="1"/>
              </p:cNvSpPr>
              <p:nvPr/>
            </p:nvSpPr>
            <p:spPr bwMode="auto">
              <a:xfrm flipH="1">
                <a:off x="5436" y="3200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46" name="Line 1558"/>
              <p:cNvSpPr>
                <a:spLocks noChangeShapeType="1"/>
              </p:cNvSpPr>
              <p:nvPr/>
            </p:nvSpPr>
            <p:spPr bwMode="auto">
              <a:xfrm flipH="1" flipV="1">
                <a:off x="5443" y="320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47" name="Line 1559"/>
              <p:cNvSpPr>
                <a:spLocks noChangeShapeType="1"/>
              </p:cNvSpPr>
              <p:nvPr/>
            </p:nvSpPr>
            <p:spPr bwMode="auto">
              <a:xfrm>
                <a:off x="5444" y="3201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48" name="Line 1560"/>
              <p:cNvSpPr>
                <a:spLocks noChangeShapeType="1"/>
              </p:cNvSpPr>
              <p:nvPr/>
            </p:nvSpPr>
            <p:spPr bwMode="auto">
              <a:xfrm>
                <a:off x="5506" y="320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49" name="Line 1561"/>
              <p:cNvSpPr>
                <a:spLocks noChangeShapeType="1"/>
              </p:cNvSpPr>
              <p:nvPr/>
            </p:nvSpPr>
            <p:spPr bwMode="auto">
              <a:xfrm flipH="1">
                <a:off x="5506" y="3197"/>
                <a:ext cx="8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50" name="Line 1562"/>
              <p:cNvSpPr>
                <a:spLocks noChangeShapeType="1"/>
              </p:cNvSpPr>
              <p:nvPr/>
            </p:nvSpPr>
            <p:spPr bwMode="auto">
              <a:xfrm flipV="1">
                <a:off x="5514" y="3193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51" name="Line 1563"/>
              <p:cNvSpPr>
                <a:spLocks noChangeShapeType="1"/>
              </p:cNvSpPr>
              <p:nvPr/>
            </p:nvSpPr>
            <p:spPr bwMode="auto">
              <a:xfrm flipV="1">
                <a:off x="5631" y="319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52" name="Line 1564"/>
              <p:cNvSpPr>
                <a:spLocks noChangeShapeType="1"/>
              </p:cNvSpPr>
              <p:nvPr/>
            </p:nvSpPr>
            <p:spPr bwMode="auto">
              <a:xfrm>
                <a:off x="5631" y="3194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53" name="Line 1565"/>
              <p:cNvSpPr>
                <a:spLocks noChangeShapeType="1"/>
              </p:cNvSpPr>
              <p:nvPr/>
            </p:nvSpPr>
            <p:spPr bwMode="auto">
              <a:xfrm flipH="1" flipV="1">
                <a:off x="5632" y="3198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54" name="Line 1566"/>
              <p:cNvSpPr>
                <a:spLocks noChangeShapeType="1"/>
              </p:cNvSpPr>
              <p:nvPr/>
            </p:nvSpPr>
            <p:spPr bwMode="auto">
              <a:xfrm flipH="1">
                <a:off x="5876" y="320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55" name="Line 1567"/>
              <p:cNvSpPr>
                <a:spLocks noChangeShapeType="1"/>
              </p:cNvSpPr>
              <p:nvPr/>
            </p:nvSpPr>
            <p:spPr bwMode="auto">
              <a:xfrm flipH="1">
                <a:off x="5877" y="3193"/>
                <a:ext cx="6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56" name="Line 1568"/>
              <p:cNvSpPr>
                <a:spLocks noChangeShapeType="1"/>
              </p:cNvSpPr>
              <p:nvPr/>
            </p:nvSpPr>
            <p:spPr bwMode="auto">
              <a:xfrm flipH="1" flipV="1">
                <a:off x="5395" y="3186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57" name="Line 1569"/>
              <p:cNvSpPr>
                <a:spLocks noChangeShapeType="1"/>
              </p:cNvSpPr>
              <p:nvPr/>
            </p:nvSpPr>
            <p:spPr bwMode="auto">
              <a:xfrm>
                <a:off x="5398" y="319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58" name="Line 1570"/>
              <p:cNvSpPr>
                <a:spLocks noChangeShapeType="1"/>
              </p:cNvSpPr>
              <p:nvPr/>
            </p:nvSpPr>
            <p:spPr bwMode="auto">
              <a:xfrm flipV="1">
                <a:off x="5519" y="3190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59" name="Line 1571"/>
              <p:cNvSpPr>
                <a:spLocks noChangeShapeType="1"/>
              </p:cNvSpPr>
              <p:nvPr/>
            </p:nvSpPr>
            <p:spPr bwMode="auto">
              <a:xfrm flipH="1">
                <a:off x="5522" y="3186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60" name="Line 1572"/>
              <p:cNvSpPr>
                <a:spLocks noChangeShapeType="1"/>
              </p:cNvSpPr>
              <p:nvPr/>
            </p:nvSpPr>
            <p:spPr bwMode="auto">
              <a:xfrm flipH="1" flipV="1">
                <a:off x="5627" y="3186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61" name="Line 1573"/>
              <p:cNvSpPr>
                <a:spLocks noChangeShapeType="1"/>
              </p:cNvSpPr>
              <p:nvPr/>
            </p:nvSpPr>
            <p:spPr bwMode="auto">
              <a:xfrm>
                <a:off x="5630" y="318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62" name="Line 1574"/>
              <p:cNvSpPr>
                <a:spLocks noChangeShapeType="1"/>
              </p:cNvSpPr>
              <p:nvPr/>
            </p:nvSpPr>
            <p:spPr bwMode="auto">
              <a:xfrm flipH="1">
                <a:off x="5763" y="318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63" name="Line 1575"/>
              <p:cNvSpPr>
                <a:spLocks noChangeShapeType="1"/>
              </p:cNvSpPr>
              <p:nvPr/>
            </p:nvSpPr>
            <p:spPr bwMode="auto">
              <a:xfrm>
                <a:off x="5765" y="318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64" name="Line 1576"/>
              <p:cNvSpPr>
                <a:spLocks noChangeShapeType="1"/>
              </p:cNvSpPr>
              <p:nvPr/>
            </p:nvSpPr>
            <p:spPr bwMode="auto">
              <a:xfrm>
                <a:off x="5767" y="3186"/>
                <a:ext cx="8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65" name="Line 1577"/>
              <p:cNvSpPr>
                <a:spLocks noChangeShapeType="1"/>
              </p:cNvSpPr>
              <p:nvPr/>
            </p:nvSpPr>
            <p:spPr bwMode="auto">
              <a:xfrm flipH="1">
                <a:off x="5883" y="3191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66" name="Line 1578"/>
              <p:cNvSpPr>
                <a:spLocks noChangeShapeType="1"/>
              </p:cNvSpPr>
              <p:nvPr/>
            </p:nvSpPr>
            <p:spPr bwMode="auto">
              <a:xfrm flipV="1">
                <a:off x="5885" y="3186"/>
                <a:ext cx="8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67" name="Line 1579"/>
              <p:cNvSpPr>
                <a:spLocks noChangeShapeType="1"/>
              </p:cNvSpPr>
              <p:nvPr/>
            </p:nvSpPr>
            <p:spPr bwMode="auto">
              <a:xfrm flipH="1" flipV="1">
                <a:off x="5264" y="3178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68" name="Line 1580"/>
              <p:cNvSpPr>
                <a:spLocks noChangeShapeType="1"/>
              </p:cNvSpPr>
              <p:nvPr/>
            </p:nvSpPr>
            <p:spPr bwMode="auto">
              <a:xfrm>
                <a:off x="5265" y="318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69" name="Line 1581"/>
              <p:cNvSpPr>
                <a:spLocks noChangeShapeType="1"/>
              </p:cNvSpPr>
              <p:nvPr/>
            </p:nvSpPr>
            <p:spPr bwMode="auto">
              <a:xfrm>
                <a:off x="5269" y="318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70" name="Line 1582"/>
              <p:cNvSpPr>
                <a:spLocks noChangeShapeType="1"/>
              </p:cNvSpPr>
              <p:nvPr/>
            </p:nvSpPr>
            <p:spPr bwMode="auto">
              <a:xfrm>
                <a:off x="5269" y="3186"/>
                <a:ext cx="8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71" name="Line 1583"/>
              <p:cNvSpPr>
                <a:spLocks noChangeShapeType="1"/>
              </p:cNvSpPr>
              <p:nvPr/>
            </p:nvSpPr>
            <p:spPr bwMode="auto">
              <a:xfrm flipH="1">
                <a:off x="5277" y="3178"/>
                <a:ext cx="6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72" name="Line 1584"/>
              <p:cNvSpPr>
                <a:spLocks noChangeShapeType="1"/>
              </p:cNvSpPr>
              <p:nvPr/>
            </p:nvSpPr>
            <p:spPr bwMode="auto">
              <a:xfrm>
                <a:off x="5394" y="317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73" name="Line 1585"/>
              <p:cNvSpPr>
                <a:spLocks noChangeShapeType="1"/>
              </p:cNvSpPr>
              <p:nvPr/>
            </p:nvSpPr>
            <p:spPr bwMode="auto">
              <a:xfrm flipV="1">
                <a:off x="5395" y="318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74" name="Line 1586"/>
              <p:cNvSpPr>
                <a:spLocks noChangeShapeType="1"/>
              </p:cNvSpPr>
              <p:nvPr/>
            </p:nvSpPr>
            <p:spPr bwMode="auto">
              <a:xfrm flipV="1">
                <a:off x="5395" y="318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75" name="Line 1587"/>
              <p:cNvSpPr>
                <a:spLocks noChangeShapeType="1"/>
              </p:cNvSpPr>
              <p:nvPr/>
            </p:nvSpPr>
            <p:spPr bwMode="auto">
              <a:xfrm flipH="1">
                <a:off x="5528" y="317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76" name="Line 1588"/>
              <p:cNvSpPr>
                <a:spLocks noChangeShapeType="1"/>
              </p:cNvSpPr>
              <p:nvPr/>
            </p:nvSpPr>
            <p:spPr bwMode="auto">
              <a:xfrm flipV="1">
                <a:off x="5524" y="3180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77" name="Line 1589"/>
              <p:cNvSpPr>
                <a:spLocks noChangeShapeType="1"/>
              </p:cNvSpPr>
              <p:nvPr/>
            </p:nvSpPr>
            <p:spPr bwMode="auto">
              <a:xfrm flipV="1">
                <a:off x="5623" y="317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78" name="Line 1590"/>
              <p:cNvSpPr>
                <a:spLocks noChangeShapeType="1"/>
              </p:cNvSpPr>
              <p:nvPr/>
            </p:nvSpPr>
            <p:spPr bwMode="auto">
              <a:xfrm>
                <a:off x="5623" y="317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79" name="Line 1591"/>
              <p:cNvSpPr>
                <a:spLocks noChangeShapeType="1"/>
              </p:cNvSpPr>
              <p:nvPr/>
            </p:nvSpPr>
            <p:spPr bwMode="auto">
              <a:xfrm flipH="1" flipV="1">
                <a:off x="5624" y="3180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80" name="Line 1592"/>
              <p:cNvSpPr>
                <a:spLocks noChangeShapeType="1"/>
              </p:cNvSpPr>
              <p:nvPr/>
            </p:nvSpPr>
            <p:spPr bwMode="auto">
              <a:xfrm>
                <a:off x="5626" y="3183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81" name="Line 1593"/>
              <p:cNvSpPr>
                <a:spLocks noChangeShapeType="1"/>
              </p:cNvSpPr>
              <p:nvPr/>
            </p:nvSpPr>
            <p:spPr bwMode="auto">
              <a:xfrm flipH="1" flipV="1">
                <a:off x="5752" y="3178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82" name="Line 1594"/>
              <p:cNvSpPr>
                <a:spLocks noChangeShapeType="1"/>
              </p:cNvSpPr>
              <p:nvPr/>
            </p:nvSpPr>
            <p:spPr bwMode="auto">
              <a:xfrm>
                <a:off x="5756" y="3181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83" name="Line 1595"/>
              <p:cNvSpPr>
                <a:spLocks noChangeShapeType="1"/>
              </p:cNvSpPr>
              <p:nvPr/>
            </p:nvSpPr>
            <p:spPr bwMode="auto">
              <a:xfrm flipH="1" flipV="1">
                <a:off x="5758" y="3183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84" name="Line 1596"/>
              <p:cNvSpPr>
                <a:spLocks noChangeShapeType="1"/>
              </p:cNvSpPr>
              <p:nvPr/>
            </p:nvSpPr>
            <p:spPr bwMode="auto">
              <a:xfrm>
                <a:off x="5760" y="3185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85" name="Line 1597"/>
              <p:cNvSpPr>
                <a:spLocks noChangeShapeType="1"/>
              </p:cNvSpPr>
              <p:nvPr/>
            </p:nvSpPr>
            <p:spPr bwMode="auto">
              <a:xfrm flipH="1">
                <a:off x="5775" y="3178"/>
                <a:ext cx="8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86" name="Line 1598"/>
              <p:cNvSpPr>
                <a:spLocks noChangeShapeType="1"/>
              </p:cNvSpPr>
              <p:nvPr/>
            </p:nvSpPr>
            <p:spPr bwMode="auto">
              <a:xfrm flipH="1">
                <a:off x="5893" y="3180"/>
                <a:ext cx="7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87" name="Line 1599"/>
              <p:cNvSpPr>
                <a:spLocks noChangeShapeType="1"/>
              </p:cNvSpPr>
              <p:nvPr/>
            </p:nvSpPr>
            <p:spPr bwMode="auto">
              <a:xfrm flipV="1">
                <a:off x="5900" y="3178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88" name="Line 1600"/>
              <p:cNvSpPr>
                <a:spLocks noChangeShapeType="1"/>
              </p:cNvSpPr>
              <p:nvPr/>
            </p:nvSpPr>
            <p:spPr bwMode="auto">
              <a:xfrm>
                <a:off x="5261" y="316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89" name="Line 1601"/>
              <p:cNvSpPr>
                <a:spLocks noChangeShapeType="1"/>
              </p:cNvSpPr>
              <p:nvPr/>
            </p:nvSpPr>
            <p:spPr bwMode="auto">
              <a:xfrm flipH="1" flipV="1">
                <a:off x="5261" y="3171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90" name="Line 1602"/>
              <p:cNvSpPr>
                <a:spLocks noChangeShapeType="1"/>
              </p:cNvSpPr>
              <p:nvPr/>
            </p:nvSpPr>
            <p:spPr bwMode="auto">
              <a:xfrm>
                <a:off x="5263" y="3175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91" name="Line 1603"/>
              <p:cNvSpPr>
                <a:spLocks noChangeShapeType="1"/>
              </p:cNvSpPr>
              <p:nvPr/>
            </p:nvSpPr>
            <p:spPr bwMode="auto">
              <a:xfrm flipV="1">
                <a:off x="5283" y="3169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92" name="Line 1604"/>
              <p:cNvSpPr>
                <a:spLocks noChangeShapeType="1"/>
              </p:cNvSpPr>
              <p:nvPr/>
            </p:nvSpPr>
            <p:spPr bwMode="auto">
              <a:xfrm flipH="1" flipV="1">
                <a:off x="5328" y="3169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93" name="Line 1605"/>
              <p:cNvSpPr>
                <a:spLocks noChangeShapeType="1"/>
              </p:cNvSpPr>
              <p:nvPr/>
            </p:nvSpPr>
            <p:spPr bwMode="auto">
              <a:xfrm>
                <a:off x="5330" y="3172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94" name="Line 1606"/>
              <p:cNvSpPr>
                <a:spLocks noChangeShapeType="1"/>
              </p:cNvSpPr>
              <p:nvPr/>
            </p:nvSpPr>
            <p:spPr bwMode="auto">
              <a:xfrm flipH="1" flipV="1">
                <a:off x="5333" y="3172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95" name="Line 1607"/>
              <p:cNvSpPr>
                <a:spLocks noChangeShapeType="1"/>
              </p:cNvSpPr>
              <p:nvPr/>
            </p:nvSpPr>
            <p:spPr bwMode="auto">
              <a:xfrm>
                <a:off x="5336" y="3174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96" name="Line 1608"/>
              <p:cNvSpPr>
                <a:spLocks noChangeShapeType="1"/>
              </p:cNvSpPr>
              <p:nvPr/>
            </p:nvSpPr>
            <p:spPr bwMode="auto">
              <a:xfrm>
                <a:off x="5340" y="3175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97" name="Line 1609"/>
              <p:cNvSpPr>
                <a:spLocks noChangeShapeType="1"/>
              </p:cNvSpPr>
              <p:nvPr/>
            </p:nvSpPr>
            <p:spPr bwMode="auto">
              <a:xfrm flipH="1">
                <a:off x="5342" y="3174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98" name="Line 1610"/>
              <p:cNvSpPr>
                <a:spLocks noChangeShapeType="1"/>
              </p:cNvSpPr>
              <p:nvPr/>
            </p:nvSpPr>
            <p:spPr bwMode="auto">
              <a:xfrm flipV="1">
                <a:off x="5348" y="3172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0900" name="Group 1812"/>
            <p:cNvGrpSpPr>
              <a:grpSpLocks/>
            </p:cNvGrpSpPr>
            <p:nvPr/>
          </p:nvGrpSpPr>
          <p:grpSpPr bwMode="auto">
            <a:xfrm>
              <a:off x="5151" y="3115"/>
              <a:ext cx="771" cy="64"/>
              <a:chOff x="5153" y="3114"/>
              <a:chExt cx="771" cy="64"/>
            </a:xfrm>
          </p:grpSpPr>
          <p:sp>
            <p:nvSpPr>
              <p:cNvPr id="90700" name="Line 1612"/>
              <p:cNvSpPr>
                <a:spLocks noChangeShapeType="1"/>
              </p:cNvSpPr>
              <p:nvPr/>
            </p:nvSpPr>
            <p:spPr bwMode="auto">
              <a:xfrm flipH="1">
                <a:off x="5354" y="317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01" name="Line 1613"/>
              <p:cNvSpPr>
                <a:spLocks noChangeShapeType="1"/>
              </p:cNvSpPr>
              <p:nvPr/>
            </p:nvSpPr>
            <p:spPr bwMode="auto">
              <a:xfrm flipV="1">
                <a:off x="5356" y="3169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02" name="Line 1614"/>
              <p:cNvSpPr>
                <a:spLocks noChangeShapeType="1"/>
              </p:cNvSpPr>
              <p:nvPr/>
            </p:nvSpPr>
            <p:spPr bwMode="auto">
              <a:xfrm flipV="1">
                <a:off x="5394" y="3176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03" name="Line 1615"/>
              <p:cNvSpPr>
                <a:spLocks noChangeShapeType="1"/>
              </p:cNvSpPr>
              <p:nvPr/>
            </p:nvSpPr>
            <p:spPr bwMode="auto">
              <a:xfrm flipH="1">
                <a:off x="5395" y="3169"/>
                <a:ext cx="5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04" name="Line 1616"/>
              <p:cNvSpPr>
                <a:spLocks noChangeShapeType="1"/>
              </p:cNvSpPr>
              <p:nvPr/>
            </p:nvSpPr>
            <p:spPr bwMode="auto">
              <a:xfrm flipV="1">
                <a:off x="5529" y="3176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05" name="Line 1617"/>
              <p:cNvSpPr>
                <a:spLocks noChangeShapeType="1"/>
              </p:cNvSpPr>
              <p:nvPr/>
            </p:nvSpPr>
            <p:spPr bwMode="auto">
              <a:xfrm flipH="1">
                <a:off x="5530" y="3169"/>
                <a:ext cx="6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06" name="Line 1618"/>
              <p:cNvSpPr>
                <a:spLocks noChangeShapeType="1"/>
              </p:cNvSpPr>
              <p:nvPr/>
            </p:nvSpPr>
            <p:spPr bwMode="auto">
              <a:xfrm flipH="1" flipV="1">
                <a:off x="5613" y="3169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07" name="Line 1619"/>
              <p:cNvSpPr>
                <a:spLocks noChangeShapeType="1"/>
              </p:cNvSpPr>
              <p:nvPr/>
            </p:nvSpPr>
            <p:spPr bwMode="auto">
              <a:xfrm>
                <a:off x="5616" y="317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08" name="Line 1620"/>
              <p:cNvSpPr>
                <a:spLocks noChangeShapeType="1"/>
              </p:cNvSpPr>
              <p:nvPr/>
            </p:nvSpPr>
            <p:spPr bwMode="auto">
              <a:xfrm flipH="1" flipV="1">
                <a:off x="5617" y="3172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09" name="Line 1621"/>
              <p:cNvSpPr>
                <a:spLocks noChangeShapeType="1"/>
              </p:cNvSpPr>
              <p:nvPr/>
            </p:nvSpPr>
            <p:spPr bwMode="auto">
              <a:xfrm>
                <a:off x="5619" y="3174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10" name="Line 1622"/>
              <p:cNvSpPr>
                <a:spLocks noChangeShapeType="1"/>
              </p:cNvSpPr>
              <p:nvPr/>
            </p:nvSpPr>
            <p:spPr bwMode="auto">
              <a:xfrm flipH="1" flipV="1">
                <a:off x="5749" y="316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11" name="Line 1623"/>
              <p:cNvSpPr>
                <a:spLocks noChangeShapeType="1"/>
              </p:cNvSpPr>
              <p:nvPr/>
            </p:nvSpPr>
            <p:spPr bwMode="auto">
              <a:xfrm>
                <a:off x="5750" y="3171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12" name="Line 1624"/>
              <p:cNvSpPr>
                <a:spLocks noChangeShapeType="1"/>
              </p:cNvSpPr>
              <p:nvPr/>
            </p:nvSpPr>
            <p:spPr bwMode="auto">
              <a:xfrm flipV="1">
                <a:off x="5752" y="3176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13" name="Line 1625"/>
              <p:cNvSpPr>
                <a:spLocks noChangeShapeType="1"/>
              </p:cNvSpPr>
              <p:nvPr/>
            </p:nvSpPr>
            <p:spPr bwMode="auto">
              <a:xfrm flipV="1">
                <a:off x="5783" y="3171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14" name="Line 1626"/>
              <p:cNvSpPr>
                <a:spLocks noChangeShapeType="1"/>
              </p:cNvSpPr>
              <p:nvPr/>
            </p:nvSpPr>
            <p:spPr bwMode="auto">
              <a:xfrm>
                <a:off x="5783" y="316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15" name="Line 1627"/>
              <p:cNvSpPr>
                <a:spLocks noChangeShapeType="1"/>
              </p:cNvSpPr>
              <p:nvPr/>
            </p:nvSpPr>
            <p:spPr bwMode="auto">
              <a:xfrm flipH="1">
                <a:off x="5904" y="3174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16" name="Line 1628"/>
              <p:cNvSpPr>
                <a:spLocks noChangeShapeType="1"/>
              </p:cNvSpPr>
              <p:nvPr/>
            </p:nvSpPr>
            <p:spPr bwMode="auto">
              <a:xfrm flipH="1">
                <a:off x="5908" y="3169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17" name="Line 1629"/>
              <p:cNvSpPr>
                <a:spLocks noChangeShapeType="1"/>
              </p:cNvSpPr>
              <p:nvPr/>
            </p:nvSpPr>
            <p:spPr bwMode="auto">
              <a:xfrm flipV="1">
                <a:off x="5261" y="3162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18" name="Line 1630"/>
              <p:cNvSpPr>
                <a:spLocks noChangeShapeType="1"/>
              </p:cNvSpPr>
              <p:nvPr/>
            </p:nvSpPr>
            <p:spPr bwMode="auto">
              <a:xfrm>
                <a:off x="5261" y="316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19" name="Line 1631"/>
              <p:cNvSpPr>
                <a:spLocks noChangeShapeType="1"/>
              </p:cNvSpPr>
              <p:nvPr/>
            </p:nvSpPr>
            <p:spPr bwMode="auto">
              <a:xfrm flipV="1">
                <a:off x="5283" y="3161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20" name="Line 1632"/>
              <p:cNvSpPr>
                <a:spLocks noChangeShapeType="1"/>
              </p:cNvSpPr>
              <p:nvPr/>
            </p:nvSpPr>
            <p:spPr bwMode="auto">
              <a:xfrm>
                <a:off x="5283" y="316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21" name="Line 1633"/>
              <p:cNvSpPr>
                <a:spLocks noChangeShapeType="1"/>
              </p:cNvSpPr>
              <p:nvPr/>
            </p:nvSpPr>
            <p:spPr bwMode="auto">
              <a:xfrm flipH="1" flipV="1">
                <a:off x="5322" y="316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22" name="Line 1634"/>
              <p:cNvSpPr>
                <a:spLocks noChangeShapeType="1"/>
              </p:cNvSpPr>
              <p:nvPr/>
            </p:nvSpPr>
            <p:spPr bwMode="auto">
              <a:xfrm>
                <a:off x="5323" y="3162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23" name="Line 1635"/>
              <p:cNvSpPr>
                <a:spLocks noChangeShapeType="1"/>
              </p:cNvSpPr>
              <p:nvPr/>
            </p:nvSpPr>
            <p:spPr bwMode="auto">
              <a:xfrm flipH="1" flipV="1">
                <a:off x="5325" y="3164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24" name="Line 1636"/>
              <p:cNvSpPr>
                <a:spLocks noChangeShapeType="1"/>
              </p:cNvSpPr>
              <p:nvPr/>
            </p:nvSpPr>
            <p:spPr bwMode="auto">
              <a:xfrm>
                <a:off x="5327" y="3167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25" name="Line 1637"/>
              <p:cNvSpPr>
                <a:spLocks noChangeShapeType="1"/>
              </p:cNvSpPr>
              <p:nvPr/>
            </p:nvSpPr>
            <p:spPr bwMode="auto">
              <a:xfrm flipH="1">
                <a:off x="5361" y="3161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26" name="Line 1638"/>
              <p:cNvSpPr>
                <a:spLocks noChangeShapeType="1"/>
              </p:cNvSpPr>
              <p:nvPr/>
            </p:nvSpPr>
            <p:spPr bwMode="auto">
              <a:xfrm>
                <a:off x="5361" y="3165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27" name="Line 1639"/>
              <p:cNvSpPr>
                <a:spLocks noChangeShapeType="1"/>
              </p:cNvSpPr>
              <p:nvPr/>
            </p:nvSpPr>
            <p:spPr bwMode="auto">
              <a:xfrm flipH="1">
                <a:off x="5400" y="3168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28" name="Line 1640"/>
              <p:cNvSpPr>
                <a:spLocks noChangeShapeType="1"/>
              </p:cNvSpPr>
              <p:nvPr/>
            </p:nvSpPr>
            <p:spPr bwMode="auto">
              <a:xfrm>
                <a:off x="5403" y="3168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29" name="Line 1641"/>
              <p:cNvSpPr>
                <a:spLocks noChangeShapeType="1"/>
              </p:cNvSpPr>
              <p:nvPr/>
            </p:nvSpPr>
            <p:spPr bwMode="auto">
              <a:xfrm flipH="1">
                <a:off x="5405" y="3166"/>
                <a:ext cx="7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30" name="Line 1642"/>
              <p:cNvSpPr>
                <a:spLocks noChangeShapeType="1"/>
              </p:cNvSpPr>
              <p:nvPr/>
            </p:nvSpPr>
            <p:spPr bwMode="auto">
              <a:xfrm flipV="1">
                <a:off x="5412" y="3165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31" name="Line 1643"/>
              <p:cNvSpPr>
                <a:spLocks noChangeShapeType="1"/>
              </p:cNvSpPr>
              <p:nvPr/>
            </p:nvSpPr>
            <p:spPr bwMode="auto">
              <a:xfrm>
                <a:off x="5415" y="316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32" name="Line 1644"/>
              <p:cNvSpPr>
                <a:spLocks noChangeShapeType="1"/>
              </p:cNvSpPr>
              <p:nvPr/>
            </p:nvSpPr>
            <p:spPr bwMode="auto">
              <a:xfrm flipV="1">
                <a:off x="5420" y="3165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33" name="Line 1645"/>
              <p:cNvSpPr>
                <a:spLocks noChangeShapeType="1"/>
              </p:cNvSpPr>
              <p:nvPr/>
            </p:nvSpPr>
            <p:spPr bwMode="auto">
              <a:xfrm>
                <a:off x="5423" y="3165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34" name="Line 1646"/>
              <p:cNvSpPr>
                <a:spLocks noChangeShapeType="1"/>
              </p:cNvSpPr>
              <p:nvPr/>
            </p:nvSpPr>
            <p:spPr bwMode="auto">
              <a:xfrm flipV="1">
                <a:off x="5427" y="3161"/>
                <a:ext cx="7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35" name="Line 1647"/>
              <p:cNvSpPr>
                <a:spLocks noChangeShapeType="1"/>
              </p:cNvSpPr>
              <p:nvPr/>
            </p:nvSpPr>
            <p:spPr bwMode="auto">
              <a:xfrm flipH="1">
                <a:off x="5536" y="316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36" name="Line 1648"/>
              <p:cNvSpPr>
                <a:spLocks noChangeShapeType="1"/>
              </p:cNvSpPr>
              <p:nvPr/>
            </p:nvSpPr>
            <p:spPr bwMode="auto">
              <a:xfrm flipV="1">
                <a:off x="5537" y="3167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37" name="Line 1649"/>
              <p:cNvSpPr>
                <a:spLocks noChangeShapeType="1"/>
              </p:cNvSpPr>
              <p:nvPr/>
            </p:nvSpPr>
            <p:spPr bwMode="auto">
              <a:xfrm flipH="1">
                <a:off x="5539" y="3164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38" name="Line 1650"/>
              <p:cNvSpPr>
                <a:spLocks noChangeShapeType="1"/>
              </p:cNvSpPr>
              <p:nvPr/>
            </p:nvSpPr>
            <p:spPr bwMode="auto">
              <a:xfrm flipV="1">
                <a:off x="5545" y="3161"/>
                <a:ext cx="8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39" name="Line 1651"/>
              <p:cNvSpPr>
                <a:spLocks noChangeShapeType="1"/>
              </p:cNvSpPr>
              <p:nvPr/>
            </p:nvSpPr>
            <p:spPr bwMode="auto">
              <a:xfrm flipH="1">
                <a:off x="5553" y="3161"/>
                <a:ext cx="8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40" name="Line 1652"/>
              <p:cNvSpPr>
                <a:spLocks noChangeShapeType="1"/>
              </p:cNvSpPr>
              <p:nvPr/>
            </p:nvSpPr>
            <p:spPr bwMode="auto">
              <a:xfrm flipH="1" flipV="1">
                <a:off x="5561" y="3161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41" name="Line 1653"/>
              <p:cNvSpPr>
                <a:spLocks noChangeShapeType="1"/>
              </p:cNvSpPr>
              <p:nvPr/>
            </p:nvSpPr>
            <p:spPr bwMode="auto">
              <a:xfrm>
                <a:off x="5567" y="316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42" name="Line 1654"/>
              <p:cNvSpPr>
                <a:spLocks noChangeShapeType="1"/>
              </p:cNvSpPr>
              <p:nvPr/>
            </p:nvSpPr>
            <p:spPr bwMode="auto">
              <a:xfrm flipH="1" flipV="1">
                <a:off x="5568" y="3164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43" name="Line 1655"/>
              <p:cNvSpPr>
                <a:spLocks noChangeShapeType="1"/>
              </p:cNvSpPr>
              <p:nvPr/>
            </p:nvSpPr>
            <p:spPr bwMode="auto">
              <a:xfrm>
                <a:off x="5574" y="3165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44" name="Line 1656"/>
              <p:cNvSpPr>
                <a:spLocks noChangeShapeType="1"/>
              </p:cNvSpPr>
              <p:nvPr/>
            </p:nvSpPr>
            <p:spPr bwMode="auto">
              <a:xfrm>
                <a:off x="5577" y="3165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45" name="Line 1657"/>
              <p:cNvSpPr>
                <a:spLocks noChangeShapeType="1"/>
              </p:cNvSpPr>
              <p:nvPr/>
            </p:nvSpPr>
            <p:spPr bwMode="auto">
              <a:xfrm>
                <a:off x="5581" y="316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46" name="Line 1658"/>
              <p:cNvSpPr>
                <a:spLocks noChangeShapeType="1"/>
              </p:cNvSpPr>
              <p:nvPr/>
            </p:nvSpPr>
            <p:spPr bwMode="auto">
              <a:xfrm flipV="1">
                <a:off x="5586" y="3165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47" name="Line 1659"/>
              <p:cNvSpPr>
                <a:spLocks noChangeShapeType="1"/>
              </p:cNvSpPr>
              <p:nvPr/>
            </p:nvSpPr>
            <p:spPr bwMode="auto">
              <a:xfrm flipH="1">
                <a:off x="5589" y="3165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48" name="Line 1660"/>
              <p:cNvSpPr>
                <a:spLocks noChangeShapeType="1"/>
              </p:cNvSpPr>
              <p:nvPr/>
            </p:nvSpPr>
            <p:spPr bwMode="auto">
              <a:xfrm>
                <a:off x="5593" y="3165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49" name="Line 1661"/>
              <p:cNvSpPr>
                <a:spLocks noChangeShapeType="1"/>
              </p:cNvSpPr>
              <p:nvPr/>
            </p:nvSpPr>
            <p:spPr bwMode="auto">
              <a:xfrm>
                <a:off x="5597" y="3165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50" name="Line 1662"/>
              <p:cNvSpPr>
                <a:spLocks noChangeShapeType="1"/>
              </p:cNvSpPr>
              <p:nvPr/>
            </p:nvSpPr>
            <p:spPr bwMode="auto">
              <a:xfrm flipH="1" flipV="1">
                <a:off x="5601" y="3165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51" name="Line 1663"/>
              <p:cNvSpPr>
                <a:spLocks noChangeShapeType="1"/>
              </p:cNvSpPr>
              <p:nvPr/>
            </p:nvSpPr>
            <p:spPr bwMode="auto">
              <a:xfrm>
                <a:off x="5604" y="3166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52" name="Line 1664"/>
              <p:cNvSpPr>
                <a:spLocks noChangeShapeType="1"/>
              </p:cNvSpPr>
              <p:nvPr/>
            </p:nvSpPr>
            <p:spPr bwMode="auto">
              <a:xfrm flipH="1" flipV="1">
                <a:off x="5609" y="316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53" name="Line 1665"/>
              <p:cNvSpPr>
                <a:spLocks noChangeShapeType="1"/>
              </p:cNvSpPr>
              <p:nvPr/>
            </p:nvSpPr>
            <p:spPr bwMode="auto">
              <a:xfrm>
                <a:off x="5610" y="3168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54" name="Line 1666"/>
              <p:cNvSpPr>
                <a:spLocks noChangeShapeType="1"/>
              </p:cNvSpPr>
              <p:nvPr/>
            </p:nvSpPr>
            <p:spPr bwMode="auto">
              <a:xfrm flipV="1">
                <a:off x="5749" y="3167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55" name="Line 1667"/>
              <p:cNvSpPr>
                <a:spLocks noChangeShapeType="1"/>
              </p:cNvSpPr>
              <p:nvPr/>
            </p:nvSpPr>
            <p:spPr bwMode="auto">
              <a:xfrm flipV="1">
                <a:off x="5752" y="3165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56" name="Line 1668"/>
              <p:cNvSpPr>
                <a:spLocks noChangeShapeType="1"/>
              </p:cNvSpPr>
              <p:nvPr/>
            </p:nvSpPr>
            <p:spPr bwMode="auto">
              <a:xfrm flipH="1">
                <a:off x="5756" y="3162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57" name="Line 1669"/>
              <p:cNvSpPr>
                <a:spLocks noChangeShapeType="1"/>
              </p:cNvSpPr>
              <p:nvPr/>
            </p:nvSpPr>
            <p:spPr bwMode="auto">
              <a:xfrm flipV="1">
                <a:off x="5758" y="3161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58" name="Line 1670"/>
              <p:cNvSpPr>
                <a:spLocks noChangeShapeType="1"/>
              </p:cNvSpPr>
              <p:nvPr/>
            </p:nvSpPr>
            <p:spPr bwMode="auto">
              <a:xfrm flipH="1" flipV="1">
                <a:off x="5768" y="3161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59" name="Line 1671"/>
              <p:cNvSpPr>
                <a:spLocks noChangeShapeType="1"/>
              </p:cNvSpPr>
              <p:nvPr/>
            </p:nvSpPr>
            <p:spPr bwMode="auto">
              <a:xfrm>
                <a:off x="5774" y="316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60" name="Line 1672"/>
              <p:cNvSpPr>
                <a:spLocks noChangeShapeType="1"/>
              </p:cNvSpPr>
              <p:nvPr/>
            </p:nvSpPr>
            <p:spPr bwMode="auto">
              <a:xfrm flipH="1" flipV="1">
                <a:off x="5775" y="3162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61" name="Line 1673"/>
              <p:cNvSpPr>
                <a:spLocks noChangeShapeType="1"/>
              </p:cNvSpPr>
              <p:nvPr/>
            </p:nvSpPr>
            <p:spPr bwMode="auto">
              <a:xfrm>
                <a:off x="5778" y="3165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62" name="Line 1674"/>
              <p:cNvSpPr>
                <a:spLocks noChangeShapeType="1"/>
              </p:cNvSpPr>
              <p:nvPr/>
            </p:nvSpPr>
            <p:spPr bwMode="auto">
              <a:xfrm>
                <a:off x="5915" y="3161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63" name="Line 1675"/>
              <p:cNvSpPr>
                <a:spLocks noChangeShapeType="1"/>
              </p:cNvSpPr>
              <p:nvPr/>
            </p:nvSpPr>
            <p:spPr bwMode="auto">
              <a:xfrm flipV="1">
                <a:off x="5913" y="3164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64" name="Line 1676"/>
              <p:cNvSpPr>
                <a:spLocks noChangeShapeType="1"/>
              </p:cNvSpPr>
              <p:nvPr/>
            </p:nvSpPr>
            <p:spPr bwMode="auto">
              <a:xfrm flipH="1">
                <a:off x="5260" y="315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65" name="Line 1677"/>
              <p:cNvSpPr>
                <a:spLocks noChangeShapeType="1"/>
              </p:cNvSpPr>
              <p:nvPr/>
            </p:nvSpPr>
            <p:spPr bwMode="auto">
              <a:xfrm>
                <a:off x="5261" y="3154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66" name="Line 1678"/>
              <p:cNvSpPr>
                <a:spLocks noChangeShapeType="1"/>
              </p:cNvSpPr>
              <p:nvPr/>
            </p:nvSpPr>
            <p:spPr bwMode="auto">
              <a:xfrm flipV="1">
                <a:off x="5261" y="316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67" name="Line 1679"/>
              <p:cNvSpPr>
                <a:spLocks noChangeShapeType="1"/>
              </p:cNvSpPr>
              <p:nvPr/>
            </p:nvSpPr>
            <p:spPr bwMode="auto">
              <a:xfrm flipH="1" flipV="1">
                <a:off x="5282" y="3154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68" name="Line 1680"/>
              <p:cNvSpPr>
                <a:spLocks noChangeShapeType="1"/>
              </p:cNvSpPr>
              <p:nvPr/>
            </p:nvSpPr>
            <p:spPr bwMode="auto">
              <a:xfrm>
                <a:off x="5283" y="3157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69" name="Line 1681"/>
              <p:cNvSpPr>
                <a:spLocks noChangeShapeType="1"/>
              </p:cNvSpPr>
              <p:nvPr/>
            </p:nvSpPr>
            <p:spPr bwMode="auto">
              <a:xfrm flipH="1" flipV="1">
                <a:off x="5318" y="3154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70" name="Line 1682"/>
              <p:cNvSpPr>
                <a:spLocks noChangeShapeType="1"/>
              </p:cNvSpPr>
              <p:nvPr/>
            </p:nvSpPr>
            <p:spPr bwMode="auto">
              <a:xfrm>
                <a:off x="5320" y="3158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71" name="Line 1683"/>
              <p:cNvSpPr>
                <a:spLocks noChangeShapeType="1"/>
              </p:cNvSpPr>
              <p:nvPr/>
            </p:nvSpPr>
            <p:spPr bwMode="auto">
              <a:xfrm flipH="1" flipV="1">
                <a:off x="5358" y="3154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72" name="Line 1684"/>
              <p:cNvSpPr>
                <a:spLocks noChangeShapeType="1"/>
              </p:cNvSpPr>
              <p:nvPr/>
            </p:nvSpPr>
            <p:spPr bwMode="auto">
              <a:xfrm>
                <a:off x="5359" y="3158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73" name="Line 1685"/>
              <p:cNvSpPr>
                <a:spLocks noChangeShapeType="1"/>
              </p:cNvSpPr>
              <p:nvPr/>
            </p:nvSpPr>
            <p:spPr bwMode="auto">
              <a:xfrm flipH="1">
                <a:off x="5430" y="3154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74" name="Line 1686"/>
              <p:cNvSpPr>
                <a:spLocks noChangeShapeType="1"/>
              </p:cNvSpPr>
              <p:nvPr/>
            </p:nvSpPr>
            <p:spPr bwMode="auto">
              <a:xfrm>
                <a:off x="5430" y="3158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75" name="Line 1687"/>
              <p:cNvSpPr>
                <a:spLocks noChangeShapeType="1"/>
              </p:cNvSpPr>
              <p:nvPr/>
            </p:nvSpPr>
            <p:spPr bwMode="auto">
              <a:xfrm flipH="1">
                <a:off x="5764" y="3161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76" name="Line 1688"/>
              <p:cNvSpPr>
                <a:spLocks noChangeShapeType="1"/>
              </p:cNvSpPr>
              <p:nvPr/>
            </p:nvSpPr>
            <p:spPr bwMode="auto">
              <a:xfrm>
                <a:off x="5767" y="316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77" name="Line 1689"/>
              <p:cNvSpPr>
                <a:spLocks noChangeShapeType="1"/>
              </p:cNvSpPr>
              <p:nvPr/>
            </p:nvSpPr>
            <p:spPr bwMode="auto">
              <a:xfrm flipH="1">
                <a:off x="5841" y="3154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78" name="Line 1690"/>
              <p:cNvSpPr>
                <a:spLocks noChangeShapeType="1"/>
              </p:cNvSpPr>
              <p:nvPr/>
            </p:nvSpPr>
            <p:spPr bwMode="auto">
              <a:xfrm>
                <a:off x="5844" y="315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79" name="Line 1691"/>
              <p:cNvSpPr>
                <a:spLocks noChangeShapeType="1"/>
              </p:cNvSpPr>
              <p:nvPr/>
            </p:nvSpPr>
            <p:spPr bwMode="auto">
              <a:xfrm>
                <a:off x="5845" y="3154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80" name="Line 1692"/>
              <p:cNvSpPr>
                <a:spLocks noChangeShapeType="1"/>
              </p:cNvSpPr>
              <p:nvPr/>
            </p:nvSpPr>
            <p:spPr bwMode="auto">
              <a:xfrm flipH="1">
                <a:off x="5852" y="315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81" name="Line 1693"/>
              <p:cNvSpPr>
                <a:spLocks noChangeShapeType="1"/>
              </p:cNvSpPr>
              <p:nvPr/>
            </p:nvSpPr>
            <p:spPr bwMode="auto">
              <a:xfrm>
                <a:off x="5854" y="315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82" name="Line 1694"/>
              <p:cNvSpPr>
                <a:spLocks noChangeShapeType="1"/>
              </p:cNvSpPr>
              <p:nvPr/>
            </p:nvSpPr>
            <p:spPr bwMode="auto">
              <a:xfrm flipV="1">
                <a:off x="5915" y="3157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83" name="Line 1695"/>
              <p:cNvSpPr>
                <a:spLocks noChangeShapeType="1"/>
              </p:cNvSpPr>
              <p:nvPr/>
            </p:nvSpPr>
            <p:spPr bwMode="auto">
              <a:xfrm flipH="1">
                <a:off x="5916" y="3154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84" name="Line 1696"/>
              <p:cNvSpPr>
                <a:spLocks noChangeShapeType="1"/>
              </p:cNvSpPr>
              <p:nvPr/>
            </p:nvSpPr>
            <p:spPr bwMode="auto">
              <a:xfrm flipH="1">
                <a:off x="5239" y="3146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85" name="Line 1697"/>
              <p:cNvSpPr>
                <a:spLocks noChangeShapeType="1"/>
              </p:cNvSpPr>
              <p:nvPr/>
            </p:nvSpPr>
            <p:spPr bwMode="auto">
              <a:xfrm>
                <a:off x="5244" y="314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86" name="Line 1698"/>
              <p:cNvSpPr>
                <a:spLocks noChangeShapeType="1"/>
              </p:cNvSpPr>
              <p:nvPr/>
            </p:nvSpPr>
            <p:spPr bwMode="auto">
              <a:xfrm flipH="1" flipV="1">
                <a:off x="5246" y="3146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87" name="Line 1699"/>
              <p:cNvSpPr>
                <a:spLocks noChangeShapeType="1"/>
              </p:cNvSpPr>
              <p:nvPr/>
            </p:nvSpPr>
            <p:spPr bwMode="auto">
              <a:xfrm>
                <a:off x="5251" y="3147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88" name="Line 1700"/>
              <p:cNvSpPr>
                <a:spLocks noChangeShapeType="1"/>
              </p:cNvSpPr>
              <p:nvPr/>
            </p:nvSpPr>
            <p:spPr bwMode="auto">
              <a:xfrm flipH="1" flipV="1">
                <a:off x="5254" y="315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89" name="Line 1701"/>
              <p:cNvSpPr>
                <a:spLocks noChangeShapeType="1"/>
              </p:cNvSpPr>
              <p:nvPr/>
            </p:nvSpPr>
            <p:spPr bwMode="auto">
              <a:xfrm>
                <a:off x="5256" y="3151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90" name="Line 1702"/>
              <p:cNvSpPr>
                <a:spLocks noChangeShapeType="1"/>
              </p:cNvSpPr>
              <p:nvPr/>
            </p:nvSpPr>
            <p:spPr bwMode="auto">
              <a:xfrm flipV="1">
                <a:off x="5282" y="3149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91" name="Line 1703"/>
              <p:cNvSpPr>
                <a:spLocks noChangeShapeType="1"/>
              </p:cNvSpPr>
              <p:nvPr/>
            </p:nvSpPr>
            <p:spPr bwMode="auto">
              <a:xfrm flipV="1">
                <a:off x="5284" y="3146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92" name="Line 1704"/>
              <p:cNvSpPr>
                <a:spLocks noChangeShapeType="1"/>
              </p:cNvSpPr>
              <p:nvPr/>
            </p:nvSpPr>
            <p:spPr bwMode="auto">
              <a:xfrm flipH="1" flipV="1">
                <a:off x="5306" y="314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93" name="Line 1705"/>
              <p:cNvSpPr>
                <a:spLocks noChangeShapeType="1"/>
              </p:cNvSpPr>
              <p:nvPr/>
            </p:nvSpPr>
            <p:spPr bwMode="auto">
              <a:xfrm>
                <a:off x="5308" y="314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94" name="Line 1706"/>
              <p:cNvSpPr>
                <a:spLocks noChangeShapeType="1"/>
              </p:cNvSpPr>
              <p:nvPr/>
            </p:nvSpPr>
            <p:spPr bwMode="auto">
              <a:xfrm flipH="1" flipV="1">
                <a:off x="5309" y="3147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95" name="Line 1707"/>
              <p:cNvSpPr>
                <a:spLocks noChangeShapeType="1"/>
              </p:cNvSpPr>
              <p:nvPr/>
            </p:nvSpPr>
            <p:spPr bwMode="auto">
              <a:xfrm>
                <a:off x="5312" y="3150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96" name="Line 1708"/>
              <p:cNvSpPr>
                <a:spLocks noChangeShapeType="1"/>
              </p:cNvSpPr>
              <p:nvPr/>
            </p:nvSpPr>
            <p:spPr bwMode="auto">
              <a:xfrm flipH="1" flipV="1">
                <a:off x="5316" y="315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97" name="Line 1709"/>
              <p:cNvSpPr>
                <a:spLocks noChangeShapeType="1"/>
              </p:cNvSpPr>
              <p:nvPr/>
            </p:nvSpPr>
            <p:spPr bwMode="auto">
              <a:xfrm>
                <a:off x="5318" y="315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98" name="Line 1710"/>
              <p:cNvSpPr>
                <a:spLocks noChangeShapeType="1"/>
              </p:cNvSpPr>
              <p:nvPr/>
            </p:nvSpPr>
            <p:spPr bwMode="auto">
              <a:xfrm>
                <a:off x="5355" y="3146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99" name="Line 1711"/>
              <p:cNvSpPr>
                <a:spLocks noChangeShapeType="1"/>
              </p:cNvSpPr>
              <p:nvPr/>
            </p:nvSpPr>
            <p:spPr bwMode="auto">
              <a:xfrm flipH="1" flipV="1">
                <a:off x="5356" y="314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00" name="Line 1712"/>
              <p:cNvSpPr>
                <a:spLocks noChangeShapeType="1"/>
              </p:cNvSpPr>
              <p:nvPr/>
            </p:nvSpPr>
            <p:spPr bwMode="auto">
              <a:xfrm>
                <a:off x="5357" y="315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01" name="Line 1713"/>
              <p:cNvSpPr>
                <a:spLocks noChangeShapeType="1"/>
              </p:cNvSpPr>
              <p:nvPr/>
            </p:nvSpPr>
            <p:spPr bwMode="auto">
              <a:xfrm flipV="1">
                <a:off x="5424" y="314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02" name="Line 1714"/>
              <p:cNvSpPr>
                <a:spLocks noChangeShapeType="1"/>
              </p:cNvSpPr>
              <p:nvPr/>
            </p:nvSpPr>
            <p:spPr bwMode="auto">
              <a:xfrm>
                <a:off x="5424" y="3147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03" name="Line 1715"/>
              <p:cNvSpPr>
                <a:spLocks noChangeShapeType="1"/>
              </p:cNvSpPr>
              <p:nvPr/>
            </p:nvSpPr>
            <p:spPr bwMode="auto">
              <a:xfrm flipH="1" flipV="1">
                <a:off x="5427" y="3149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04" name="Line 1716"/>
              <p:cNvSpPr>
                <a:spLocks noChangeShapeType="1"/>
              </p:cNvSpPr>
              <p:nvPr/>
            </p:nvSpPr>
            <p:spPr bwMode="auto">
              <a:xfrm>
                <a:off x="5429" y="3152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05" name="Line 1717"/>
              <p:cNvSpPr>
                <a:spLocks noChangeShapeType="1"/>
              </p:cNvSpPr>
              <p:nvPr/>
            </p:nvSpPr>
            <p:spPr bwMode="auto">
              <a:xfrm flipH="1" flipV="1">
                <a:off x="5827" y="314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06" name="Line 1718"/>
              <p:cNvSpPr>
                <a:spLocks noChangeShapeType="1"/>
              </p:cNvSpPr>
              <p:nvPr/>
            </p:nvSpPr>
            <p:spPr bwMode="auto">
              <a:xfrm>
                <a:off x="5828" y="3147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07" name="Line 1719"/>
              <p:cNvSpPr>
                <a:spLocks noChangeShapeType="1"/>
              </p:cNvSpPr>
              <p:nvPr/>
            </p:nvSpPr>
            <p:spPr bwMode="auto">
              <a:xfrm flipH="1" flipV="1">
                <a:off x="5829" y="3149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08" name="Line 1720"/>
              <p:cNvSpPr>
                <a:spLocks noChangeShapeType="1"/>
              </p:cNvSpPr>
              <p:nvPr/>
            </p:nvSpPr>
            <p:spPr bwMode="auto">
              <a:xfrm>
                <a:off x="5833" y="3151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09" name="Line 1721"/>
              <p:cNvSpPr>
                <a:spLocks noChangeShapeType="1"/>
              </p:cNvSpPr>
              <p:nvPr/>
            </p:nvSpPr>
            <p:spPr bwMode="auto">
              <a:xfrm>
                <a:off x="5839" y="3153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10" name="Line 1722"/>
              <p:cNvSpPr>
                <a:spLocks noChangeShapeType="1"/>
              </p:cNvSpPr>
              <p:nvPr/>
            </p:nvSpPr>
            <p:spPr bwMode="auto">
              <a:xfrm flipH="1">
                <a:off x="5855" y="3152"/>
                <a:ext cx="7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11" name="Line 1723"/>
              <p:cNvSpPr>
                <a:spLocks noChangeShapeType="1"/>
              </p:cNvSpPr>
              <p:nvPr/>
            </p:nvSpPr>
            <p:spPr bwMode="auto">
              <a:xfrm flipV="1">
                <a:off x="5862" y="3146"/>
                <a:ext cx="6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12" name="Line 1724"/>
              <p:cNvSpPr>
                <a:spLocks noChangeShapeType="1"/>
              </p:cNvSpPr>
              <p:nvPr/>
            </p:nvSpPr>
            <p:spPr bwMode="auto">
              <a:xfrm flipH="1">
                <a:off x="5917" y="3146"/>
                <a:ext cx="2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13" name="Line 1725"/>
              <p:cNvSpPr>
                <a:spLocks noChangeShapeType="1"/>
              </p:cNvSpPr>
              <p:nvPr/>
            </p:nvSpPr>
            <p:spPr bwMode="auto">
              <a:xfrm flipV="1">
                <a:off x="5917" y="315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14" name="Line 1726"/>
              <p:cNvSpPr>
                <a:spLocks noChangeShapeType="1"/>
              </p:cNvSpPr>
              <p:nvPr/>
            </p:nvSpPr>
            <p:spPr bwMode="auto">
              <a:xfrm flipH="1" flipV="1">
                <a:off x="5206" y="3138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15" name="Line 1727"/>
              <p:cNvSpPr>
                <a:spLocks noChangeShapeType="1"/>
              </p:cNvSpPr>
              <p:nvPr/>
            </p:nvSpPr>
            <p:spPr bwMode="auto">
              <a:xfrm>
                <a:off x="5210" y="3142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16" name="Line 1728"/>
              <p:cNvSpPr>
                <a:spLocks noChangeShapeType="1"/>
              </p:cNvSpPr>
              <p:nvPr/>
            </p:nvSpPr>
            <p:spPr bwMode="auto">
              <a:xfrm flipH="1" flipV="1">
                <a:off x="5213" y="3143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17" name="Line 1729"/>
              <p:cNvSpPr>
                <a:spLocks noChangeShapeType="1"/>
              </p:cNvSpPr>
              <p:nvPr/>
            </p:nvSpPr>
            <p:spPr bwMode="auto">
              <a:xfrm>
                <a:off x="5217" y="314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18" name="Line 1730"/>
              <p:cNvSpPr>
                <a:spLocks noChangeShapeType="1"/>
              </p:cNvSpPr>
              <p:nvPr/>
            </p:nvSpPr>
            <p:spPr bwMode="auto">
              <a:xfrm flipH="1" flipV="1">
                <a:off x="5222" y="314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19" name="Line 1731"/>
              <p:cNvSpPr>
                <a:spLocks noChangeShapeType="1"/>
              </p:cNvSpPr>
              <p:nvPr/>
            </p:nvSpPr>
            <p:spPr bwMode="auto">
              <a:xfrm>
                <a:off x="5224" y="314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20" name="Line 1732"/>
              <p:cNvSpPr>
                <a:spLocks noChangeShapeType="1"/>
              </p:cNvSpPr>
              <p:nvPr/>
            </p:nvSpPr>
            <p:spPr bwMode="auto">
              <a:xfrm>
                <a:off x="5229" y="3145"/>
                <a:ext cx="9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21" name="Line 1733"/>
              <p:cNvSpPr>
                <a:spLocks noChangeShapeType="1"/>
              </p:cNvSpPr>
              <p:nvPr/>
            </p:nvSpPr>
            <p:spPr bwMode="auto">
              <a:xfrm>
                <a:off x="5238" y="314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22" name="Line 1734"/>
              <p:cNvSpPr>
                <a:spLocks noChangeShapeType="1"/>
              </p:cNvSpPr>
              <p:nvPr/>
            </p:nvSpPr>
            <p:spPr bwMode="auto">
              <a:xfrm flipH="1">
                <a:off x="5287" y="3144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23" name="Line 1735"/>
              <p:cNvSpPr>
                <a:spLocks noChangeShapeType="1"/>
              </p:cNvSpPr>
              <p:nvPr/>
            </p:nvSpPr>
            <p:spPr bwMode="auto">
              <a:xfrm flipH="1">
                <a:off x="5292" y="314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24" name="Line 1736"/>
              <p:cNvSpPr>
                <a:spLocks noChangeShapeType="1"/>
              </p:cNvSpPr>
              <p:nvPr/>
            </p:nvSpPr>
            <p:spPr bwMode="auto">
              <a:xfrm>
                <a:off x="5294" y="3144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25" name="Line 1737"/>
              <p:cNvSpPr>
                <a:spLocks noChangeShapeType="1"/>
              </p:cNvSpPr>
              <p:nvPr/>
            </p:nvSpPr>
            <p:spPr bwMode="auto">
              <a:xfrm flipH="1" flipV="1">
                <a:off x="5300" y="314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26" name="Line 1738"/>
              <p:cNvSpPr>
                <a:spLocks noChangeShapeType="1"/>
              </p:cNvSpPr>
              <p:nvPr/>
            </p:nvSpPr>
            <p:spPr bwMode="auto">
              <a:xfrm>
                <a:off x="5301" y="314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27" name="Line 1739"/>
              <p:cNvSpPr>
                <a:spLocks noChangeShapeType="1"/>
              </p:cNvSpPr>
              <p:nvPr/>
            </p:nvSpPr>
            <p:spPr bwMode="auto">
              <a:xfrm flipV="1">
                <a:off x="5354" y="313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28" name="Line 1740"/>
              <p:cNvSpPr>
                <a:spLocks noChangeShapeType="1"/>
              </p:cNvSpPr>
              <p:nvPr/>
            </p:nvSpPr>
            <p:spPr bwMode="auto">
              <a:xfrm>
                <a:off x="5354" y="3140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29" name="Line 1741"/>
              <p:cNvSpPr>
                <a:spLocks noChangeShapeType="1"/>
              </p:cNvSpPr>
              <p:nvPr/>
            </p:nvSpPr>
            <p:spPr bwMode="auto">
              <a:xfrm flipH="1" flipV="1">
                <a:off x="5413" y="3138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30" name="Line 1742"/>
              <p:cNvSpPr>
                <a:spLocks noChangeShapeType="1"/>
              </p:cNvSpPr>
              <p:nvPr/>
            </p:nvSpPr>
            <p:spPr bwMode="auto">
              <a:xfrm>
                <a:off x="5416" y="3140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31" name="Line 1743"/>
              <p:cNvSpPr>
                <a:spLocks noChangeShapeType="1"/>
              </p:cNvSpPr>
              <p:nvPr/>
            </p:nvSpPr>
            <p:spPr bwMode="auto">
              <a:xfrm flipH="1" flipV="1">
                <a:off x="5420" y="314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32" name="Line 1744"/>
              <p:cNvSpPr>
                <a:spLocks noChangeShapeType="1"/>
              </p:cNvSpPr>
              <p:nvPr/>
            </p:nvSpPr>
            <p:spPr bwMode="auto">
              <a:xfrm>
                <a:off x="5421" y="3144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33" name="Line 1745"/>
              <p:cNvSpPr>
                <a:spLocks noChangeShapeType="1"/>
              </p:cNvSpPr>
              <p:nvPr/>
            </p:nvSpPr>
            <p:spPr bwMode="auto">
              <a:xfrm flipH="1" flipV="1">
                <a:off x="5822" y="3138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34" name="Line 1746"/>
              <p:cNvSpPr>
                <a:spLocks noChangeShapeType="1"/>
              </p:cNvSpPr>
              <p:nvPr/>
            </p:nvSpPr>
            <p:spPr bwMode="auto">
              <a:xfrm>
                <a:off x="5825" y="3143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35" name="Line 1747"/>
              <p:cNvSpPr>
                <a:spLocks noChangeShapeType="1"/>
              </p:cNvSpPr>
              <p:nvPr/>
            </p:nvSpPr>
            <p:spPr bwMode="auto">
              <a:xfrm flipV="1">
                <a:off x="5868" y="314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36" name="Line 1748"/>
              <p:cNvSpPr>
                <a:spLocks noChangeShapeType="1"/>
              </p:cNvSpPr>
              <p:nvPr/>
            </p:nvSpPr>
            <p:spPr bwMode="auto">
              <a:xfrm flipH="1">
                <a:off x="5869" y="3138"/>
                <a:ext cx="3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37" name="Line 1749"/>
              <p:cNvSpPr>
                <a:spLocks noChangeShapeType="1"/>
              </p:cNvSpPr>
              <p:nvPr/>
            </p:nvSpPr>
            <p:spPr bwMode="auto">
              <a:xfrm flipH="1">
                <a:off x="5919" y="3138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38" name="Line 1750"/>
              <p:cNvSpPr>
                <a:spLocks noChangeShapeType="1"/>
              </p:cNvSpPr>
              <p:nvPr/>
            </p:nvSpPr>
            <p:spPr bwMode="auto">
              <a:xfrm flipV="1">
                <a:off x="5919" y="314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39" name="Line 1751"/>
              <p:cNvSpPr>
                <a:spLocks noChangeShapeType="1"/>
              </p:cNvSpPr>
              <p:nvPr/>
            </p:nvSpPr>
            <p:spPr bwMode="auto">
              <a:xfrm flipH="1" flipV="1">
                <a:off x="5200" y="3130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40" name="Line 1752"/>
              <p:cNvSpPr>
                <a:spLocks noChangeShapeType="1"/>
              </p:cNvSpPr>
              <p:nvPr/>
            </p:nvSpPr>
            <p:spPr bwMode="auto">
              <a:xfrm>
                <a:off x="5203" y="3132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41" name="Line 1753"/>
              <p:cNvSpPr>
                <a:spLocks noChangeShapeType="1"/>
              </p:cNvSpPr>
              <p:nvPr/>
            </p:nvSpPr>
            <p:spPr bwMode="auto">
              <a:xfrm flipH="1">
                <a:off x="5205" y="313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42" name="Line 1754"/>
              <p:cNvSpPr>
                <a:spLocks noChangeShapeType="1"/>
              </p:cNvSpPr>
              <p:nvPr/>
            </p:nvSpPr>
            <p:spPr bwMode="auto">
              <a:xfrm>
                <a:off x="5206" y="313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43" name="Line 1755"/>
              <p:cNvSpPr>
                <a:spLocks noChangeShapeType="1"/>
              </p:cNvSpPr>
              <p:nvPr/>
            </p:nvSpPr>
            <p:spPr bwMode="auto">
              <a:xfrm>
                <a:off x="5352" y="313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44" name="Line 1756"/>
              <p:cNvSpPr>
                <a:spLocks noChangeShapeType="1"/>
              </p:cNvSpPr>
              <p:nvPr/>
            </p:nvSpPr>
            <p:spPr bwMode="auto">
              <a:xfrm>
                <a:off x="5352" y="3132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45" name="Line 1757"/>
              <p:cNvSpPr>
                <a:spLocks noChangeShapeType="1"/>
              </p:cNvSpPr>
              <p:nvPr/>
            </p:nvSpPr>
            <p:spPr bwMode="auto">
              <a:xfrm flipH="1" flipV="1">
                <a:off x="5398" y="3130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46" name="Line 1758"/>
              <p:cNvSpPr>
                <a:spLocks noChangeShapeType="1"/>
              </p:cNvSpPr>
              <p:nvPr/>
            </p:nvSpPr>
            <p:spPr bwMode="auto">
              <a:xfrm>
                <a:off x="5400" y="3132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47" name="Line 1759"/>
              <p:cNvSpPr>
                <a:spLocks noChangeShapeType="1"/>
              </p:cNvSpPr>
              <p:nvPr/>
            </p:nvSpPr>
            <p:spPr bwMode="auto">
              <a:xfrm flipH="1" flipV="1">
                <a:off x="5403" y="3132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48" name="Line 1760"/>
              <p:cNvSpPr>
                <a:spLocks noChangeShapeType="1"/>
              </p:cNvSpPr>
              <p:nvPr/>
            </p:nvSpPr>
            <p:spPr bwMode="auto">
              <a:xfrm>
                <a:off x="5406" y="3135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49" name="Line 1761"/>
              <p:cNvSpPr>
                <a:spLocks noChangeShapeType="1"/>
              </p:cNvSpPr>
              <p:nvPr/>
            </p:nvSpPr>
            <p:spPr bwMode="auto">
              <a:xfrm>
                <a:off x="5412" y="313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50" name="Line 1762"/>
              <p:cNvSpPr>
                <a:spLocks noChangeShapeType="1"/>
              </p:cNvSpPr>
              <p:nvPr/>
            </p:nvSpPr>
            <p:spPr bwMode="auto">
              <a:xfrm flipV="1">
                <a:off x="5820" y="313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51" name="Line 1763"/>
              <p:cNvSpPr>
                <a:spLocks noChangeShapeType="1"/>
              </p:cNvSpPr>
              <p:nvPr/>
            </p:nvSpPr>
            <p:spPr bwMode="auto">
              <a:xfrm>
                <a:off x="5820" y="3131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52" name="Line 1764"/>
              <p:cNvSpPr>
                <a:spLocks noChangeShapeType="1"/>
              </p:cNvSpPr>
              <p:nvPr/>
            </p:nvSpPr>
            <p:spPr bwMode="auto">
              <a:xfrm flipH="1" flipV="1">
                <a:off x="5821" y="3135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53" name="Line 1765"/>
              <p:cNvSpPr>
                <a:spLocks noChangeShapeType="1"/>
              </p:cNvSpPr>
              <p:nvPr/>
            </p:nvSpPr>
            <p:spPr bwMode="auto">
              <a:xfrm>
                <a:off x="5822" y="313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54" name="Line 1766"/>
              <p:cNvSpPr>
                <a:spLocks noChangeShapeType="1"/>
              </p:cNvSpPr>
              <p:nvPr/>
            </p:nvSpPr>
            <p:spPr bwMode="auto">
              <a:xfrm flipH="1">
                <a:off x="5872" y="313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55" name="Line 1767"/>
              <p:cNvSpPr>
                <a:spLocks noChangeShapeType="1"/>
              </p:cNvSpPr>
              <p:nvPr/>
            </p:nvSpPr>
            <p:spPr bwMode="auto">
              <a:xfrm flipV="1">
                <a:off x="5872" y="313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56" name="Line 1768"/>
              <p:cNvSpPr>
                <a:spLocks noChangeShapeType="1"/>
              </p:cNvSpPr>
              <p:nvPr/>
            </p:nvSpPr>
            <p:spPr bwMode="auto">
              <a:xfrm>
                <a:off x="5921" y="313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57" name="Line 1769"/>
              <p:cNvSpPr>
                <a:spLocks noChangeShapeType="1"/>
              </p:cNvSpPr>
              <p:nvPr/>
            </p:nvSpPr>
            <p:spPr bwMode="auto">
              <a:xfrm flipV="1">
                <a:off x="5920" y="313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58" name="Line 1770"/>
              <p:cNvSpPr>
                <a:spLocks noChangeShapeType="1"/>
              </p:cNvSpPr>
              <p:nvPr/>
            </p:nvSpPr>
            <p:spPr bwMode="auto">
              <a:xfrm flipH="1" flipV="1">
                <a:off x="5199" y="31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59" name="Line 1771"/>
              <p:cNvSpPr>
                <a:spLocks noChangeShapeType="1"/>
              </p:cNvSpPr>
              <p:nvPr/>
            </p:nvSpPr>
            <p:spPr bwMode="auto">
              <a:xfrm>
                <a:off x="5200" y="312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60" name="Line 1772"/>
              <p:cNvSpPr>
                <a:spLocks noChangeShapeType="1"/>
              </p:cNvSpPr>
              <p:nvPr/>
            </p:nvSpPr>
            <p:spPr bwMode="auto">
              <a:xfrm flipH="1">
                <a:off x="5355" y="312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61" name="Line 1773"/>
              <p:cNvSpPr>
                <a:spLocks noChangeShapeType="1"/>
              </p:cNvSpPr>
              <p:nvPr/>
            </p:nvSpPr>
            <p:spPr bwMode="auto">
              <a:xfrm flipV="1">
                <a:off x="5352" y="3123"/>
                <a:ext cx="3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62" name="Line 1774"/>
              <p:cNvSpPr>
                <a:spLocks noChangeShapeType="1"/>
              </p:cNvSpPr>
              <p:nvPr/>
            </p:nvSpPr>
            <p:spPr bwMode="auto">
              <a:xfrm flipH="1" flipV="1">
                <a:off x="5384" y="3122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63" name="Line 1775"/>
              <p:cNvSpPr>
                <a:spLocks noChangeShapeType="1"/>
              </p:cNvSpPr>
              <p:nvPr/>
            </p:nvSpPr>
            <p:spPr bwMode="auto">
              <a:xfrm>
                <a:off x="5386" y="312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64" name="Line 1776"/>
              <p:cNvSpPr>
                <a:spLocks noChangeShapeType="1"/>
              </p:cNvSpPr>
              <p:nvPr/>
            </p:nvSpPr>
            <p:spPr bwMode="auto">
              <a:xfrm flipH="1" flipV="1">
                <a:off x="5387" y="3125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65" name="Line 1777"/>
              <p:cNvSpPr>
                <a:spLocks noChangeShapeType="1"/>
              </p:cNvSpPr>
              <p:nvPr/>
            </p:nvSpPr>
            <p:spPr bwMode="auto">
              <a:xfrm>
                <a:off x="5391" y="3128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66" name="Line 1778"/>
              <p:cNvSpPr>
                <a:spLocks noChangeShapeType="1"/>
              </p:cNvSpPr>
              <p:nvPr/>
            </p:nvSpPr>
            <p:spPr bwMode="auto">
              <a:xfrm flipV="1">
                <a:off x="5395" y="312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67" name="Line 1779"/>
              <p:cNvSpPr>
                <a:spLocks noChangeShapeType="1"/>
              </p:cNvSpPr>
              <p:nvPr/>
            </p:nvSpPr>
            <p:spPr bwMode="auto">
              <a:xfrm>
                <a:off x="5395" y="3130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68" name="Line 1780"/>
              <p:cNvSpPr>
                <a:spLocks noChangeShapeType="1"/>
              </p:cNvSpPr>
              <p:nvPr/>
            </p:nvSpPr>
            <p:spPr bwMode="auto">
              <a:xfrm flipH="1">
                <a:off x="5820" y="312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69" name="Line 1781"/>
              <p:cNvSpPr>
                <a:spLocks noChangeShapeType="1"/>
              </p:cNvSpPr>
              <p:nvPr/>
            </p:nvSpPr>
            <p:spPr bwMode="auto">
              <a:xfrm flipV="1">
                <a:off x="5820" y="3123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70" name="Line 1782"/>
              <p:cNvSpPr>
                <a:spLocks noChangeShapeType="1"/>
              </p:cNvSpPr>
              <p:nvPr/>
            </p:nvSpPr>
            <p:spPr bwMode="auto">
              <a:xfrm flipV="1">
                <a:off x="5873" y="3122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71" name="Line 1783"/>
              <p:cNvSpPr>
                <a:spLocks noChangeShapeType="1"/>
              </p:cNvSpPr>
              <p:nvPr/>
            </p:nvSpPr>
            <p:spPr bwMode="auto">
              <a:xfrm>
                <a:off x="5873" y="312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72" name="Line 1784"/>
              <p:cNvSpPr>
                <a:spLocks noChangeShapeType="1"/>
              </p:cNvSpPr>
              <p:nvPr/>
            </p:nvSpPr>
            <p:spPr bwMode="auto">
              <a:xfrm>
                <a:off x="5923" y="312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73" name="Line 1785"/>
              <p:cNvSpPr>
                <a:spLocks noChangeShapeType="1"/>
              </p:cNvSpPr>
              <p:nvPr/>
            </p:nvSpPr>
            <p:spPr bwMode="auto">
              <a:xfrm flipV="1">
                <a:off x="5921" y="3124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74" name="Line 1786"/>
              <p:cNvSpPr>
                <a:spLocks noChangeShapeType="1"/>
              </p:cNvSpPr>
              <p:nvPr/>
            </p:nvSpPr>
            <p:spPr bwMode="auto">
              <a:xfrm flipH="1" flipV="1">
                <a:off x="5153" y="3114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75" name="Line 1787"/>
              <p:cNvSpPr>
                <a:spLocks noChangeShapeType="1"/>
              </p:cNvSpPr>
              <p:nvPr/>
            </p:nvSpPr>
            <p:spPr bwMode="auto">
              <a:xfrm>
                <a:off x="5157" y="3115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76" name="Line 1788"/>
              <p:cNvSpPr>
                <a:spLocks noChangeShapeType="1"/>
              </p:cNvSpPr>
              <p:nvPr/>
            </p:nvSpPr>
            <p:spPr bwMode="auto">
              <a:xfrm>
                <a:off x="5159" y="3115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77" name="Line 1789"/>
              <p:cNvSpPr>
                <a:spLocks noChangeShapeType="1"/>
              </p:cNvSpPr>
              <p:nvPr/>
            </p:nvSpPr>
            <p:spPr bwMode="auto">
              <a:xfrm>
                <a:off x="5166" y="311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78" name="Line 1790"/>
              <p:cNvSpPr>
                <a:spLocks noChangeShapeType="1"/>
              </p:cNvSpPr>
              <p:nvPr/>
            </p:nvSpPr>
            <p:spPr bwMode="auto">
              <a:xfrm flipV="1">
                <a:off x="5167" y="3114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79" name="Line 1791"/>
              <p:cNvSpPr>
                <a:spLocks noChangeShapeType="1"/>
              </p:cNvSpPr>
              <p:nvPr/>
            </p:nvSpPr>
            <p:spPr bwMode="auto">
              <a:xfrm flipV="1">
                <a:off x="5199" y="3114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80" name="Line 1792"/>
              <p:cNvSpPr>
                <a:spLocks noChangeShapeType="1"/>
              </p:cNvSpPr>
              <p:nvPr/>
            </p:nvSpPr>
            <p:spPr bwMode="auto">
              <a:xfrm flipV="1">
                <a:off x="5199" y="312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81" name="Line 1793"/>
              <p:cNvSpPr>
                <a:spLocks noChangeShapeType="1"/>
              </p:cNvSpPr>
              <p:nvPr/>
            </p:nvSpPr>
            <p:spPr bwMode="auto">
              <a:xfrm flipV="1">
                <a:off x="5356" y="3121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82" name="Line 1794"/>
              <p:cNvSpPr>
                <a:spLocks noChangeShapeType="1"/>
              </p:cNvSpPr>
              <p:nvPr/>
            </p:nvSpPr>
            <p:spPr bwMode="auto">
              <a:xfrm flipH="1">
                <a:off x="5358" y="3116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83" name="Line 1795"/>
              <p:cNvSpPr>
                <a:spLocks noChangeShapeType="1"/>
              </p:cNvSpPr>
              <p:nvPr/>
            </p:nvSpPr>
            <p:spPr bwMode="auto">
              <a:xfrm flipH="1" flipV="1">
                <a:off x="5364" y="3116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84" name="Line 1796"/>
              <p:cNvSpPr>
                <a:spLocks noChangeShapeType="1"/>
              </p:cNvSpPr>
              <p:nvPr/>
            </p:nvSpPr>
            <p:spPr bwMode="auto">
              <a:xfrm>
                <a:off x="5369" y="3117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85" name="Line 1797"/>
              <p:cNvSpPr>
                <a:spLocks noChangeShapeType="1"/>
              </p:cNvSpPr>
              <p:nvPr/>
            </p:nvSpPr>
            <p:spPr bwMode="auto">
              <a:xfrm flipH="1" flipV="1">
                <a:off x="5371" y="3117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86" name="Line 1798"/>
              <p:cNvSpPr>
                <a:spLocks noChangeShapeType="1"/>
              </p:cNvSpPr>
              <p:nvPr/>
            </p:nvSpPr>
            <p:spPr bwMode="auto">
              <a:xfrm>
                <a:off x="5374" y="312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87" name="Line 1799"/>
              <p:cNvSpPr>
                <a:spLocks noChangeShapeType="1"/>
              </p:cNvSpPr>
              <p:nvPr/>
            </p:nvSpPr>
            <p:spPr bwMode="auto">
              <a:xfrm flipH="1">
                <a:off x="5379" y="312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88" name="Line 1800"/>
              <p:cNvSpPr>
                <a:spLocks noChangeShapeType="1"/>
              </p:cNvSpPr>
              <p:nvPr/>
            </p:nvSpPr>
            <p:spPr bwMode="auto">
              <a:xfrm>
                <a:off x="5380" y="3121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89" name="Line 1801"/>
              <p:cNvSpPr>
                <a:spLocks noChangeShapeType="1"/>
              </p:cNvSpPr>
              <p:nvPr/>
            </p:nvSpPr>
            <p:spPr bwMode="auto">
              <a:xfrm flipH="1" flipV="1">
                <a:off x="5515" y="3114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90" name="Line 1802"/>
              <p:cNvSpPr>
                <a:spLocks noChangeShapeType="1"/>
              </p:cNvSpPr>
              <p:nvPr/>
            </p:nvSpPr>
            <p:spPr bwMode="auto">
              <a:xfrm>
                <a:off x="5521" y="311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91" name="Line 1803"/>
              <p:cNvSpPr>
                <a:spLocks noChangeShapeType="1"/>
              </p:cNvSpPr>
              <p:nvPr/>
            </p:nvSpPr>
            <p:spPr bwMode="auto">
              <a:xfrm flipH="1" flipV="1">
                <a:off x="5522" y="3116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92" name="Line 1804"/>
              <p:cNvSpPr>
                <a:spLocks noChangeShapeType="1"/>
              </p:cNvSpPr>
              <p:nvPr/>
            </p:nvSpPr>
            <p:spPr bwMode="auto">
              <a:xfrm>
                <a:off x="5528" y="3117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93" name="Line 1805"/>
              <p:cNvSpPr>
                <a:spLocks noChangeShapeType="1"/>
              </p:cNvSpPr>
              <p:nvPr/>
            </p:nvSpPr>
            <p:spPr bwMode="auto">
              <a:xfrm flipH="1" flipV="1">
                <a:off x="5530" y="3117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94" name="Line 1806"/>
              <p:cNvSpPr>
                <a:spLocks noChangeShapeType="1"/>
              </p:cNvSpPr>
              <p:nvPr/>
            </p:nvSpPr>
            <p:spPr bwMode="auto">
              <a:xfrm>
                <a:off x="5533" y="3118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95" name="Line 1807"/>
              <p:cNvSpPr>
                <a:spLocks noChangeShapeType="1"/>
              </p:cNvSpPr>
              <p:nvPr/>
            </p:nvSpPr>
            <p:spPr bwMode="auto">
              <a:xfrm flipH="1">
                <a:off x="5537" y="312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96" name="Line 1808"/>
              <p:cNvSpPr>
                <a:spLocks noChangeShapeType="1"/>
              </p:cNvSpPr>
              <p:nvPr/>
            </p:nvSpPr>
            <p:spPr bwMode="auto">
              <a:xfrm>
                <a:off x="5539" y="3120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97" name="Line 1809"/>
              <p:cNvSpPr>
                <a:spLocks noChangeShapeType="1"/>
              </p:cNvSpPr>
              <p:nvPr/>
            </p:nvSpPr>
            <p:spPr bwMode="auto">
              <a:xfrm flipH="1">
                <a:off x="5545" y="3121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98" name="Line 1810"/>
              <p:cNvSpPr>
                <a:spLocks noChangeShapeType="1"/>
              </p:cNvSpPr>
              <p:nvPr/>
            </p:nvSpPr>
            <p:spPr bwMode="auto">
              <a:xfrm>
                <a:off x="5547" y="3121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99" name="Line 1811"/>
              <p:cNvSpPr>
                <a:spLocks noChangeShapeType="1"/>
              </p:cNvSpPr>
              <p:nvPr/>
            </p:nvSpPr>
            <p:spPr bwMode="auto">
              <a:xfrm flipH="1">
                <a:off x="5553" y="312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1101" name="Group 2013"/>
            <p:cNvGrpSpPr>
              <a:grpSpLocks/>
            </p:cNvGrpSpPr>
            <p:nvPr/>
          </p:nvGrpSpPr>
          <p:grpSpPr bwMode="auto">
            <a:xfrm>
              <a:off x="4817" y="3052"/>
              <a:ext cx="1120" cy="72"/>
              <a:chOff x="4819" y="3051"/>
              <a:chExt cx="1120" cy="72"/>
            </a:xfrm>
          </p:grpSpPr>
          <p:sp>
            <p:nvSpPr>
              <p:cNvPr id="90901" name="Line 1813"/>
              <p:cNvSpPr>
                <a:spLocks noChangeShapeType="1"/>
              </p:cNvSpPr>
              <p:nvPr/>
            </p:nvSpPr>
            <p:spPr bwMode="auto">
              <a:xfrm>
                <a:off x="5554" y="3122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02" name="Line 1814"/>
              <p:cNvSpPr>
                <a:spLocks noChangeShapeType="1"/>
              </p:cNvSpPr>
              <p:nvPr/>
            </p:nvSpPr>
            <p:spPr bwMode="auto">
              <a:xfrm>
                <a:off x="5561" y="312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03" name="Line 1815"/>
              <p:cNvSpPr>
                <a:spLocks noChangeShapeType="1"/>
              </p:cNvSpPr>
              <p:nvPr/>
            </p:nvSpPr>
            <p:spPr bwMode="auto">
              <a:xfrm flipH="1">
                <a:off x="5561" y="3122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04" name="Line 1816"/>
              <p:cNvSpPr>
                <a:spLocks noChangeShapeType="1"/>
              </p:cNvSpPr>
              <p:nvPr/>
            </p:nvSpPr>
            <p:spPr bwMode="auto">
              <a:xfrm>
                <a:off x="5568" y="312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05" name="Line 1817"/>
              <p:cNvSpPr>
                <a:spLocks noChangeShapeType="1"/>
              </p:cNvSpPr>
              <p:nvPr/>
            </p:nvSpPr>
            <p:spPr bwMode="auto">
              <a:xfrm flipH="1">
                <a:off x="5569" y="3121"/>
                <a:ext cx="8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06" name="Line 1818"/>
              <p:cNvSpPr>
                <a:spLocks noChangeShapeType="1"/>
              </p:cNvSpPr>
              <p:nvPr/>
            </p:nvSpPr>
            <p:spPr bwMode="auto">
              <a:xfrm flipV="1">
                <a:off x="5577" y="3118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07" name="Line 1819"/>
              <p:cNvSpPr>
                <a:spLocks noChangeShapeType="1"/>
              </p:cNvSpPr>
              <p:nvPr/>
            </p:nvSpPr>
            <p:spPr bwMode="auto">
              <a:xfrm flipH="1">
                <a:off x="5581" y="3116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08" name="Line 1820"/>
              <p:cNvSpPr>
                <a:spLocks noChangeShapeType="1"/>
              </p:cNvSpPr>
              <p:nvPr/>
            </p:nvSpPr>
            <p:spPr bwMode="auto">
              <a:xfrm flipV="1">
                <a:off x="5586" y="3114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09" name="Line 1821"/>
              <p:cNvSpPr>
                <a:spLocks noChangeShapeType="1"/>
              </p:cNvSpPr>
              <p:nvPr/>
            </p:nvSpPr>
            <p:spPr bwMode="auto">
              <a:xfrm flipV="1">
                <a:off x="5821" y="312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10" name="Line 1822"/>
              <p:cNvSpPr>
                <a:spLocks noChangeShapeType="1"/>
              </p:cNvSpPr>
              <p:nvPr/>
            </p:nvSpPr>
            <p:spPr bwMode="auto">
              <a:xfrm flipH="1">
                <a:off x="5821" y="3114"/>
                <a:ext cx="4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11" name="Line 1823"/>
              <p:cNvSpPr>
                <a:spLocks noChangeShapeType="1"/>
              </p:cNvSpPr>
              <p:nvPr/>
            </p:nvSpPr>
            <p:spPr bwMode="auto">
              <a:xfrm flipH="1" flipV="1">
                <a:off x="5870" y="3114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12" name="Line 1824"/>
              <p:cNvSpPr>
                <a:spLocks noChangeShapeType="1"/>
              </p:cNvSpPr>
              <p:nvPr/>
            </p:nvSpPr>
            <p:spPr bwMode="auto">
              <a:xfrm>
                <a:off x="5872" y="31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13" name="Line 1825"/>
              <p:cNvSpPr>
                <a:spLocks noChangeShapeType="1"/>
              </p:cNvSpPr>
              <p:nvPr/>
            </p:nvSpPr>
            <p:spPr bwMode="auto">
              <a:xfrm flipV="1">
                <a:off x="5923" y="312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14" name="Line 1826"/>
              <p:cNvSpPr>
                <a:spLocks noChangeShapeType="1"/>
              </p:cNvSpPr>
              <p:nvPr/>
            </p:nvSpPr>
            <p:spPr bwMode="auto">
              <a:xfrm flipH="1">
                <a:off x="5923" y="3114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15" name="Line 1827"/>
              <p:cNvSpPr>
                <a:spLocks noChangeShapeType="1"/>
              </p:cNvSpPr>
              <p:nvPr/>
            </p:nvSpPr>
            <p:spPr bwMode="auto">
              <a:xfrm flipH="1" flipV="1">
                <a:off x="4823" y="3106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16" name="Line 1828"/>
              <p:cNvSpPr>
                <a:spLocks noChangeShapeType="1"/>
              </p:cNvSpPr>
              <p:nvPr/>
            </p:nvSpPr>
            <p:spPr bwMode="auto">
              <a:xfrm>
                <a:off x="4827" y="310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17" name="Line 1829"/>
              <p:cNvSpPr>
                <a:spLocks noChangeShapeType="1"/>
              </p:cNvSpPr>
              <p:nvPr/>
            </p:nvSpPr>
            <p:spPr bwMode="auto">
              <a:xfrm>
                <a:off x="5134" y="310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18" name="Line 1830"/>
              <p:cNvSpPr>
                <a:spLocks noChangeShapeType="1"/>
              </p:cNvSpPr>
              <p:nvPr/>
            </p:nvSpPr>
            <p:spPr bwMode="auto">
              <a:xfrm flipH="1" flipV="1">
                <a:off x="5135" y="3106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19" name="Line 1831"/>
              <p:cNvSpPr>
                <a:spLocks noChangeShapeType="1"/>
              </p:cNvSpPr>
              <p:nvPr/>
            </p:nvSpPr>
            <p:spPr bwMode="auto">
              <a:xfrm>
                <a:off x="5140" y="3109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20" name="Line 1832"/>
              <p:cNvSpPr>
                <a:spLocks noChangeShapeType="1"/>
              </p:cNvSpPr>
              <p:nvPr/>
            </p:nvSpPr>
            <p:spPr bwMode="auto">
              <a:xfrm flipH="1">
                <a:off x="5144" y="311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21" name="Line 1833"/>
              <p:cNvSpPr>
                <a:spLocks noChangeShapeType="1"/>
              </p:cNvSpPr>
              <p:nvPr/>
            </p:nvSpPr>
            <p:spPr bwMode="auto">
              <a:xfrm>
                <a:off x="5145" y="3111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22" name="Line 1834"/>
              <p:cNvSpPr>
                <a:spLocks noChangeShapeType="1"/>
              </p:cNvSpPr>
              <p:nvPr/>
            </p:nvSpPr>
            <p:spPr bwMode="auto">
              <a:xfrm>
                <a:off x="5151" y="311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23" name="Line 1835"/>
              <p:cNvSpPr>
                <a:spLocks noChangeShapeType="1"/>
              </p:cNvSpPr>
              <p:nvPr/>
            </p:nvSpPr>
            <p:spPr bwMode="auto">
              <a:xfrm flipH="1">
                <a:off x="5171" y="3114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24" name="Line 1836"/>
              <p:cNvSpPr>
                <a:spLocks noChangeShapeType="1"/>
              </p:cNvSpPr>
              <p:nvPr/>
            </p:nvSpPr>
            <p:spPr bwMode="auto">
              <a:xfrm flipH="1">
                <a:off x="5174" y="3113"/>
                <a:ext cx="8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25" name="Line 1837"/>
              <p:cNvSpPr>
                <a:spLocks noChangeShapeType="1"/>
              </p:cNvSpPr>
              <p:nvPr/>
            </p:nvSpPr>
            <p:spPr bwMode="auto">
              <a:xfrm flipV="1">
                <a:off x="5182" y="3111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26" name="Line 1838"/>
              <p:cNvSpPr>
                <a:spLocks noChangeShapeType="1"/>
              </p:cNvSpPr>
              <p:nvPr/>
            </p:nvSpPr>
            <p:spPr bwMode="auto">
              <a:xfrm flipH="1">
                <a:off x="5185" y="311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27" name="Line 1839"/>
              <p:cNvSpPr>
                <a:spLocks noChangeShapeType="1"/>
              </p:cNvSpPr>
              <p:nvPr/>
            </p:nvSpPr>
            <p:spPr bwMode="auto">
              <a:xfrm flipV="1">
                <a:off x="5190" y="3106"/>
                <a:ext cx="8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28" name="Line 1840"/>
              <p:cNvSpPr>
                <a:spLocks noChangeShapeType="1"/>
              </p:cNvSpPr>
              <p:nvPr/>
            </p:nvSpPr>
            <p:spPr bwMode="auto">
              <a:xfrm flipH="1" flipV="1">
                <a:off x="5199" y="3106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29" name="Line 1841"/>
              <p:cNvSpPr>
                <a:spLocks noChangeShapeType="1"/>
              </p:cNvSpPr>
              <p:nvPr/>
            </p:nvSpPr>
            <p:spPr bwMode="auto">
              <a:xfrm flipV="1">
                <a:off x="5199" y="3110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30" name="Line 1842"/>
              <p:cNvSpPr>
                <a:spLocks noChangeShapeType="1"/>
              </p:cNvSpPr>
              <p:nvPr/>
            </p:nvSpPr>
            <p:spPr bwMode="auto">
              <a:xfrm>
                <a:off x="5481" y="310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31" name="Line 1843"/>
              <p:cNvSpPr>
                <a:spLocks noChangeShapeType="1"/>
              </p:cNvSpPr>
              <p:nvPr/>
            </p:nvSpPr>
            <p:spPr bwMode="auto">
              <a:xfrm flipH="1" flipV="1">
                <a:off x="5482" y="3106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32" name="Line 1844"/>
              <p:cNvSpPr>
                <a:spLocks noChangeShapeType="1"/>
              </p:cNvSpPr>
              <p:nvPr/>
            </p:nvSpPr>
            <p:spPr bwMode="auto">
              <a:xfrm>
                <a:off x="5488" y="3108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33" name="Line 1845"/>
              <p:cNvSpPr>
                <a:spLocks noChangeShapeType="1"/>
              </p:cNvSpPr>
              <p:nvPr/>
            </p:nvSpPr>
            <p:spPr bwMode="auto">
              <a:xfrm flipH="1" flipV="1">
                <a:off x="5490" y="310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34" name="Line 1846"/>
              <p:cNvSpPr>
                <a:spLocks noChangeShapeType="1"/>
              </p:cNvSpPr>
              <p:nvPr/>
            </p:nvSpPr>
            <p:spPr bwMode="auto">
              <a:xfrm>
                <a:off x="5495" y="3109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35" name="Line 1847"/>
              <p:cNvSpPr>
                <a:spLocks noChangeShapeType="1"/>
              </p:cNvSpPr>
              <p:nvPr/>
            </p:nvSpPr>
            <p:spPr bwMode="auto">
              <a:xfrm flipH="1">
                <a:off x="5499" y="3110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36" name="Line 1848"/>
              <p:cNvSpPr>
                <a:spLocks noChangeShapeType="1"/>
              </p:cNvSpPr>
              <p:nvPr/>
            </p:nvSpPr>
            <p:spPr bwMode="auto">
              <a:xfrm>
                <a:off x="5502" y="3110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37" name="Line 1849"/>
              <p:cNvSpPr>
                <a:spLocks noChangeShapeType="1"/>
              </p:cNvSpPr>
              <p:nvPr/>
            </p:nvSpPr>
            <p:spPr bwMode="auto">
              <a:xfrm flipH="1" flipV="1">
                <a:off x="5506" y="311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38" name="Line 1850"/>
              <p:cNvSpPr>
                <a:spLocks noChangeShapeType="1"/>
              </p:cNvSpPr>
              <p:nvPr/>
            </p:nvSpPr>
            <p:spPr bwMode="auto">
              <a:xfrm>
                <a:off x="5507" y="3113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39" name="Line 1851"/>
              <p:cNvSpPr>
                <a:spLocks noChangeShapeType="1"/>
              </p:cNvSpPr>
              <p:nvPr/>
            </p:nvSpPr>
            <p:spPr bwMode="auto">
              <a:xfrm>
                <a:off x="5514" y="311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40" name="Line 1852"/>
              <p:cNvSpPr>
                <a:spLocks noChangeShapeType="1"/>
              </p:cNvSpPr>
              <p:nvPr/>
            </p:nvSpPr>
            <p:spPr bwMode="auto">
              <a:xfrm flipH="1">
                <a:off x="5589" y="3110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41" name="Line 1853"/>
              <p:cNvSpPr>
                <a:spLocks noChangeShapeType="1"/>
              </p:cNvSpPr>
              <p:nvPr/>
            </p:nvSpPr>
            <p:spPr bwMode="auto">
              <a:xfrm flipH="1">
                <a:off x="5593" y="3106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42" name="Line 1854"/>
              <p:cNvSpPr>
                <a:spLocks noChangeShapeType="1"/>
              </p:cNvSpPr>
              <p:nvPr/>
            </p:nvSpPr>
            <p:spPr bwMode="auto">
              <a:xfrm flipV="1">
                <a:off x="5825" y="3107"/>
                <a:ext cx="4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43" name="Line 1855"/>
              <p:cNvSpPr>
                <a:spLocks noChangeShapeType="1"/>
              </p:cNvSpPr>
              <p:nvPr/>
            </p:nvSpPr>
            <p:spPr bwMode="auto">
              <a:xfrm flipH="1">
                <a:off x="5829" y="310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44" name="Line 1856"/>
              <p:cNvSpPr>
                <a:spLocks noChangeShapeType="1"/>
              </p:cNvSpPr>
              <p:nvPr/>
            </p:nvSpPr>
            <p:spPr bwMode="auto">
              <a:xfrm flipH="1" flipV="1">
                <a:off x="5863" y="3106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45" name="Line 1857"/>
              <p:cNvSpPr>
                <a:spLocks noChangeShapeType="1"/>
              </p:cNvSpPr>
              <p:nvPr/>
            </p:nvSpPr>
            <p:spPr bwMode="auto">
              <a:xfrm>
                <a:off x="5866" y="3109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46" name="Line 1858"/>
              <p:cNvSpPr>
                <a:spLocks noChangeShapeType="1"/>
              </p:cNvSpPr>
              <p:nvPr/>
            </p:nvSpPr>
            <p:spPr bwMode="auto">
              <a:xfrm flipH="1" flipV="1">
                <a:off x="5869" y="311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47" name="Line 1859"/>
              <p:cNvSpPr>
                <a:spLocks noChangeShapeType="1"/>
              </p:cNvSpPr>
              <p:nvPr/>
            </p:nvSpPr>
            <p:spPr bwMode="auto">
              <a:xfrm flipH="1">
                <a:off x="5929" y="3106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48" name="Line 1860"/>
              <p:cNvSpPr>
                <a:spLocks noChangeShapeType="1"/>
              </p:cNvSpPr>
              <p:nvPr/>
            </p:nvSpPr>
            <p:spPr bwMode="auto">
              <a:xfrm flipV="1">
                <a:off x="5927" y="3109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49" name="Line 1861"/>
              <p:cNvSpPr>
                <a:spLocks noChangeShapeType="1"/>
              </p:cNvSpPr>
              <p:nvPr/>
            </p:nvSpPr>
            <p:spPr bwMode="auto">
              <a:xfrm>
                <a:off x="4819" y="309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50" name="Line 1862"/>
              <p:cNvSpPr>
                <a:spLocks noChangeShapeType="1"/>
              </p:cNvSpPr>
              <p:nvPr/>
            </p:nvSpPr>
            <p:spPr bwMode="auto">
              <a:xfrm flipH="1" flipV="1">
                <a:off x="4819" y="3102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51" name="Line 1863"/>
              <p:cNvSpPr>
                <a:spLocks noChangeShapeType="1"/>
              </p:cNvSpPr>
              <p:nvPr/>
            </p:nvSpPr>
            <p:spPr bwMode="auto">
              <a:xfrm>
                <a:off x="4822" y="3103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52" name="Line 1864"/>
              <p:cNvSpPr>
                <a:spLocks noChangeShapeType="1"/>
              </p:cNvSpPr>
              <p:nvPr/>
            </p:nvSpPr>
            <p:spPr bwMode="auto">
              <a:xfrm flipH="1">
                <a:off x="4827" y="3099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53" name="Line 1865"/>
              <p:cNvSpPr>
                <a:spLocks noChangeShapeType="1"/>
              </p:cNvSpPr>
              <p:nvPr/>
            </p:nvSpPr>
            <p:spPr bwMode="auto">
              <a:xfrm>
                <a:off x="4827" y="310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54" name="Line 1866"/>
              <p:cNvSpPr>
                <a:spLocks noChangeShapeType="1"/>
              </p:cNvSpPr>
              <p:nvPr/>
            </p:nvSpPr>
            <p:spPr bwMode="auto">
              <a:xfrm flipH="1" flipV="1">
                <a:off x="5123" y="3099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55" name="Line 1867"/>
              <p:cNvSpPr>
                <a:spLocks noChangeShapeType="1"/>
              </p:cNvSpPr>
              <p:nvPr/>
            </p:nvSpPr>
            <p:spPr bwMode="auto">
              <a:xfrm>
                <a:off x="5125" y="3101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56" name="Line 1868"/>
              <p:cNvSpPr>
                <a:spLocks noChangeShapeType="1"/>
              </p:cNvSpPr>
              <p:nvPr/>
            </p:nvSpPr>
            <p:spPr bwMode="auto">
              <a:xfrm flipH="1" flipV="1">
                <a:off x="5127" y="3102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57" name="Line 1869"/>
              <p:cNvSpPr>
                <a:spLocks noChangeShapeType="1"/>
              </p:cNvSpPr>
              <p:nvPr/>
            </p:nvSpPr>
            <p:spPr bwMode="auto">
              <a:xfrm>
                <a:off x="5130" y="3103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58" name="Line 1870"/>
              <p:cNvSpPr>
                <a:spLocks noChangeShapeType="1"/>
              </p:cNvSpPr>
              <p:nvPr/>
            </p:nvSpPr>
            <p:spPr bwMode="auto">
              <a:xfrm>
                <a:off x="5198" y="310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59" name="Line 1871"/>
              <p:cNvSpPr>
                <a:spLocks noChangeShapeType="1"/>
              </p:cNvSpPr>
              <p:nvPr/>
            </p:nvSpPr>
            <p:spPr bwMode="auto">
              <a:xfrm>
                <a:off x="5199" y="310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60" name="Line 1872"/>
              <p:cNvSpPr>
                <a:spLocks noChangeShapeType="1"/>
              </p:cNvSpPr>
              <p:nvPr/>
            </p:nvSpPr>
            <p:spPr bwMode="auto">
              <a:xfrm flipH="1" flipV="1">
                <a:off x="5457" y="309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61" name="Line 1873"/>
              <p:cNvSpPr>
                <a:spLocks noChangeShapeType="1"/>
              </p:cNvSpPr>
              <p:nvPr/>
            </p:nvSpPr>
            <p:spPr bwMode="auto">
              <a:xfrm flipH="1" flipV="1">
                <a:off x="5458" y="3100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62" name="Line 1874"/>
              <p:cNvSpPr>
                <a:spLocks noChangeShapeType="1"/>
              </p:cNvSpPr>
              <p:nvPr/>
            </p:nvSpPr>
            <p:spPr bwMode="auto">
              <a:xfrm>
                <a:off x="5463" y="3102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63" name="Line 1875"/>
              <p:cNvSpPr>
                <a:spLocks noChangeShapeType="1"/>
              </p:cNvSpPr>
              <p:nvPr/>
            </p:nvSpPr>
            <p:spPr bwMode="auto">
              <a:xfrm flipH="1" flipV="1">
                <a:off x="5466" y="3102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64" name="Line 1876"/>
              <p:cNvSpPr>
                <a:spLocks noChangeShapeType="1"/>
              </p:cNvSpPr>
              <p:nvPr/>
            </p:nvSpPr>
            <p:spPr bwMode="auto">
              <a:xfrm>
                <a:off x="5470" y="3103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65" name="Line 1877"/>
              <p:cNvSpPr>
                <a:spLocks noChangeShapeType="1"/>
              </p:cNvSpPr>
              <p:nvPr/>
            </p:nvSpPr>
            <p:spPr bwMode="auto">
              <a:xfrm flipH="1">
                <a:off x="5474" y="310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66" name="Line 1878"/>
              <p:cNvSpPr>
                <a:spLocks noChangeShapeType="1"/>
              </p:cNvSpPr>
              <p:nvPr/>
            </p:nvSpPr>
            <p:spPr bwMode="auto">
              <a:xfrm>
                <a:off x="5475" y="3104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67" name="Line 1879"/>
              <p:cNvSpPr>
                <a:spLocks noChangeShapeType="1"/>
              </p:cNvSpPr>
              <p:nvPr/>
            </p:nvSpPr>
            <p:spPr bwMode="auto">
              <a:xfrm flipV="1">
                <a:off x="5596" y="3100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68" name="Line 1880"/>
              <p:cNvSpPr>
                <a:spLocks noChangeShapeType="1"/>
              </p:cNvSpPr>
              <p:nvPr/>
            </p:nvSpPr>
            <p:spPr bwMode="auto">
              <a:xfrm>
                <a:off x="5601" y="309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69" name="Line 1881"/>
              <p:cNvSpPr>
                <a:spLocks noChangeShapeType="1"/>
              </p:cNvSpPr>
              <p:nvPr/>
            </p:nvSpPr>
            <p:spPr bwMode="auto">
              <a:xfrm flipH="1">
                <a:off x="5830" y="3101"/>
                <a:ext cx="9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70" name="Line 1882"/>
              <p:cNvSpPr>
                <a:spLocks noChangeShapeType="1"/>
              </p:cNvSpPr>
              <p:nvPr/>
            </p:nvSpPr>
            <p:spPr bwMode="auto">
              <a:xfrm flipV="1">
                <a:off x="5839" y="3100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71" name="Line 1883"/>
              <p:cNvSpPr>
                <a:spLocks noChangeShapeType="1"/>
              </p:cNvSpPr>
              <p:nvPr/>
            </p:nvSpPr>
            <p:spPr bwMode="auto">
              <a:xfrm flipH="1">
                <a:off x="5843" y="310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72" name="Line 1884"/>
              <p:cNvSpPr>
                <a:spLocks noChangeShapeType="1"/>
              </p:cNvSpPr>
              <p:nvPr/>
            </p:nvSpPr>
            <p:spPr bwMode="auto">
              <a:xfrm flipH="1" flipV="1">
                <a:off x="5845" y="3100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73" name="Line 1885"/>
              <p:cNvSpPr>
                <a:spLocks noChangeShapeType="1"/>
              </p:cNvSpPr>
              <p:nvPr/>
            </p:nvSpPr>
            <p:spPr bwMode="auto">
              <a:xfrm>
                <a:off x="5851" y="3101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74" name="Line 1886"/>
              <p:cNvSpPr>
                <a:spLocks noChangeShapeType="1"/>
              </p:cNvSpPr>
              <p:nvPr/>
            </p:nvSpPr>
            <p:spPr bwMode="auto">
              <a:xfrm flipH="1">
                <a:off x="5854" y="3102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75" name="Line 1887"/>
              <p:cNvSpPr>
                <a:spLocks noChangeShapeType="1"/>
              </p:cNvSpPr>
              <p:nvPr/>
            </p:nvSpPr>
            <p:spPr bwMode="auto">
              <a:xfrm>
                <a:off x="5857" y="3102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76" name="Line 1888"/>
              <p:cNvSpPr>
                <a:spLocks noChangeShapeType="1"/>
              </p:cNvSpPr>
              <p:nvPr/>
            </p:nvSpPr>
            <p:spPr bwMode="auto">
              <a:xfrm flipH="1">
                <a:off x="5862" y="310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77" name="Line 1889"/>
              <p:cNvSpPr>
                <a:spLocks noChangeShapeType="1"/>
              </p:cNvSpPr>
              <p:nvPr/>
            </p:nvSpPr>
            <p:spPr bwMode="auto">
              <a:xfrm>
                <a:off x="5863" y="310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78" name="Line 1890"/>
              <p:cNvSpPr>
                <a:spLocks noChangeShapeType="1"/>
              </p:cNvSpPr>
              <p:nvPr/>
            </p:nvSpPr>
            <p:spPr bwMode="auto">
              <a:xfrm flipV="1">
                <a:off x="5930" y="3101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79" name="Line 1891"/>
              <p:cNvSpPr>
                <a:spLocks noChangeShapeType="1"/>
              </p:cNvSpPr>
              <p:nvPr/>
            </p:nvSpPr>
            <p:spPr bwMode="auto">
              <a:xfrm>
                <a:off x="5933" y="309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80" name="Line 1892"/>
              <p:cNvSpPr>
                <a:spLocks noChangeShapeType="1"/>
              </p:cNvSpPr>
              <p:nvPr/>
            </p:nvSpPr>
            <p:spPr bwMode="auto">
              <a:xfrm>
                <a:off x="4819" y="309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81" name="Line 1893"/>
              <p:cNvSpPr>
                <a:spLocks noChangeShapeType="1"/>
              </p:cNvSpPr>
              <p:nvPr/>
            </p:nvSpPr>
            <p:spPr bwMode="auto">
              <a:xfrm flipH="1">
                <a:off x="4819" y="3098"/>
                <a:ext cx="8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82" name="Line 1894"/>
              <p:cNvSpPr>
                <a:spLocks noChangeShapeType="1"/>
              </p:cNvSpPr>
              <p:nvPr/>
            </p:nvSpPr>
            <p:spPr bwMode="auto">
              <a:xfrm flipH="1" flipV="1">
                <a:off x="4827" y="309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83" name="Line 1895"/>
              <p:cNvSpPr>
                <a:spLocks noChangeShapeType="1"/>
              </p:cNvSpPr>
              <p:nvPr/>
            </p:nvSpPr>
            <p:spPr bwMode="auto">
              <a:xfrm flipH="1" flipV="1">
                <a:off x="5113" y="3091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84" name="Line 1896"/>
              <p:cNvSpPr>
                <a:spLocks noChangeShapeType="1"/>
              </p:cNvSpPr>
              <p:nvPr/>
            </p:nvSpPr>
            <p:spPr bwMode="auto">
              <a:xfrm>
                <a:off x="5116" y="3094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85" name="Line 1897"/>
              <p:cNvSpPr>
                <a:spLocks noChangeShapeType="1"/>
              </p:cNvSpPr>
              <p:nvPr/>
            </p:nvSpPr>
            <p:spPr bwMode="auto">
              <a:xfrm flipH="1" flipV="1">
                <a:off x="5118" y="3096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86" name="Line 1898"/>
              <p:cNvSpPr>
                <a:spLocks noChangeShapeType="1"/>
              </p:cNvSpPr>
              <p:nvPr/>
            </p:nvSpPr>
            <p:spPr bwMode="auto">
              <a:xfrm>
                <a:off x="5120" y="3098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87" name="Line 1899"/>
              <p:cNvSpPr>
                <a:spLocks noChangeShapeType="1"/>
              </p:cNvSpPr>
              <p:nvPr/>
            </p:nvSpPr>
            <p:spPr bwMode="auto">
              <a:xfrm flipV="1">
                <a:off x="5450" y="309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88" name="Line 1900"/>
              <p:cNvSpPr>
                <a:spLocks noChangeShapeType="1"/>
              </p:cNvSpPr>
              <p:nvPr/>
            </p:nvSpPr>
            <p:spPr bwMode="auto">
              <a:xfrm>
                <a:off x="5450" y="309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89" name="Line 1901"/>
              <p:cNvSpPr>
                <a:spLocks noChangeShapeType="1"/>
              </p:cNvSpPr>
              <p:nvPr/>
            </p:nvSpPr>
            <p:spPr bwMode="auto">
              <a:xfrm flipH="1" flipV="1">
                <a:off x="5450" y="3092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90" name="Line 1902"/>
              <p:cNvSpPr>
                <a:spLocks noChangeShapeType="1"/>
              </p:cNvSpPr>
              <p:nvPr/>
            </p:nvSpPr>
            <p:spPr bwMode="auto">
              <a:xfrm>
                <a:off x="5453" y="3095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91" name="Line 1903"/>
              <p:cNvSpPr>
                <a:spLocks noChangeShapeType="1"/>
              </p:cNvSpPr>
              <p:nvPr/>
            </p:nvSpPr>
            <p:spPr bwMode="auto">
              <a:xfrm flipH="1">
                <a:off x="5602" y="3091"/>
                <a:ext cx="2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92" name="Line 1904"/>
              <p:cNvSpPr>
                <a:spLocks noChangeShapeType="1"/>
              </p:cNvSpPr>
              <p:nvPr/>
            </p:nvSpPr>
            <p:spPr bwMode="auto">
              <a:xfrm flipV="1">
                <a:off x="5601" y="309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93" name="Line 1905"/>
              <p:cNvSpPr>
                <a:spLocks noChangeShapeType="1"/>
              </p:cNvSpPr>
              <p:nvPr/>
            </p:nvSpPr>
            <p:spPr bwMode="auto">
              <a:xfrm flipH="1">
                <a:off x="5933" y="3091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94" name="Line 1906"/>
              <p:cNvSpPr>
                <a:spLocks noChangeShapeType="1"/>
              </p:cNvSpPr>
              <p:nvPr/>
            </p:nvSpPr>
            <p:spPr bwMode="auto">
              <a:xfrm flipV="1">
                <a:off x="5933" y="309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95" name="Line 1907"/>
              <p:cNvSpPr>
                <a:spLocks noChangeShapeType="1"/>
              </p:cNvSpPr>
              <p:nvPr/>
            </p:nvSpPr>
            <p:spPr bwMode="auto">
              <a:xfrm flipH="1" flipV="1">
                <a:off x="5024" y="3082"/>
                <a:ext cx="7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96" name="Line 1908"/>
              <p:cNvSpPr>
                <a:spLocks noChangeShapeType="1"/>
              </p:cNvSpPr>
              <p:nvPr/>
            </p:nvSpPr>
            <p:spPr bwMode="auto">
              <a:xfrm>
                <a:off x="5031" y="308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97" name="Line 1909"/>
              <p:cNvSpPr>
                <a:spLocks noChangeShapeType="1"/>
              </p:cNvSpPr>
              <p:nvPr/>
            </p:nvSpPr>
            <p:spPr bwMode="auto">
              <a:xfrm flipV="1">
                <a:off x="5032" y="3082"/>
                <a:ext cx="7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98" name="Line 1910"/>
              <p:cNvSpPr>
                <a:spLocks noChangeShapeType="1"/>
              </p:cNvSpPr>
              <p:nvPr/>
            </p:nvSpPr>
            <p:spPr bwMode="auto">
              <a:xfrm flipH="1">
                <a:off x="5039" y="308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99" name="Line 1911"/>
              <p:cNvSpPr>
                <a:spLocks noChangeShapeType="1"/>
              </p:cNvSpPr>
              <p:nvPr/>
            </p:nvSpPr>
            <p:spPr bwMode="auto">
              <a:xfrm flipH="1" flipV="1">
                <a:off x="5105" y="3082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00" name="Line 1912"/>
              <p:cNvSpPr>
                <a:spLocks noChangeShapeType="1"/>
              </p:cNvSpPr>
              <p:nvPr/>
            </p:nvSpPr>
            <p:spPr bwMode="auto">
              <a:xfrm>
                <a:off x="5108" y="3086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01" name="Line 1913"/>
              <p:cNvSpPr>
                <a:spLocks noChangeShapeType="1"/>
              </p:cNvSpPr>
              <p:nvPr/>
            </p:nvSpPr>
            <p:spPr bwMode="auto">
              <a:xfrm flipH="1" flipV="1">
                <a:off x="5111" y="308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02" name="Line 1914"/>
              <p:cNvSpPr>
                <a:spLocks noChangeShapeType="1"/>
              </p:cNvSpPr>
              <p:nvPr/>
            </p:nvSpPr>
            <p:spPr bwMode="auto">
              <a:xfrm>
                <a:off x="5112" y="308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03" name="Line 1915"/>
              <p:cNvSpPr>
                <a:spLocks noChangeShapeType="1"/>
              </p:cNvSpPr>
              <p:nvPr/>
            </p:nvSpPr>
            <p:spPr bwMode="auto">
              <a:xfrm flipV="1">
                <a:off x="5442" y="308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04" name="Line 1916"/>
              <p:cNvSpPr>
                <a:spLocks noChangeShapeType="1"/>
              </p:cNvSpPr>
              <p:nvPr/>
            </p:nvSpPr>
            <p:spPr bwMode="auto">
              <a:xfrm>
                <a:off x="5442" y="308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05" name="Line 1917"/>
              <p:cNvSpPr>
                <a:spLocks noChangeShapeType="1"/>
              </p:cNvSpPr>
              <p:nvPr/>
            </p:nvSpPr>
            <p:spPr bwMode="auto">
              <a:xfrm flipH="1" flipV="1">
                <a:off x="5443" y="3084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06" name="Line 1918"/>
              <p:cNvSpPr>
                <a:spLocks noChangeShapeType="1"/>
              </p:cNvSpPr>
              <p:nvPr/>
            </p:nvSpPr>
            <p:spPr bwMode="auto">
              <a:xfrm>
                <a:off x="5446" y="3087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07" name="Line 1919"/>
              <p:cNvSpPr>
                <a:spLocks noChangeShapeType="1"/>
              </p:cNvSpPr>
              <p:nvPr/>
            </p:nvSpPr>
            <p:spPr bwMode="auto">
              <a:xfrm flipH="1">
                <a:off x="5604" y="308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08" name="Line 1920"/>
              <p:cNvSpPr>
                <a:spLocks noChangeShapeType="1"/>
              </p:cNvSpPr>
              <p:nvPr/>
            </p:nvSpPr>
            <p:spPr bwMode="auto">
              <a:xfrm flipV="1">
                <a:off x="5604" y="3087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09" name="Line 1921"/>
              <p:cNvSpPr>
                <a:spLocks noChangeShapeType="1"/>
              </p:cNvSpPr>
              <p:nvPr/>
            </p:nvSpPr>
            <p:spPr bwMode="auto">
              <a:xfrm>
                <a:off x="5934" y="3082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10" name="Line 1922"/>
              <p:cNvSpPr>
                <a:spLocks noChangeShapeType="1"/>
              </p:cNvSpPr>
              <p:nvPr/>
            </p:nvSpPr>
            <p:spPr bwMode="auto">
              <a:xfrm flipV="1">
                <a:off x="5934" y="308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11" name="Line 1923"/>
              <p:cNvSpPr>
                <a:spLocks noChangeShapeType="1"/>
              </p:cNvSpPr>
              <p:nvPr/>
            </p:nvSpPr>
            <p:spPr bwMode="auto">
              <a:xfrm flipH="1" flipV="1">
                <a:off x="5012" y="3074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12" name="Line 1924"/>
              <p:cNvSpPr>
                <a:spLocks noChangeShapeType="1"/>
              </p:cNvSpPr>
              <p:nvPr/>
            </p:nvSpPr>
            <p:spPr bwMode="auto">
              <a:xfrm>
                <a:off x="5015" y="3076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13" name="Line 1925"/>
              <p:cNvSpPr>
                <a:spLocks noChangeShapeType="1"/>
              </p:cNvSpPr>
              <p:nvPr/>
            </p:nvSpPr>
            <p:spPr bwMode="auto">
              <a:xfrm flipH="1" flipV="1">
                <a:off x="5016" y="3078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14" name="Line 1926"/>
              <p:cNvSpPr>
                <a:spLocks noChangeShapeType="1"/>
              </p:cNvSpPr>
              <p:nvPr/>
            </p:nvSpPr>
            <p:spPr bwMode="auto">
              <a:xfrm>
                <a:off x="5019" y="3080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15" name="Line 1927"/>
              <p:cNvSpPr>
                <a:spLocks noChangeShapeType="1"/>
              </p:cNvSpPr>
              <p:nvPr/>
            </p:nvSpPr>
            <p:spPr bwMode="auto">
              <a:xfrm flipH="1">
                <a:off x="5040" y="3079"/>
                <a:ext cx="8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16" name="Line 1928"/>
              <p:cNvSpPr>
                <a:spLocks noChangeShapeType="1"/>
              </p:cNvSpPr>
              <p:nvPr/>
            </p:nvSpPr>
            <p:spPr bwMode="auto">
              <a:xfrm flipV="1">
                <a:off x="5048" y="3076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17" name="Line 1929"/>
              <p:cNvSpPr>
                <a:spLocks noChangeShapeType="1"/>
              </p:cNvSpPr>
              <p:nvPr/>
            </p:nvSpPr>
            <p:spPr bwMode="auto">
              <a:xfrm flipH="1">
                <a:off x="5054" y="3076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18" name="Line 1930"/>
              <p:cNvSpPr>
                <a:spLocks noChangeShapeType="1"/>
              </p:cNvSpPr>
              <p:nvPr/>
            </p:nvSpPr>
            <p:spPr bwMode="auto">
              <a:xfrm flipV="1">
                <a:off x="5057" y="3074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19" name="Line 1931"/>
              <p:cNvSpPr>
                <a:spLocks noChangeShapeType="1"/>
              </p:cNvSpPr>
              <p:nvPr/>
            </p:nvSpPr>
            <p:spPr bwMode="auto">
              <a:xfrm flipH="1" flipV="1">
                <a:off x="5093" y="307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20" name="Line 1932"/>
              <p:cNvSpPr>
                <a:spLocks noChangeShapeType="1"/>
              </p:cNvSpPr>
              <p:nvPr/>
            </p:nvSpPr>
            <p:spPr bwMode="auto">
              <a:xfrm>
                <a:off x="5094" y="307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21" name="Line 1933"/>
              <p:cNvSpPr>
                <a:spLocks noChangeShapeType="1"/>
              </p:cNvSpPr>
              <p:nvPr/>
            </p:nvSpPr>
            <p:spPr bwMode="auto">
              <a:xfrm flipH="1" flipV="1">
                <a:off x="5095" y="3076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22" name="Line 1934"/>
              <p:cNvSpPr>
                <a:spLocks noChangeShapeType="1"/>
              </p:cNvSpPr>
              <p:nvPr/>
            </p:nvSpPr>
            <p:spPr bwMode="auto">
              <a:xfrm>
                <a:off x="5099" y="3078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23" name="Line 1935"/>
              <p:cNvSpPr>
                <a:spLocks noChangeShapeType="1"/>
              </p:cNvSpPr>
              <p:nvPr/>
            </p:nvSpPr>
            <p:spPr bwMode="auto">
              <a:xfrm flipH="1">
                <a:off x="5103" y="308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24" name="Line 1936"/>
              <p:cNvSpPr>
                <a:spLocks noChangeShapeType="1"/>
              </p:cNvSpPr>
              <p:nvPr/>
            </p:nvSpPr>
            <p:spPr bwMode="auto">
              <a:xfrm>
                <a:off x="5104" y="308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25" name="Line 1937"/>
              <p:cNvSpPr>
                <a:spLocks noChangeShapeType="1"/>
              </p:cNvSpPr>
              <p:nvPr/>
            </p:nvSpPr>
            <p:spPr bwMode="auto">
              <a:xfrm flipH="1" flipV="1">
                <a:off x="5430" y="3074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26" name="Line 1938"/>
              <p:cNvSpPr>
                <a:spLocks noChangeShapeType="1"/>
              </p:cNvSpPr>
              <p:nvPr/>
            </p:nvSpPr>
            <p:spPr bwMode="auto">
              <a:xfrm>
                <a:off x="5434" y="307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27" name="Line 1939"/>
              <p:cNvSpPr>
                <a:spLocks noChangeShapeType="1"/>
              </p:cNvSpPr>
              <p:nvPr/>
            </p:nvSpPr>
            <p:spPr bwMode="auto">
              <a:xfrm flipH="1" flipV="1">
                <a:off x="5435" y="3077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28" name="Line 1940"/>
              <p:cNvSpPr>
                <a:spLocks noChangeShapeType="1"/>
              </p:cNvSpPr>
              <p:nvPr/>
            </p:nvSpPr>
            <p:spPr bwMode="auto">
              <a:xfrm>
                <a:off x="5438" y="3079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29" name="Line 1941"/>
              <p:cNvSpPr>
                <a:spLocks noChangeShapeType="1"/>
              </p:cNvSpPr>
              <p:nvPr/>
            </p:nvSpPr>
            <p:spPr bwMode="auto">
              <a:xfrm flipH="1">
                <a:off x="5604" y="3074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30" name="Line 1942"/>
              <p:cNvSpPr>
                <a:spLocks noChangeShapeType="1"/>
              </p:cNvSpPr>
              <p:nvPr/>
            </p:nvSpPr>
            <p:spPr bwMode="auto">
              <a:xfrm>
                <a:off x="5604" y="307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31" name="Line 1943"/>
              <p:cNvSpPr>
                <a:spLocks noChangeShapeType="1"/>
              </p:cNvSpPr>
              <p:nvPr/>
            </p:nvSpPr>
            <p:spPr bwMode="auto">
              <a:xfrm flipH="1">
                <a:off x="5934" y="3074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32" name="Line 1944"/>
              <p:cNvSpPr>
                <a:spLocks noChangeShapeType="1"/>
              </p:cNvSpPr>
              <p:nvPr/>
            </p:nvSpPr>
            <p:spPr bwMode="auto">
              <a:xfrm flipV="1">
                <a:off x="5934" y="308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33" name="Line 1945"/>
              <p:cNvSpPr>
                <a:spLocks noChangeShapeType="1"/>
              </p:cNvSpPr>
              <p:nvPr/>
            </p:nvSpPr>
            <p:spPr bwMode="auto">
              <a:xfrm>
                <a:off x="5008" y="3067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34" name="Line 1946"/>
              <p:cNvSpPr>
                <a:spLocks noChangeShapeType="1"/>
              </p:cNvSpPr>
              <p:nvPr/>
            </p:nvSpPr>
            <p:spPr bwMode="auto">
              <a:xfrm flipH="1" flipV="1">
                <a:off x="5008" y="3069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35" name="Line 1947"/>
              <p:cNvSpPr>
                <a:spLocks noChangeShapeType="1"/>
              </p:cNvSpPr>
              <p:nvPr/>
            </p:nvSpPr>
            <p:spPr bwMode="auto">
              <a:xfrm>
                <a:off x="5011" y="307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36" name="Line 1948"/>
              <p:cNvSpPr>
                <a:spLocks noChangeShapeType="1"/>
              </p:cNvSpPr>
              <p:nvPr/>
            </p:nvSpPr>
            <p:spPr bwMode="auto">
              <a:xfrm flipH="1">
                <a:off x="5059" y="3074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37" name="Line 1949"/>
              <p:cNvSpPr>
                <a:spLocks noChangeShapeType="1"/>
              </p:cNvSpPr>
              <p:nvPr/>
            </p:nvSpPr>
            <p:spPr bwMode="auto">
              <a:xfrm flipV="1">
                <a:off x="5063" y="3073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38" name="Line 1950"/>
              <p:cNvSpPr>
                <a:spLocks noChangeShapeType="1"/>
              </p:cNvSpPr>
              <p:nvPr/>
            </p:nvSpPr>
            <p:spPr bwMode="auto">
              <a:xfrm flipH="1">
                <a:off x="5065" y="3072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39" name="Line 1951"/>
              <p:cNvSpPr>
                <a:spLocks noChangeShapeType="1"/>
              </p:cNvSpPr>
              <p:nvPr/>
            </p:nvSpPr>
            <p:spPr bwMode="auto">
              <a:xfrm>
                <a:off x="5072" y="307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40" name="Line 1952"/>
              <p:cNvSpPr>
                <a:spLocks noChangeShapeType="1"/>
              </p:cNvSpPr>
              <p:nvPr/>
            </p:nvSpPr>
            <p:spPr bwMode="auto">
              <a:xfrm flipH="1">
                <a:off x="5074" y="3072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41" name="Line 1953"/>
              <p:cNvSpPr>
                <a:spLocks noChangeShapeType="1"/>
              </p:cNvSpPr>
              <p:nvPr/>
            </p:nvSpPr>
            <p:spPr bwMode="auto">
              <a:xfrm flipH="1">
                <a:off x="5080" y="307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42" name="Line 1954"/>
              <p:cNvSpPr>
                <a:spLocks noChangeShapeType="1"/>
              </p:cNvSpPr>
              <p:nvPr/>
            </p:nvSpPr>
            <p:spPr bwMode="auto">
              <a:xfrm>
                <a:off x="5082" y="3072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43" name="Line 1955"/>
              <p:cNvSpPr>
                <a:spLocks noChangeShapeType="1"/>
              </p:cNvSpPr>
              <p:nvPr/>
            </p:nvSpPr>
            <p:spPr bwMode="auto">
              <a:xfrm flipV="1">
                <a:off x="5088" y="307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44" name="Line 1956"/>
              <p:cNvSpPr>
                <a:spLocks noChangeShapeType="1"/>
              </p:cNvSpPr>
              <p:nvPr/>
            </p:nvSpPr>
            <p:spPr bwMode="auto">
              <a:xfrm>
                <a:off x="5088" y="307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45" name="Line 1957"/>
              <p:cNvSpPr>
                <a:spLocks noChangeShapeType="1"/>
              </p:cNvSpPr>
              <p:nvPr/>
            </p:nvSpPr>
            <p:spPr bwMode="auto">
              <a:xfrm>
                <a:off x="5292" y="3067"/>
                <a:ext cx="8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46" name="Line 1958"/>
              <p:cNvSpPr>
                <a:spLocks noChangeShapeType="1"/>
              </p:cNvSpPr>
              <p:nvPr/>
            </p:nvSpPr>
            <p:spPr bwMode="auto">
              <a:xfrm>
                <a:off x="5300" y="306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47" name="Line 1959"/>
              <p:cNvSpPr>
                <a:spLocks noChangeShapeType="1"/>
              </p:cNvSpPr>
              <p:nvPr/>
            </p:nvSpPr>
            <p:spPr bwMode="auto">
              <a:xfrm flipH="1" flipV="1">
                <a:off x="5408" y="3067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48" name="Line 1960"/>
              <p:cNvSpPr>
                <a:spLocks noChangeShapeType="1"/>
              </p:cNvSpPr>
              <p:nvPr/>
            </p:nvSpPr>
            <p:spPr bwMode="auto">
              <a:xfrm>
                <a:off x="5410" y="3069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49" name="Line 1961"/>
              <p:cNvSpPr>
                <a:spLocks noChangeShapeType="1"/>
              </p:cNvSpPr>
              <p:nvPr/>
            </p:nvSpPr>
            <p:spPr bwMode="auto">
              <a:xfrm flipH="1" flipV="1">
                <a:off x="5412" y="3069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50" name="Line 1962"/>
              <p:cNvSpPr>
                <a:spLocks noChangeShapeType="1"/>
              </p:cNvSpPr>
              <p:nvPr/>
            </p:nvSpPr>
            <p:spPr bwMode="auto">
              <a:xfrm>
                <a:off x="5416" y="3070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51" name="Line 1963"/>
              <p:cNvSpPr>
                <a:spLocks noChangeShapeType="1"/>
              </p:cNvSpPr>
              <p:nvPr/>
            </p:nvSpPr>
            <p:spPr bwMode="auto">
              <a:xfrm flipH="1">
                <a:off x="5420" y="307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52" name="Line 1964"/>
              <p:cNvSpPr>
                <a:spLocks noChangeShapeType="1"/>
              </p:cNvSpPr>
              <p:nvPr/>
            </p:nvSpPr>
            <p:spPr bwMode="auto">
              <a:xfrm>
                <a:off x="5422" y="3072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53" name="Line 1965"/>
              <p:cNvSpPr>
                <a:spLocks noChangeShapeType="1"/>
              </p:cNvSpPr>
              <p:nvPr/>
            </p:nvSpPr>
            <p:spPr bwMode="auto">
              <a:xfrm flipH="1">
                <a:off x="5427" y="307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54" name="Line 1966"/>
              <p:cNvSpPr>
                <a:spLocks noChangeShapeType="1"/>
              </p:cNvSpPr>
              <p:nvPr/>
            </p:nvSpPr>
            <p:spPr bwMode="auto">
              <a:xfrm>
                <a:off x="5428" y="307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55" name="Line 1967"/>
              <p:cNvSpPr>
                <a:spLocks noChangeShapeType="1"/>
              </p:cNvSpPr>
              <p:nvPr/>
            </p:nvSpPr>
            <p:spPr bwMode="auto">
              <a:xfrm flipV="1">
                <a:off x="5604" y="306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56" name="Line 1968"/>
              <p:cNvSpPr>
                <a:spLocks noChangeShapeType="1"/>
              </p:cNvSpPr>
              <p:nvPr/>
            </p:nvSpPr>
            <p:spPr bwMode="auto">
              <a:xfrm>
                <a:off x="5604" y="307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57" name="Line 1969"/>
              <p:cNvSpPr>
                <a:spLocks noChangeShapeType="1"/>
              </p:cNvSpPr>
              <p:nvPr/>
            </p:nvSpPr>
            <p:spPr bwMode="auto">
              <a:xfrm flipH="1">
                <a:off x="5936" y="306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58" name="Line 1970"/>
              <p:cNvSpPr>
                <a:spLocks noChangeShapeType="1"/>
              </p:cNvSpPr>
              <p:nvPr/>
            </p:nvSpPr>
            <p:spPr bwMode="auto">
              <a:xfrm flipV="1">
                <a:off x="5935" y="307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59" name="Line 1971"/>
              <p:cNvSpPr>
                <a:spLocks noChangeShapeType="1"/>
              </p:cNvSpPr>
              <p:nvPr/>
            </p:nvSpPr>
            <p:spPr bwMode="auto">
              <a:xfrm flipV="1">
                <a:off x="5004" y="3059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60" name="Line 1972"/>
              <p:cNvSpPr>
                <a:spLocks noChangeShapeType="1"/>
              </p:cNvSpPr>
              <p:nvPr/>
            </p:nvSpPr>
            <p:spPr bwMode="auto">
              <a:xfrm>
                <a:off x="5004" y="3063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61" name="Line 1973"/>
              <p:cNvSpPr>
                <a:spLocks noChangeShapeType="1"/>
              </p:cNvSpPr>
              <p:nvPr/>
            </p:nvSpPr>
            <p:spPr bwMode="auto">
              <a:xfrm flipH="1" flipV="1">
                <a:off x="5271" y="3059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62" name="Line 1974"/>
              <p:cNvSpPr>
                <a:spLocks noChangeShapeType="1"/>
              </p:cNvSpPr>
              <p:nvPr/>
            </p:nvSpPr>
            <p:spPr bwMode="auto">
              <a:xfrm>
                <a:off x="5275" y="306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63" name="Line 1975"/>
              <p:cNvSpPr>
                <a:spLocks noChangeShapeType="1"/>
              </p:cNvSpPr>
              <p:nvPr/>
            </p:nvSpPr>
            <p:spPr bwMode="auto">
              <a:xfrm flipH="1" flipV="1">
                <a:off x="5277" y="3063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64" name="Line 1976"/>
              <p:cNvSpPr>
                <a:spLocks noChangeShapeType="1"/>
              </p:cNvSpPr>
              <p:nvPr/>
            </p:nvSpPr>
            <p:spPr bwMode="auto">
              <a:xfrm>
                <a:off x="5280" y="3064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65" name="Line 1977"/>
              <p:cNvSpPr>
                <a:spLocks noChangeShapeType="1"/>
              </p:cNvSpPr>
              <p:nvPr/>
            </p:nvSpPr>
            <p:spPr bwMode="auto">
              <a:xfrm flipH="1">
                <a:off x="5284" y="306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66" name="Line 1978"/>
              <p:cNvSpPr>
                <a:spLocks noChangeShapeType="1"/>
              </p:cNvSpPr>
              <p:nvPr/>
            </p:nvSpPr>
            <p:spPr bwMode="auto">
              <a:xfrm>
                <a:off x="5285" y="3066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67" name="Line 1979"/>
              <p:cNvSpPr>
                <a:spLocks noChangeShapeType="1"/>
              </p:cNvSpPr>
              <p:nvPr/>
            </p:nvSpPr>
            <p:spPr bwMode="auto">
              <a:xfrm flipH="1">
                <a:off x="5301" y="3066"/>
                <a:ext cx="8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68" name="Line 1980"/>
              <p:cNvSpPr>
                <a:spLocks noChangeShapeType="1"/>
              </p:cNvSpPr>
              <p:nvPr/>
            </p:nvSpPr>
            <p:spPr bwMode="auto">
              <a:xfrm flipH="1">
                <a:off x="5309" y="3065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69" name="Line 1981"/>
              <p:cNvSpPr>
                <a:spLocks noChangeShapeType="1"/>
              </p:cNvSpPr>
              <p:nvPr/>
            </p:nvSpPr>
            <p:spPr bwMode="auto">
              <a:xfrm flipV="1">
                <a:off x="5316" y="3064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70" name="Line 1982"/>
              <p:cNvSpPr>
                <a:spLocks noChangeShapeType="1"/>
              </p:cNvSpPr>
              <p:nvPr/>
            </p:nvSpPr>
            <p:spPr bwMode="auto">
              <a:xfrm flipH="1">
                <a:off x="5319" y="3063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71" name="Line 1983"/>
              <p:cNvSpPr>
                <a:spLocks noChangeShapeType="1"/>
              </p:cNvSpPr>
              <p:nvPr/>
            </p:nvSpPr>
            <p:spPr bwMode="auto">
              <a:xfrm flipV="1">
                <a:off x="5325" y="3060"/>
                <a:ext cx="7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72" name="Line 1984"/>
              <p:cNvSpPr>
                <a:spLocks noChangeShapeType="1"/>
              </p:cNvSpPr>
              <p:nvPr/>
            </p:nvSpPr>
            <p:spPr bwMode="auto">
              <a:xfrm flipH="1">
                <a:off x="5332" y="305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73" name="Line 1985"/>
              <p:cNvSpPr>
                <a:spLocks noChangeShapeType="1"/>
              </p:cNvSpPr>
              <p:nvPr/>
            </p:nvSpPr>
            <p:spPr bwMode="auto">
              <a:xfrm>
                <a:off x="5333" y="3059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74" name="Line 1986"/>
              <p:cNvSpPr>
                <a:spLocks noChangeShapeType="1"/>
              </p:cNvSpPr>
              <p:nvPr/>
            </p:nvSpPr>
            <p:spPr bwMode="auto">
              <a:xfrm flipH="1" flipV="1">
                <a:off x="5393" y="305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75" name="Line 1987"/>
              <p:cNvSpPr>
                <a:spLocks noChangeShapeType="1"/>
              </p:cNvSpPr>
              <p:nvPr/>
            </p:nvSpPr>
            <p:spPr bwMode="auto">
              <a:xfrm>
                <a:off x="5394" y="306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76" name="Line 1988"/>
              <p:cNvSpPr>
                <a:spLocks noChangeShapeType="1"/>
              </p:cNvSpPr>
              <p:nvPr/>
            </p:nvSpPr>
            <p:spPr bwMode="auto">
              <a:xfrm flipH="1" flipV="1">
                <a:off x="5395" y="3060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77" name="Line 1989"/>
              <p:cNvSpPr>
                <a:spLocks noChangeShapeType="1"/>
              </p:cNvSpPr>
              <p:nvPr/>
            </p:nvSpPr>
            <p:spPr bwMode="auto">
              <a:xfrm>
                <a:off x="5399" y="3063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78" name="Line 1990"/>
              <p:cNvSpPr>
                <a:spLocks noChangeShapeType="1"/>
              </p:cNvSpPr>
              <p:nvPr/>
            </p:nvSpPr>
            <p:spPr bwMode="auto">
              <a:xfrm flipH="1">
                <a:off x="5403" y="3065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79" name="Line 1991"/>
              <p:cNvSpPr>
                <a:spLocks noChangeShapeType="1"/>
              </p:cNvSpPr>
              <p:nvPr/>
            </p:nvSpPr>
            <p:spPr bwMode="auto">
              <a:xfrm>
                <a:off x="5405" y="3065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80" name="Line 1992"/>
              <p:cNvSpPr>
                <a:spLocks noChangeShapeType="1"/>
              </p:cNvSpPr>
              <p:nvPr/>
            </p:nvSpPr>
            <p:spPr bwMode="auto">
              <a:xfrm flipV="1">
                <a:off x="5603" y="305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81" name="Line 1993"/>
              <p:cNvSpPr>
                <a:spLocks noChangeShapeType="1"/>
              </p:cNvSpPr>
              <p:nvPr/>
            </p:nvSpPr>
            <p:spPr bwMode="auto">
              <a:xfrm>
                <a:off x="5603" y="3064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82" name="Line 1994"/>
              <p:cNvSpPr>
                <a:spLocks noChangeShapeType="1"/>
              </p:cNvSpPr>
              <p:nvPr/>
            </p:nvSpPr>
            <p:spPr bwMode="auto">
              <a:xfrm>
                <a:off x="5938" y="305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83" name="Line 1995"/>
              <p:cNvSpPr>
                <a:spLocks noChangeShapeType="1"/>
              </p:cNvSpPr>
              <p:nvPr/>
            </p:nvSpPr>
            <p:spPr bwMode="auto">
              <a:xfrm flipV="1">
                <a:off x="5937" y="306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84" name="Line 1996"/>
              <p:cNvSpPr>
                <a:spLocks noChangeShapeType="1"/>
              </p:cNvSpPr>
              <p:nvPr/>
            </p:nvSpPr>
            <p:spPr bwMode="auto">
              <a:xfrm flipH="1" flipV="1">
                <a:off x="5001" y="3051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85" name="Line 1997"/>
              <p:cNvSpPr>
                <a:spLocks noChangeShapeType="1"/>
              </p:cNvSpPr>
              <p:nvPr/>
            </p:nvSpPr>
            <p:spPr bwMode="auto">
              <a:xfrm>
                <a:off x="5003" y="3057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86" name="Line 1998"/>
              <p:cNvSpPr>
                <a:spLocks noChangeShapeType="1"/>
              </p:cNvSpPr>
              <p:nvPr/>
            </p:nvSpPr>
            <p:spPr bwMode="auto">
              <a:xfrm flipH="1" flipV="1">
                <a:off x="5264" y="305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87" name="Line 1999"/>
              <p:cNvSpPr>
                <a:spLocks noChangeShapeType="1"/>
              </p:cNvSpPr>
              <p:nvPr/>
            </p:nvSpPr>
            <p:spPr bwMode="auto">
              <a:xfrm>
                <a:off x="5265" y="3053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88" name="Line 2000"/>
              <p:cNvSpPr>
                <a:spLocks noChangeShapeType="1"/>
              </p:cNvSpPr>
              <p:nvPr/>
            </p:nvSpPr>
            <p:spPr bwMode="auto">
              <a:xfrm flipH="1" flipV="1">
                <a:off x="5269" y="305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89" name="Line 2001"/>
              <p:cNvSpPr>
                <a:spLocks noChangeShapeType="1"/>
              </p:cNvSpPr>
              <p:nvPr/>
            </p:nvSpPr>
            <p:spPr bwMode="auto">
              <a:xfrm>
                <a:off x="5270" y="305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90" name="Line 2002"/>
              <p:cNvSpPr>
                <a:spLocks noChangeShapeType="1"/>
              </p:cNvSpPr>
              <p:nvPr/>
            </p:nvSpPr>
            <p:spPr bwMode="auto">
              <a:xfrm flipH="1">
                <a:off x="5335" y="3057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91" name="Line 2003"/>
              <p:cNvSpPr>
                <a:spLocks noChangeShapeType="1"/>
              </p:cNvSpPr>
              <p:nvPr/>
            </p:nvSpPr>
            <p:spPr bwMode="auto">
              <a:xfrm flipV="1">
                <a:off x="5340" y="305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92" name="Line 2004"/>
              <p:cNvSpPr>
                <a:spLocks noChangeShapeType="1"/>
              </p:cNvSpPr>
              <p:nvPr/>
            </p:nvSpPr>
            <p:spPr bwMode="auto">
              <a:xfrm flipH="1">
                <a:off x="5342" y="3055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93" name="Line 2005"/>
              <p:cNvSpPr>
                <a:spLocks noChangeShapeType="1"/>
              </p:cNvSpPr>
              <p:nvPr/>
            </p:nvSpPr>
            <p:spPr bwMode="auto">
              <a:xfrm flipV="1">
                <a:off x="5348" y="3053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94" name="Line 2006"/>
              <p:cNvSpPr>
                <a:spLocks noChangeShapeType="1"/>
              </p:cNvSpPr>
              <p:nvPr/>
            </p:nvSpPr>
            <p:spPr bwMode="auto">
              <a:xfrm flipH="1">
                <a:off x="5354" y="305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95" name="Line 2007"/>
              <p:cNvSpPr>
                <a:spLocks noChangeShapeType="1"/>
              </p:cNvSpPr>
              <p:nvPr/>
            </p:nvSpPr>
            <p:spPr bwMode="auto">
              <a:xfrm flipV="1">
                <a:off x="5356" y="3051"/>
                <a:ext cx="8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96" name="Line 2008"/>
              <p:cNvSpPr>
                <a:spLocks noChangeShapeType="1"/>
              </p:cNvSpPr>
              <p:nvPr/>
            </p:nvSpPr>
            <p:spPr bwMode="auto">
              <a:xfrm flipH="1" flipV="1">
                <a:off x="5364" y="3051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97" name="Line 2009"/>
              <p:cNvSpPr>
                <a:spLocks noChangeShapeType="1"/>
              </p:cNvSpPr>
              <p:nvPr/>
            </p:nvSpPr>
            <p:spPr bwMode="auto">
              <a:xfrm>
                <a:off x="5370" y="305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98" name="Line 2010"/>
              <p:cNvSpPr>
                <a:spLocks noChangeShapeType="1"/>
              </p:cNvSpPr>
              <p:nvPr/>
            </p:nvSpPr>
            <p:spPr bwMode="auto">
              <a:xfrm flipH="1" flipV="1">
                <a:off x="5371" y="3052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99" name="Line 2011"/>
              <p:cNvSpPr>
                <a:spLocks noChangeShapeType="1"/>
              </p:cNvSpPr>
              <p:nvPr/>
            </p:nvSpPr>
            <p:spPr bwMode="auto">
              <a:xfrm>
                <a:off x="5377" y="3053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00" name="Line 2012"/>
              <p:cNvSpPr>
                <a:spLocks noChangeShapeType="1"/>
              </p:cNvSpPr>
              <p:nvPr/>
            </p:nvSpPr>
            <p:spPr bwMode="auto">
              <a:xfrm flipH="1" flipV="1">
                <a:off x="5379" y="3053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1302" name="Group 2214"/>
            <p:cNvGrpSpPr>
              <a:grpSpLocks/>
            </p:cNvGrpSpPr>
            <p:nvPr/>
          </p:nvGrpSpPr>
          <p:grpSpPr bwMode="auto">
            <a:xfrm>
              <a:off x="4988" y="2981"/>
              <a:ext cx="989" cy="79"/>
              <a:chOff x="4990" y="2980"/>
              <a:chExt cx="989" cy="79"/>
            </a:xfrm>
          </p:grpSpPr>
          <p:sp>
            <p:nvSpPr>
              <p:cNvPr id="91102" name="Line 2014"/>
              <p:cNvSpPr>
                <a:spLocks noChangeShapeType="1"/>
              </p:cNvSpPr>
              <p:nvPr/>
            </p:nvSpPr>
            <p:spPr bwMode="auto">
              <a:xfrm>
                <a:off x="5384" y="3055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03" name="Line 2015"/>
              <p:cNvSpPr>
                <a:spLocks noChangeShapeType="1"/>
              </p:cNvSpPr>
              <p:nvPr/>
            </p:nvSpPr>
            <p:spPr bwMode="auto">
              <a:xfrm flipH="1">
                <a:off x="5387" y="3057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04" name="Line 2016"/>
              <p:cNvSpPr>
                <a:spLocks noChangeShapeType="1"/>
              </p:cNvSpPr>
              <p:nvPr/>
            </p:nvSpPr>
            <p:spPr bwMode="auto">
              <a:xfrm>
                <a:off x="5390" y="3057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05" name="Line 2017"/>
              <p:cNvSpPr>
                <a:spLocks noChangeShapeType="1"/>
              </p:cNvSpPr>
              <p:nvPr/>
            </p:nvSpPr>
            <p:spPr bwMode="auto">
              <a:xfrm flipH="1" flipV="1">
                <a:off x="5601" y="3051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06" name="Line 2018"/>
              <p:cNvSpPr>
                <a:spLocks noChangeShapeType="1"/>
              </p:cNvSpPr>
              <p:nvPr/>
            </p:nvSpPr>
            <p:spPr bwMode="auto">
              <a:xfrm>
                <a:off x="5602" y="3057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07" name="Line 2019"/>
              <p:cNvSpPr>
                <a:spLocks noChangeShapeType="1"/>
              </p:cNvSpPr>
              <p:nvPr/>
            </p:nvSpPr>
            <p:spPr bwMode="auto">
              <a:xfrm flipV="1">
                <a:off x="5938" y="3051"/>
                <a:ext cx="1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08" name="Line 2020"/>
              <p:cNvSpPr>
                <a:spLocks noChangeShapeType="1"/>
              </p:cNvSpPr>
              <p:nvPr/>
            </p:nvSpPr>
            <p:spPr bwMode="auto">
              <a:xfrm flipH="1" flipV="1">
                <a:off x="4997" y="3044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09" name="Line 2021"/>
              <p:cNvSpPr>
                <a:spLocks noChangeShapeType="1"/>
              </p:cNvSpPr>
              <p:nvPr/>
            </p:nvSpPr>
            <p:spPr bwMode="auto">
              <a:xfrm>
                <a:off x="4999" y="3047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10" name="Line 2022"/>
              <p:cNvSpPr>
                <a:spLocks noChangeShapeType="1"/>
              </p:cNvSpPr>
              <p:nvPr/>
            </p:nvSpPr>
            <p:spPr bwMode="auto">
              <a:xfrm>
                <a:off x="5260" y="3044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11" name="Line 2023"/>
              <p:cNvSpPr>
                <a:spLocks noChangeShapeType="1"/>
              </p:cNvSpPr>
              <p:nvPr/>
            </p:nvSpPr>
            <p:spPr bwMode="auto">
              <a:xfrm flipH="1" flipV="1">
                <a:off x="5261" y="3047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12" name="Line 2024"/>
              <p:cNvSpPr>
                <a:spLocks noChangeShapeType="1"/>
              </p:cNvSpPr>
              <p:nvPr/>
            </p:nvSpPr>
            <p:spPr bwMode="auto">
              <a:xfrm>
                <a:off x="5263" y="304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13" name="Line 2025"/>
              <p:cNvSpPr>
                <a:spLocks noChangeShapeType="1"/>
              </p:cNvSpPr>
              <p:nvPr/>
            </p:nvSpPr>
            <p:spPr bwMode="auto">
              <a:xfrm>
                <a:off x="5600" y="3044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14" name="Line 2026"/>
              <p:cNvSpPr>
                <a:spLocks noChangeShapeType="1"/>
              </p:cNvSpPr>
              <p:nvPr/>
            </p:nvSpPr>
            <p:spPr bwMode="auto">
              <a:xfrm flipV="1">
                <a:off x="5601" y="304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15" name="Line 2027"/>
              <p:cNvSpPr>
                <a:spLocks noChangeShapeType="1"/>
              </p:cNvSpPr>
              <p:nvPr/>
            </p:nvSpPr>
            <p:spPr bwMode="auto">
              <a:xfrm>
                <a:off x="5601" y="305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16" name="Line 2028"/>
              <p:cNvSpPr>
                <a:spLocks noChangeShapeType="1"/>
              </p:cNvSpPr>
              <p:nvPr/>
            </p:nvSpPr>
            <p:spPr bwMode="auto">
              <a:xfrm>
                <a:off x="5939" y="3044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17" name="Line 2029"/>
              <p:cNvSpPr>
                <a:spLocks noChangeShapeType="1"/>
              </p:cNvSpPr>
              <p:nvPr/>
            </p:nvSpPr>
            <p:spPr bwMode="auto">
              <a:xfrm flipH="1" flipV="1">
                <a:off x="4995" y="3035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18" name="Line 2030"/>
              <p:cNvSpPr>
                <a:spLocks noChangeShapeType="1"/>
              </p:cNvSpPr>
              <p:nvPr/>
            </p:nvSpPr>
            <p:spPr bwMode="auto">
              <a:xfrm>
                <a:off x="4996" y="3041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19" name="Line 2031"/>
              <p:cNvSpPr>
                <a:spLocks noChangeShapeType="1"/>
              </p:cNvSpPr>
              <p:nvPr/>
            </p:nvSpPr>
            <p:spPr bwMode="auto">
              <a:xfrm flipH="1" flipV="1">
                <a:off x="5256" y="303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20" name="Line 2032"/>
              <p:cNvSpPr>
                <a:spLocks noChangeShapeType="1"/>
              </p:cNvSpPr>
              <p:nvPr/>
            </p:nvSpPr>
            <p:spPr bwMode="auto">
              <a:xfrm>
                <a:off x="5257" y="3040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21" name="Line 2033"/>
              <p:cNvSpPr>
                <a:spLocks noChangeShapeType="1"/>
              </p:cNvSpPr>
              <p:nvPr/>
            </p:nvSpPr>
            <p:spPr bwMode="auto">
              <a:xfrm flipH="1" flipV="1">
                <a:off x="5597" y="3035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22" name="Line 2034"/>
              <p:cNvSpPr>
                <a:spLocks noChangeShapeType="1"/>
              </p:cNvSpPr>
              <p:nvPr/>
            </p:nvSpPr>
            <p:spPr bwMode="auto">
              <a:xfrm>
                <a:off x="5598" y="3038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23" name="Line 2035"/>
              <p:cNvSpPr>
                <a:spLocks noChangeShapeType="1"/>
              </p:cNvSpPr>
              <p:nvPr/>
            </p:nvSpPr>
            <p:spPr bwMode="auto">
              <a:xfrm flipV="1">
                <a:off x="5938" y="3035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24" name="Line 2036"/>
              <p:cNvSpPr>
                <a:spLocks noChangeShapeType="1"/>
              </p:cNvSpPr>
              <p:nvPr/>
            </p:nvSpPr>
            <p:spPr bwMode="auto">
              <a:xfrm>
                <a:off x="5938" y="3037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25" name="Line 2037"/>
              <p:cNvSpPr>
                <a:spLocks noChangeShapeType="1"/>
              </p:cNvSpPr>
              <p:nvPr/>
            </p:nvSpPr>
            <p:spPr bwMode="auto">
              <a:xfrm flipV="1">
                <a:off x="4993" y="302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26" name="Line 2038"/>
              <p:cNvSpPr>
                <a:spLocks noChangeShapeType="1"/>
              </p:cNvSpPr>
              <p:nvPr/>
            </p:nvSpPr>
            <p:spPr bwMode="auto">
              <a:xfrm flipH="1" flipV="1">
                <a:off x="4993" y="3028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27" name="Line 2039"/>
              <p:cNvSpPr>
                <a:spLocks noChangeShapeType="1"/>
              </p:cNvSpPr>
              <p:nvPr/>
            </p:nvSpPr>
            <p:spPr bwMode="auto">
              <a:xfrm>
                <a:off x="4994" y="303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28" name="Line 2040"/>
              <p:cNvSpPr>
                <a:spLocks noChangeShapeType="1"/>
              </p:cNvSpPr>
              <p:nvPr/>
            </p:nvSpPr>
            <p:spPr bwMode="auto">
              <a:xfrm flipH="1" flipV="1">
                <a:off x="5083" y="302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29" name="Line 2041"/>
              <p:cNvSpPr>
                <a:spLocks noChangeShapeType="1"/>
              </p:cNvSpPr>
              <p:nvPr/>
            </p:nvSpPr>
            <p:spPr bwMode="auto">
              <a:xfrm flipH="1">
                <a:off x="5088" y="3028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30" name="Line 2042"/>
              <p:cNvSpPr>
                <a:spLocks noChangeShapeType="1"/>
              </p:cNvSpPr>
              <p:nvPr/>
            </p:nvSpPr>
            <p:spPr bwMode="auto">
              <a:xfrm>
                <a:off x="5094" y="302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31" name="Line 2043"/>
              <p:cNvSpPr>
                <a:spLocks noChangeShapeType="1"/>
              </p:cNvSpPr>
              <p:nvPr/>
            </p:nvSpPr>
            <p:spPr bwMode="auto">
              <a:xfrm>
                <a:off x="5095" y="3028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32" name="Line 2044"/>
              <p:cNvSpPr>
                <a:spLocks noChangeShapeType="1"/>
              </p:cNvSpPr>
              <p:nvPr/>
            </p:nvSpPr>
            <p:spPr bwMode="auto">
              <a:xfrm>
                <a:off x="5102" y="302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33" name="Line 2045"/>
              <p:cNvSpPr>
                <a:spLocks noChangeShapeType="1"/>
              </p:cNvSpPr>
              <p:nvPr/>
            </p:nvSpPr>
            <p:spPr bwMode="auto">
              <a:xfrm flipV="1">
                <a:off x="5103" y="3027"/>
                <a:ext cx="8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34" name="Line 2046"/>
              <p:cNvSpPr>
                <a:spLocks noChangeShapeType="1"/>
              </p:cNvSpPr>
              <p:nvPr/>
            </p:nvSpPr>
            <p:spPr bwMode="auto">
              <a:xfrm>
                <a:off x="5111" y="302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35" name="Line 2047"/>
              <p:cNvSpPr>
                <a:spLocks noChangeShapeType="1"/>
              </p:cNvSpPr>
              <p:nvPr/>
            </p:nvSpPr>
            <p:spPr bwMode="auto">
              <a:xfrm flipH="1" flipV="1">
                <a:off x="5254" y="3027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36" name="Line 2048"/>
              <p:cNvSpPr>
                <a:spLocks noChangeShapeType="1"/>
              </p:cNvSpPr>
              <p:nvPr/>
            </p:nvSpPr>
            <p:spPr bwMode="auto">
              <a:xfrm>
                <a:off x="5255" y="303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37" name="Line 2049"/>
              <p:cNvSpPr>
                <a:spLocks noChangeShapeType="1"/>
              </p:cNvSpPr>
              <p:nvPr/>
            </p:nvSpPr>
            <p:spPr bwMode="auto">
              <a:xfrm flipH="1" flipV="1">
                <a:off x="5453" y="3027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38" name="Line 2050"/>
              <p:cNvSpPr>
                <a:spLocks noChangeShapeType="1"/>
              </p:cNvSpPr>
              <p:nvPr/>
            </p:nvSpPr>
            <p:spPr bwMode="auto">
              <a:xfrm>
                <a:off x="5457" y="302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39" name="Line 2051"/>
              <p:cNvSpPr>
                <a:spLocks noChangeShapeType="1"/>
              </p:cNvSpPr>
              <p:nvPr/>
            </p:nvSpPr>
            <p:spPr bwMode="auto">
              <a:xfrm flipH="1">
                <a:off x="5458" y="303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40" name="Line 2052"/>
              <p:cNvSpPr>
                <a:spLocks noChangeShapeType="1"/>
              </p:cNvSpPr>
              <p:nvPr/>
            </p:nvSpPr>
            <p:spPr bwMode="auto">
              <a:xfrm>
                <a:off x="5463" y="3030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41" name="Line 2053"/>
              <p:cNvSpPr>
                <a:spLocks noChangeShapeType="1"/>
              </p:cNvSpPr>
              <p:nvPr/>
            </p:nvSpPr>
            <p:spPr bwMode="auto">
              <a:xfrm flipH="1">
                <a:off x="5466" y="303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42" name="Line 2054"/>
              <p:cNvSpPr>
                <a:spLocks noChangeShapeType="1"/>
              </p:cNvSpPr>
              <p:nvPr/>
            </p:nvSpPr>
            <p:spPr bwMode="auto">
              <a:xfrm flipH="1">
                <a:off x="5471" y="3031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43" name="Line 2055"/>
              <p:cNvSpPr>
                <a:spLocks noChangeShapeType="1"/>
              </p:cNvSpPr>
              <p:nvPr/>
            </p:nvSpPr>
            <p:spPr bwMode="auto">
              <a:xfrm>
                <a:off x="5474" y="3031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44" name="Line 2056"/>
              <p:cNvSpPr>
                <a:spLocks noChangeShapeType="1"/>
              </p:cNvSpPr>
              <p:nvPr/>
            </p:nvSpPr>
            <p:spPr bwMode="auto">
              <a:xfrm flipH="1">
                <a:off x="5478" y="3031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45" name="Line 2057"/>
              <p:cNvSpPr>
                <a:spLocks noChangeShapeType="1"/>
              </p:cNvSpPr>
              <p:nvPr/>
            </p:nvSpPr>
            <p:spPr bwMode="auto">
              <a:xfrm flipH="1">
                <a:off x="5482" y="3031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46" name="Line 2058"/>
              <p:cNvSpPr>
                <a:spLocks noChangeShapeType="1"/>
              </p:cNvSpPr>
              <p:nvPr/>
            </p:nvSpPr>
            <p:spPr bwMode="auto">
              <a:xfrm flipH="1">
                <a:off x="5486" y="3031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47" name="Line 2059"/>
              <p:cNvSpPr>
                <a:spLocks noChangeShapeType="1"/>
              </p:cNvSpPr>
              <p:nvPr/>
            </p:nvSpPr>
            <p:spPr bwMode="auto">
              <a:xfrm>
                <a:off x="5490" y="3031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48" name="Line 2060"/>
              <p:cNvSpPr>
                <a:spLocks noChangeShapeType="1"/>
              </p:cNvSpPr>
              <p:nvPr/>
            </p:nvSpPr>
            <p:spPr bwMode="auto">
              <a:xfrm flipH="1">
                <a:off x="5494" y="303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49" name="Line 2061"/>
              <p:cNvSpPr>
                <a:spLocks noChangeShapeType="1"/>
              </p:cNvSpPr>
              <p:nvPr/>
            </p:nvSpPr>
            <p:spPr bwMode="auto">
              <a:xfrm>
                <a:off x="5499" y="3030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50" name="Line 2062"/>
              <p:cNvSpPr>
                <a:spLocks noChangeShapeType="1"/>
              </p:cNvSpPr>
              <p:nvPr/>
            </p:nvSpPr>
            <p:spPr bwMode="auto">
              <a:xfrm flipH="1">
                <a:off x="5503" y="3029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51" name="Line 2063"/>
              <p:cNvSpPr>
                <a:spLocks noChangeShapeType="1"/>
              </p:cNvSpPr>
              <p:nvPr/>
            </p:nvSpPr>
            <p:spPr bwMode="auto">
              <a:xfrm flipV="1">
                <a:off x="5506" y="3027"/>
                <a:ext cx="7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52" name="Line 2064"/>
              <p:cNvSpPr>
                <a:spLocks noChangeShapeType="1"/>
              </p:cNvSpPr>
              <p:nvPr/>
            </p:nvSpPr>
            <p:spPr bwMode="auto">
              <a:xfrm flipH="1" flipV="1">
                <a:off x="5595" y="3027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53" name="Line 2065"/>
              <p:cNvSpPr>
                <a:spLocks noChangeShapeType="1"/>
              </p:cNvSpPr>
              <p:nvPr/>
            </p:nvSpPr>
            <p:spPr bwMode="auto">
              <a:xfrm>
                <a:off x="5596" y="3031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54" name="Line 2066"/>
              <p:cNvSpPr>
                <a:spLocks noChangeShapeType="1"/>
              </p:cNvSpPr>
              <p:nvPr/>
            </p:nvSpPr>
            <p:spPr bwMode="auto">
              <a:xfrm flipH="1" flipV="1">
                <a:off x="5936" y="3027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55" name="Line 2067"/>
              <p:cNvSpPr>
                <a:spLocks noChangeShapeType="1"/>
              </p:cNvSpPr>
              <p:nvPr/>
            </p:nvSpPr>
            <p:spPr bwMode="auto">
              <a:xfrm>
                <a:off x="5937" y="303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56" name="Line 2068"/>
              <p:cNvSpPr>
                <a:spLocks noChangeShapeType="1"/>
              </p:cNvSpPr>
              <p:nvPr/>
            </p:nvSpPr>
            <p:spPr bwMode="auto">
              <a:xfrm flipV="1">
                <a:off x="4992" y="301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57" name="Line 2069"/>
              <p:cNvSpPr>
                <a:spLocks noChangeShapeType="1"/>
              </p:cNvSpPr>
              <p:nvPr/>
            </p:nvSpPr>
            <p:spPr bwMode="auto">
              <a:xfrm>
                <a:off x="4992" y="3020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58" name="Line 2070"/>
              <p:cNvSpPr>
                <a:spLocks noChangeShapeType="1"/>
              </p:cNvSpPr>
              <p:nvPr/>
            </p:nvSpPr>
            <p:spPr bwMode="auto">
              <a:xfrm flipH="1" flipV="1">
                <a:off x="5058" y="3019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59" name="Line 2071"/>
              <p:cNvSpPr>
                <a:spLocks noChangeShapeType="1"/>
              </p:cNvSpPr>
              <p:nvPr/>
            </p:nvSpPr>
            <p:spPr bwMode="auto">
              <a:xfrm>
                <a:off x="5061" y="3021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60" name="Line 2072"/>
              <p:cNvSpPr>
                <a:spLocks noChangeShapeType="1"/>
              </p:cNvSpPr>
              <p:nvPr/>
            </p:nvSpPr>
            <p:spPr bwMode="auto">
              <a:xfrm flipH="1" flipV="1">
                <a:off x="5063" y="3022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61" name="Line 2073"/>
              <p:cNvSpPr>
                <a:spLocks noChangeShapeType="1"/>
              </p:cNvSpPr>
              <p:nvPr/>
            </p:nvSpPr>
            <p:spPr bwMode="auto">
              <a:xfrm>
                <a:off x="5067" y="302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62" name="Line 2074"/>
              <p:cNvSpPr>
                <a:spLocks noChangeShapeType="1"/>
              </p:cNvSpPr>
              <p:nvPr/>
            </p:nvSpPr>
            <p:spPr bwMode="auto">
              <a:xfrm flipH="1" flipV="1">
                <a:off x="5072" y="302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63" name="Line 2075"/>
              <p:cNvSpPr>
                <a:spLocks noChangeShapeType="1"/>
              </p:cNvSpPr>
              <p:nvPr/>
            </p:nvSpPr>
            <p:spPr bwMode="auto">
              <a:xfrm>
                <a:off x="5073" y="3026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64" name="Line 2076"/>
              <p:cNvSpPr>
                <a:spLocks noChangeShapeType="1"/>
              </p:cNvSpPr>
              <p:nvPr/>
            </p:nvSpPr>
            <p:spPr bwMode="auto">
              <a:xfrm>
                <a:off x="5080" y="3027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65" name="Line 2077"/>
              <p:cNvSpPr>
                <a:spLocks noChangeShapeType="1"/>
              </p:cNvSpPr>
              <p:nvPr/>
            </p:nvSpPr>
            <p:spPr bwMode="auto">
              <a:xfrm flipH="1">
                <a:off x="5112" y="3026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66" name="Line 2078"/>
              <p:cNvSpPr>
                <a:spLocks noChangeShapeType="1"/>
              </p:cNvSpPr>
              <p:nvPr/>
            </p:nvSpPr>
            <p:spPr bwMode="auto">
              <a:xfrm flipV="1">
                <a:off x="5118" y="3022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67" name="Line 2079"/>
              <p:cNvSpPr>
                <a:spLocks noChangeShapeType="1"/>
              </p:cNvSpPr>
              <p:nvPr/>
            </p:nvSpPr>
            <p:spPr bwMode="auto">
              <a:xfrm flipH="1">
                <a:off x="5123" y="3021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68" name="Line 2080"/>
              <p:cNvSpPr>
                <a:spLocks noChangeShapeType="1"/>
              </p:cNvSpPr>
              <p:nvPr/>
            </p:nvSpPr>
            <p:spPr bwMode="auto">
              <a:xfrm flipV="1">
                <a:off x="5127" y="3019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69" name="Line 2081"/>
              <p:cNvSpPr>
                <a:spLocks noChangeShapeType="1"/>
              </p:cNvSpPr>
              <p:nvPr/>
            </p:nvSpPr>
            <p:spPr bwMode="auto">
              <a:xfrm flipV="1">
                <a:off x="5251" y="301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70" name="Line 2082"/>
              <p:cNvSpPr>
                <a:spLocks noChangeShapeType="1"/>
              </p:cNvSpPr>
              <p:nvPr/>
            </p:nvSpPr>
            <p:spPr bwMode="auto">
              <a:xfrm>
                <a:off x="5251" y="3021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71" name="Line 2083"/>
              <p:cNvSpPr>
                <a:spLocks noChangeShapeType="1"/>
              </p:cNvSpPr>
              <p:nvPr/>
            </p:nvSpPr>
            <p:spPr bwMode="auto">
              <a:xfrm flipV="1">
                <a:off x="5254" y="302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72" name="Line 2084"/>
              <p:cNvSpPr>
                <a:spLocks noChangeShapeType="1"/>
              </p:cNvSpPr>
              <p:nvPr/>
            </p:nvSpPr>
            <p:spPr bwMode="auto">
              <a:xfrm flipH="1" flipV="1">
                <a:off x="5441" y="301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73" name="Line 2085"/>
              <p:cNvSpPr>
                <a:spLocks noChangeShapeType="1"/>
              </p:cNvSpPr>
              <p:nvPr/>
            </p:nvSpPr>
            <p:spPr bwMode="auto">
              <a:xfrm>
                <a:off x="5442" y="302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74" name="Line 2086"/>
              <p:cNvSpPr>
                <a:spLocks noChangeShapeType="1"/>
              </p:cNvSpPr>
              <p:nvPr/>
            </p:nvSpPr>
            <p:spPr bwMode="auto">
              <a:xfrm flipH="1" flipV="1">
                <a:off x="5443" y="3021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75" name="Line 2087"/>
              <p:cNvSpPr>
                <a:spLocks noChangeShapeType="1"/>
              </p:cNvSpPr>
              <p:nvPr/>
            </p:nvSpPr>
            <p:spPr bwMode="auto">
              <a:xfrm>
                <a:off x="5446" y="3023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76" name="Line 2088"/>
              <p:cNvSpPr>
                <a:spLocks noChangeShapeType="1"/>
              </p:cNvSpPr>
              <p:nvPr/>
            </p:nvSpPr>
            <p:spPr bwMode="auto">
              <a:xfrm flipH="1" flipV="1">
                <a:off x="5450" y="302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77" name="Line 2089"/>
              <p:cNvSpPr>
                <a:spLocks noChangeShapeType="1"/>
              </p:cNvSpPr>
              <p:nvPr/>
            </p:nvSpPr>
            <p:spPr bwMode="auto">
              <a:xfrm>
                <a:off x="5451" y="3027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78" name="Line 2090"/>
              <p:cNvSpPr>
                <a:spLocks noChangeShapeType="1"/>
              </p:cNvSpPr>
              <p:nvPr/>
            </p:nvSpPr>
            <p:spPr bwMode="auto">
              <a:xfrm flipH="1">
                <a:off x="5513" y="302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79" name="Line 2091"/>
              <p:cNvSpPr>
                <a:spLocks noChangeShapeType="1"/>
              </p:cNvSpPr>
              <p:nvPr/>
            </p:nvSpPr>
            <p:spPr bwMode="auto">
              <a:xfrm flipV="1">
                <a:off x="5514" y="302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80" name="Line 2092"/>
              <p:cNvSpPr>
                <a:spLocks noChangeShapeType="1"/>
              </p:cNvSpPr>
              <p:nvPr/>
            </p:nvSpPr>
            <p:spPr bwMode="auto">
              <a:xfrm flipH="1">
                <a:off x="5515" y="3022"/>
                <a:ext cx="7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81" name="Line 2093"/>
              <p:cNvSpPr>
                <a:spLocks noChangeShapeType="1"/>
              </p:cNvSpPr>
              <p:nvPr/>
            </p:nvSpPr>
            <p:spPr bwMode="auto">
              <a:xfrm flipV="1">
                <a:off x="5522" y="3019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82" name="Line 2094"/>
              <p:cNvSpPr>
                <a:spLocks noChangeShapeType="1"/>
              </p:cNvSpPr>
              <p:nvPr/>
            </p:nvSpPr>
            <p:spPr bwMode="auto">
              <a:xfrm flipH="1" flipV="1">
                <a:off x="5590" y="301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83" name="Line 2095"/>
              <p:cNvSpPr>
                <a:spLocks noChangeShapeType="1"/>
              </p:cNvSpPr>
              <p:nvPr/>
            </p:nvSpPr>
            <p:spPr bwMode="auto">
              <a:xfrm>
                <a:off x="5591" y="3021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84" name="Line 2096"/>
              <p:cNvSpPr>
                <a:spLocks noChangeShapeType="1"/>
              </p:cNvSpPr>
              <p:nvPr/>
            </p:nvSpPr>
            <p:spPr bwMode="auto">
              <a:xfrm flipH="1" flipV="1">
                <a:off x="5593" y="3023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85" name="Line 2097"/>
              <p:cNvSpPr>
                <a:spLocks noChangeShapeType="1"/>
              </p:cNvSpPr>
              <p:nvPr/>
            </p:nvSpPr>
            <p:spPr bwMode="auto">
              <a:xfrm>
                <a:off x="5594" y="302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86" name="Line 2098"/>
              <p:cNvSpPr>
                <a:spLocks noChangeShapeType="1"/>
              </p:cNvSpPr>
              <p:nvPr/>
            </p:nvSpPr>
            <p:spPr bwMode="auto">
              <a:xfrm flipH="1" flipV="1">
                <a:off x="5933" y="3019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87" name="Line 2099"/>
              <p:cNvSpPr>
                <a:spLocks noChangeShapeType="1"/>
              </p:cNvSpPr>
              <p:nvPr/>
            </p:nvSpPr>
            <p:spPr bwMode="auto">
              <a:xfrm>
                <a:off x="5935" y="3024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88" name="Line 2100"/>
              <p:cNvSpPr>
                <a:spLocks noChangeShapeType="1"/>
              </p:cNvSpPr>
              <p:nvPr/>
            </p:nvSpPr>
            <p:spPr bwMode="auto">
              <a:xfrm flipV="1">
                <a:off x="4990" y="301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89" name="Line 2101"/>
              <p:cNvSpPr>
                <a:spLocks noChangeShapeType="1"/>
              </p:cNvSpPr>
              <p:nvPr/>
            </p:nvSpPr>
            <p:spPr bwMode="auto">
              <a:xfrm>
                <a:off x="4990" y="3014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90" name="Line 2102"/>
              <p:cNvSpPr>
                <a:spLocks noChangeShapeType="1"/>
              </p:cNvSpPr>
              <p:nvPr/>
            </p:nvSpPr>
            <p:spPr bwMode="auto">
              <a:xfrm flipH="1" flipV="1">
                <a:off x="5048" y="3012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91" name="Line 2103"/>
              <p:cNvSpPr>
                <a:spLocks noChangeShapeType="1"/>
              </p:cNvSpPr>
              <p:nvPr/>
            </p:nvSpPr>
            <p:spPr bwMode="auto">
              <a:xfrm>
                <a:off x="5052" y="3016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92" name="Line 2104"/>
              <p:cNvSpPr>
                <a:spLocks noChangeShapeType="1"/>
              </p:cNvSpPr>
              <p:nvPr/>
            </p:nvSpPr>
            <p:spPr bwMode="auto">
              <a:xfrm>
                <a:off x="5057" y="301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93" name="Line 2105"/>
              <p:cNvSpPr>
                <a:spLocks noChangeShapeType="1"/>
              </p:cNvSpPr>
              <p:nvPr/>
            </p:nvSpPr>
            <p:spPr bwMode="auto">
              <a:xfrm flipV="1">
                <a:off x="5130" y="3015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94" name="Line 2106"/>
              <p:cNvSpPr>
                <a:spLocks noChangeShapeType="1"/>
              </p:cNvSpPr>
              <p:nvPr/>
            </p:nvSpPr>
            <p:spPr bwMode="auto">
              <a:xfrm flipH="1">
                <a:off x="5135" y="3012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95" name="Line 2107"/>
              <p:cNvSpPr>
                <a:spLocks noChangeShapeType="1"/>
              </p:cNvSpPr>
              <p:nvPr/>
            </p:nvSpPr>
            <p:spPr bwMode="auto">
              <a:xfrm flipH="1" flipV="1">
                <a:off x="5248" y="3012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96" name="Line 2108"/>
              <p:cNvSpPr>
                <a:spLocks noChangeShapeType="1"/>
              </p:cNvSpPr>
              <p:nvPr/>
            </p:nvSpPr>
            <p:spPr bwMode="auto">
              <a:xfrm>
                <a:off x="5249" y="3016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97" name="Line 2109"/>
              <p:cNvSpPr>
                <a:spLocks noChangeShapeType="1"/>
              </p:cNvSpPr>
              <p:nvPr/>
            </p:nvSpPr>
            <p:spPr bwMode="auto">
              <a:xfrm flipH="1" flipV="1">
                <a:off x="5429" y="3012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98" name="Line 2110"/>
              <p:cNvSpPr>
                <a:spLocks noChangeShapeType="1"/>
              </p:cNvSpPr>
              <p:nvPr/>
            </p:nvSpPr>
            <p:spPr bwMode="auto">
              <a:xfrm>
                <a:off x="5432" y="3014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99" name="Line 2111"/>
              <p:cNvSpPr>
                <a:spLocks noChangeShapeType="1"/>
              </p:cNvSpPr>
              <p:nvPr/>
            </p:nvSpPr>
            <p:spPr bwMode="auto">
              <a:xfrm flipH="1" flipV="1">
                <a:off x="5435" y="3016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00" name="Line 2112"/>
              <p:cNvSpPr>
                <a:spLocks noChangeShapeType="1"/>
              </p:cNvSpPr>
              <p:nvPr/>
            </p:nvSpPr>
            <p:spPr bwMode="auto">
              <a:xfrm>
                <a:off x="5437" y="3018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01" name="Line 2113"/>
              <p:cNvSpPr>
                <a:spLocks noChangeShapeType="1"/>
              </p:cNvSpPr>
              <p:nvPr/>
            </p:nvSpPr>
            <p:spPr bwMode="auto">
              <a:xfrm flipH="1">
                <a:off x="5525" y="3016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02" name="Line 2114"/>
              <p:cNvSpPr>
                <a:spLocks noChangeShapeType="1"/>
              </p:cNvSpPr>
              <p:nvPr/>
            </p:nvSpPr>
            <p:spPr bwMode="auto">
              <a:xfrm flipH="1">
                <a:off x="5530" y="3012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03" name="Line 2115"/>
              <p:cNvSpPr>
                <a:spLocks noChangeShapeType="1"/>
              </p:cNvSpPr>
              <p:nvPr/>
            </p:nvSpPr>
            <p:spPr bwMode="auto">
              <a:xfrm flipH="1" flipV="1">
                <a:off x="5586" y="3012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04" name="Line 2116"/>
              <p:cNvSpPr>
                <a:spLocks noChangeShapeType="1"/>
              </p:cNvSpPr>
              <p:nvPr/>
            </p:nvSpPr>
            <p:spPr bwMode="auto">
              <a:xfrm>
                <a:off x="5589" y="3016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05" name="Line 2117"/>
              <p:cNvSpPr>
                <a:spLocks noChangeShapeType="1"/>
              </p:cNvSpPr>
              <p:nvPr/>
            </p:nvSpPr>
            <p:spPr bwMode="auto">
              <a:xfrm flipH="1" flipV="1">
                <a:off x="5929" y="301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06" name="Line 2118"/>
              <p:cNvSpPr>
                <a:spLocks noChangeShapeType="1"/>
              </p:cNvSpPr>
              <p:nvPr/>
            </p:nvSpPr>
            <p:spPr bwMode="auto">
              <a:xfrm>
                <a:off x="5930" y="3014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07" name="Line 2119"/>
              <p:cNvSpPr>
                <a:spLocks noChangeShapeType="1"/>
              </p:cNvSpPr>
              <p:nvPr/>
            </p:nvSpPr>
            <p:spPr bwMode="auto">
              <a:xfrm>
                <a:off x="4990" y="300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08" name="Line 2120"/>
              <p:cNvSpPr>
                <a:spLocks noChangeShapeType="1"/>
              </p:cNvSpPr>
              <p:nvPr/>
            </p:nvSpPr>
            <p:spPr bwMode="auto">
              <a:xfrm>
                <a:off x="4990" y="3006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09" name="Line 2121"/>
              <p:cNvSpPr>
                <a:spLocks noChangeShapeType="1"/>
              </p:cNvSpPr>
              <p:nvPr/>
            </p:nvSpPr>
            <p:spPr bwMode="auto">
              <a:xfrm flipH="1" flipV="1">
                <a:off x="5044" y="3004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10" name="Line 2122"/>
              <p:cNvSpPr>
                <a:spLocks noChangeShapeType="1"/>
              </p:cNvSpPr>
              <p:nvPr/>
            </p:nvSpPr>
            <p:spPr bwMode="auto">
              <a:xfrm>
                <a:off x="5045" y="3007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11" name="Line 2123"/>
              <p:cNvSpPr>
                <a:spLocks noChangeShapeType="1"/>
              </p:cNvSpPr>
              <p:nvPr/>
            </p:nvSpPr>
            <p:spPr bwMode="auto">
              <a:xfrm flipH="1">
                <a:off x="5140" y="3004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12" name="Line 2124"/>
              <p:cNvSpPr>
                <a:spLocks noChangeShapeType="1"/>
              </p:cNvSpPr>
              <p:nvPr/>
            </p:nvSpPr>
            <p:spPr bwMode="auto">
              <a:xfrm flipV="1">
                <a:off x="5137" y="3007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13" name="Line 2125"/>
              <p:cNvSpPr>
                <a:spLocks noChangeShapeType="1"/>
              </p:cNvSpPr>
              <p:nvPr/>
            </p:nvSpPr>
            <p:spPr bwMode="auto">
              <a:xfrm flipH="1" flipV="1">
                <a:off x="5243" y="300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14" name="Line 2126"/>
              <p:cNvSpPr>
                <a:spLocks noChangeShapeType="1"/>
              </p:cNvSpPr>
              <p:nvPr/>
            </p:nvSpPr>
            <p:spPr bwMode="auto">
              <a:xfrm>
                <a:off x="5244" y="3005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15" name="Line 2127"/>
              <p:cNvSpPr>
                <a:spLocks noChangeShapeType="1"/>
              </p:cNvSpPr>
              <p:nvPr/>
            </p:nvSpPr>
            <p:spPr bwMode="auto">
              <a:xfrm flipH="1" flipV="1">
                <a:off x="5246" y="3007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16" name="Line 2128"/>
              <p:cNvSpPr>
                <a:spLocks noChangeShapeType="1"/>
              </p:cNvSpPr>
              <p:nvPr/>
            </p:nvSpPr>
            <p:spPr bwMode="auto">
              <a:xfrm>
                <a:off x="5247" y="301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17" name="Line 2129"/>
              <p:cNvSpPr>
                <a:spLocks noChangeShapeType="1"/>
              </p:cNvSpPr>
              <p:nvPr/>
            </p:nvSpPr>
            <p:spPr bwMode="auto">
              <a:xfrm flipH="1" flipV="1">
                <a:off x="5421" y="3004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18" name="Line 2130"/>
              <p:cNvSpPr>
                <a:spLocks noChangeShapeType="1"/>
              </p:cNvSpPr>
              <p:nvPr/>
            </p:nvSpPr>
            <p:spPr bwMode="auto">
              <a:xfrm>
                <a:off x="5423" y="3007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19" name="Line 2131"/>
              <p:cNvSpPr>
                <a:spLocks noChangeShapeType="1"/>
              </p:cNvSpPr>
              <p:nvPr/>
            </p:nvSpPr>
            <p:spPr bwMode="auto">
              <a:xfrm flipH="1" flipV="1">
                <a:off x="5427" y="300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20" name="Line 2132"/>
              <p:cNvSpPr>
                <a:spLocks noChangeShapeType="1"/>
              </p:cNvSpPr>
              <p:nvPr/>
            </p:nvSpPr>
            <p:spPr bwMode="auto">
              <a:xfrm>
                <a:off x="5428" y="301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21" name="Line 2133"/>
              <p:cNvSpPr>
                <a:spLocks noChangeShapeType="1"/>
              </p:cNvSpPr>
              <p:nvPr/>
            </p:nvSpPr>
            <p:spPr bwMode="auto">
              <a:xfrm flipV="1">
                <a:off x="5533" y="3007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22" name="Line 2134"/>
              <p:cNvSpPr>
                <a:spLocks noChangeShapeType="1"/>
              </p:cNvSpPr>
              <p:nvPr/>
            </p:nvSpPr>
            <p:spPr bwMode="auto">
              <a:xfrm flipV="1">
                <a:off x="5537" y="3004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23" name="Line 2135"/>
              <p:cNvSpPr>
                <a:spLocks noChangeShapeType="1"/>
              </p:cNvSpPr>
              <p:nvPr/>
            </p:nvSpPr>
            <p:spPr bwMode="auto">
              <a:xfrm>
                <a:off x="5576" y="300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24" name="Line 2136"/>
              <p:cNvSpPr>
                <a:spLocks noChangeShapeType="1"/>
              </p:cNvSpPr>
              <p:nvPr/>
            </p:nvSpPr>
            <p:spPr bwMode="auto">
              <a:xfrm flipH="1" flipV="1">
                <a:off x="5577" y="3005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25" name="Line 2137"/>
              <p:cNvSpPr>
                <a:spLocks noChangeShapeType="1"/>
              </p:cNvSpPr>
              <p:nvPr/>
            </p:nvSpPr>
            <p:spPr bwMode="auto">
              <a:xfrm>
                <a:off x="5581" y="300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26" name="Line 2138"/>
              <p:cNvSpPr>
                <a:spLocks noChangeShapeType="1"/>
              </p:cNvSpPr>
              <p:nvPr/>
            </p:nvSpPr>
            <p:spPr bwMode="auto">
              <a:xfrm flipV="1">
                <a:off x="5787" y="300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27" name="Line 2139"/>
              <p:cNvSpPr>
                <a:spLocks noChangeShapeType="1"/>
              </p:cNvSpPr>
              <p:nvPr/>
            </p:nvSpPr>
            <p:spPr bwMode="auto">
              <a:xfrm>
                <a:off x="5787" y="3006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28" name="Line 2140"/>
              <p:cNvSpPr>
                <a:spLocks noChangeShapeType="1"/>
              </p:cNvSpPr>
              <p:nvPr/>
            </p:nvSpPr>
            <p:spPr bwMode="auto">
              <a:xfrm flipH="1">
                <a:off x="5790" y="3004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29" name="Line 2141"/>
              <p:cNvSpPr>
                <a:spLocks noChangeShapeType="1"/>
              </p:cNvSpPr>
              <p:nvPr/>
            </p:nvSpPr>
            <p:spPr bwMode="auto">
              <a:xfrm flipH="1" flipV="1">
                <a:off x="5927" y="3004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30" name="Line 2142"/>
              <p:cNvSpPr>
                <a:spLocks noChangeShapeType="1"/>
              </p:cNvSpPr>
              <p:nvPr/>
            </p:nvSpPr>
            <p:spPr bwMode="auto">
              <a:xfrm>
                <a:off x="5928" y="300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31" name="Line 2143"/>
              <p:cNvSpPr>
                <a:spLocks noChangeShapeType="1"/>
              </p:cNvSpPr>
              <p:nvPr/>
            </p:nvSpPr>
            <p:spPr bwMode="auto">
              <a:xfrm flipH="1">
                <a:off x="4990" y="2995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32" name="Line 2144"/>
              <p:cNvSpPr>
                <a:spLocks noChangeShapeType="1"/>
              </p:cNvSpPr>
              <p:nvPr/>
            </p:nvSpPr>
            <p:spPr bwMode="auto">
              <a:xfrm flipV="1">
                <a:off x="4990" y="2998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33" name="Line 2145"/>
              <p:cNvSpPr>
                <a:spLocks noChangeShapeType="1"/>
              </p:cNvSpPr>
              <p:nvPr/>
            </p:nvSpPr>
            <p:spPr bwMode="auto">
              <a:xfrm flipH="1" flipV="1">
                <a:off x="5043" y="299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34" name="Line 2146"/>
              <p:cNvSpPr>
                <a:spLocks noChangeShapeType="1"/>
              </p:cNvSpPr>
              <p:nvPr/>
            </p:nvSpPr>
            <p:spPr bwMode="auto">
              <a:xfrm>
                <a:off x="5044" y="3000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35" name="Line 2147"/>
              <p:cNvSpPr>
                <a:spLocks noChangeShapeType="1"/>
              </p:cNvSpPr>
              <p:nvPr/>
            </p:nvSpPr>
            <p:spPr bwMode="auto">
              <a:xfrm flipV="1">
                <a:off x="5142" y="3001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36" name="Line 2148"/>
              <p:cNvSpPr>
                <a:spLocks noChangeShapeType="1"/>
              </p:cNvSpPr>
              <p:nvPr/>
            </p:nvSpPr>
            <p:spPr bwMode="auto">
              <a:xfrm flipH="1">
                <a:off x="5144" y="2995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37" name="Line 2149"/>
              <p:cNvSpPr>
                <a:spLocks noChangeShapeType="1"/>
              </p:cNvSpPr>
              <p:nvPr/>
            </p:nvSpPr>
            <p:spPr bwMode="auto">
              <a:xfrm flipH="1" flipV="1">
                <a:off x="5239" y="2995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38" name="Line 2150"/>
              <p:cNvSpPr>
                <a:spLocks noChangeShapeType="1"/>
              </p:cNvSpPr>
              <p:nvPr/>
            </p:nvSpPr>
            <p:spPr bwMode="auto">
              <a:xfrm>
                <a:off x="5241" y="2999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39" name="Line 2151"/>
              <p:cNvSpPr>
                <a:spLocks noChangeShapeType="1"/>
              </p:cNvSpPr>
              <p:nvPr/>
            </p:nvSpPr>
            <p:spPr bwMode="auto">
              <a:xfrm flipH="1" flipV="1">
                <a:off x="5412" y="2995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40" name="Line 2152"/>
              <p:cNvSpPr>
                <a:spLocks noChangeShapeType="1"/>
              </p:cNvSpPr>
              <p:nvPr/>
            </p:nvSpPr>
            <p:spPr bwMode="auto">
              <a:xfrm>
                <a:off x="5416" y="2999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41" name="Line 2153"/>
              <p:cNvSpPr>
                <a:spLocks noChangeShapeType="1"/>
              </p:cNvSpPr>
              <p:nvPr/>
            </p:nvSpPr>
            <p:spPr bwMode="auto">
              <a:xfrm flipH="1">
                <a:off x="5420" y="300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42" name="Line 2154"/>
              <p:cNvSpPr>
                <a:spLocks noChangeShapeType="1"/>
              </p:cNvSpPr>
              <p:nvPr/>
            </p:nvSpPr>
            <p:spPr bwMode="auto">
              <a:xfrm>
                <a:off x="5421" y="300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43" name="Line 2155"/>
              <p:cNvSpPr>
                <a:spLocks noChangeShapeType="1"/>
              </p:cNvSpPr>
              <p:nvPr/>
            </p:nvSpPr>
            <p:spPr bwMode="auto">
              <a:xfrm flipH="1">
                <a:off x="5542" y="3000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44" name="Line 2156"/>
              <p:cNvSpPr>
                <a:spLocks noChangeShapeType="1"/>
              </p:cNvSpPr>
              <p:nvPr/>
            </p:nvSpPr>
            <p:spPr bwMode="auto">
              <a:xfrm flipV="1">
                <a:off x="5545" y="2997"/>
                <a:ext cx="7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45" name="Line 2157"/>
              <p:cNvSpPr>
                <a:spLocks noChangeShapeType="1"/>
              </p:cNvSpPr>
              <p:nvPr/>
            </p:nvSpPr>
            <p:spPr bwMode="auto">
              <a:xfrm flipH="1">
                <a:off x="5552" y="2995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46" name="Line 2158"/>
              <p:cNvSpPr>
                <a:spLocks noChangeShapeType="1"/>
              </p:cNvSpPr>
              <p:nvPr/>
            </p:nvSpPr>
            <p:spPr bwMode="auto">
              <a:xfrm flipH="1" flipV="1">
                <a:off x="5553" y="2995"/>
                <a:ext cx="8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47" name="Line 2159"/>
              <p:cNvSpPr>
                <a:spLocks noChangeShapeType="1"/>
              </p:cNvSpPr>
              <p:nvPr/>
            </p:nvSpPr>
            <p:spPr bwMode="auto">
              <a:xfrm flipH="1" flipV="1">
                <a:off x="5561" y="2997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48" name="Line 2160"/>
              <p:cNvSpPr>
                <a:spLocks noChangeShapeType="1"/>
              </p:cNvSpPr>
              <p:nvPr/>
            </p:nvSpPr>
            <p:spPr bwMode="auto">
              <a:xfrm>
                <a:off x="5566" y="2999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49" name="Line 2161"/>
              <p:cNvSpPr>
                <a:spLocks noChangeShapeType="1"/>
              </p:cNvSpPr>
              <p:nvPr/>
            </p:nvSpPr>
            <p:spPr bwMode="auto">
              <a:xfrm flipH="1" flipV="1">
                <a:off x="5568" y="2999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50" name="Line 2162"/>
              <p:cNvSpPr>
                <a:spLocks noChangeShapeType="1"/>
              </p:cNvSpPr>
              <p:nvPr/>
            </p:nvSpPr>
            <p:spPr bwMode="auto">
              <a:xfrm>
                <a:off x="5572" y="3001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51" name="Line 2163"/>
              <p:cNvSpPr>
                <a:spLocks noChangeShapeType="1"/>
              </p:cNvSpPr>
              <p:nvPr/>
            </p:nvSpPr>
            <p:spPr bwMode="auto">
              <a:xfrm flipV="1">
                <a:off x="5787" y="3000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52" name="Line 2164"/>
              <p:cNvSpPr>
                <a:spLocks noChangeShapeType="1"/>
              </p:cNvSpPr>
              <p:nvPr/>
            </p:nvSpPr>
            <p:spPr bwMode="auto">
              <a:xfrm flipH="1" flipV="1">
                <a:off x="5790" y="300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53" name="Line 2165"/>
              <p:cNvSpPr>
                <a:spLocks noChangeShapeType="1"/>
              </p:cNvSpPr>
              <p:nvPr/>
            </p:nvSpPr>
            <p:spPr bwMode="auto">
              <a:xfrm>
                <a:off x="5791" y="300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54" name="Line 2166"/>
              <p:cNvSpPr>
                <a:spLocks noChangeShapeType="1"/>
              </p:cNvSpPr>
              <p:nvPr/>
            </p:nvSpPr>
            <p:spPr bwMode="auto">
              <a:xfrm flipH="1" flipV="1">
                <a:off x="5927" y="299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55" name="Line 2167"/>
              <p:cNvSpPr>
                <a:spLocks noChangeShapeType="1"/>
              </p:cNvSpPr>
              <p:nvPr/>
            </p:nvSpPr>
            <p:spPr bwMode="auto">
              <a:xfrm flipV="1">
                <a:off x="5927" y="3000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56" name="Line 2168"/>
              <p:cNvSpPr>
                <a:spLocks noChangeShapeType="1"/>
              </p:cNvSpPr>
              <p:nvPr/>
            </p:nvSpPr>
            <p:spPr bwMode="auto">
              <a:xfrm flipV="1">
                <a:off x="4992" y="2989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57" name="Line 2169"/>
              <p:cNvSpPr>
                <a:spLocks noChangeShapeType="1"/>
              </p:cNvSpPr>
              <p:nvPr/>
            </p:nvSpPr>
            <p:spPr bwMode="auto">
              <a:xfrm flipH="1">
                <a:off x="5043" y="298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58" name="Line 2170"/>
              <p:cNvSpPr>
                <a:spLocks noChangeShapeType="1"/>
              </p:cNvSpPr>
              <p:nvPr/>
            </p:nvSpPr>
            <p:spPr bwMode="auto">
              <a:xfrm flipV="1">
                <a:off x="5043" y="2992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59" name="Line 2171"/>
              <p:cNvSpPr>
                <a:spLocks noChangeShapeType="1"/>
              </p:cNvSpPr>
              <p:nvPr/>
            </p:nvSpPr>
            <p:spPr bwMode="auto">
              <a:xfrm flipH="1">
                <a:off x="5147" y="298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60" name="Line 2172"/>
              <p:cNvSpPr>
                <a:spLocks noChangeShapeType="1"/>
              </p:cNvSpPr>
              <p:nvPr/>
            </p:nvSpPr>
            <p:spPr bwMode="auto">
              <a:xfrm flipV="1">
                <a:off x="5145" y="2991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61" name="Line 2173"/>
              <p:cNvSpPr>
                <a:spLocks noChangeShapeType="1"/>
              </p:cNvSpPr>
              <p:nvPr/>
            </p:nvSpPr>
            <p:spPr bwMode="auto">
              <a:xfrm flipV="1">
                <a:off x="5235" y="298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62" name="Line 2174"/>
              <p:cNvSpPr>
                <a:spLocks noChangeShapeType="1"/>
              </p:cNvSpPr>
              <p:nvPr/>
            </p:nvSpPr>
            <p:spPr bwMode="auto">
              <a:xfrm>
                <a:off x="5235" y="2990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63" name="Line 2175"/>
              <p:cNvSpPr>
                <a:spLocks noChangeShapeType="1"/>
              </p:cNvSpPr>
              <p:nvPr/>
            </p:nvSpPr>
            <p:spPr bwMode="auto">
              <a:xfrm flipH="1" flipV="1">
                <a:off x="5238" y="299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64" name="Line 2176"/>
              <p:cNvSpPr>
                <a:spLocks noChangeShapeType="1"/>
              </p:cNvSpPr>
              <p:nvPr/>
            </p:nvSpPr>
            <p:spPr bwMode="auto">
              <a:xfrm>
                <a:off x="5239" y="299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65" name="Line 2177"/>
              <p:cNvSpPr>
                <a:spLocks noChangeShapeType="1"/>
              </p:cNvSpPr>
              <p:nvPr/>
            </p:nvSpPr>
            <p:spPr bwMode="auto">
              <a:xfrm flipH="1" flipV="1">
                <a:off x="5400" y="2989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66" name="Line 2178"/>
              <p:cNvSpPr>
                <a:spLocks noChangeShapeType="1"/>
              </p:cNvSpPr>
              <p:nvPr/>
            </p:nvSpPr>
            <p:spPr bwMode="auto">
              <a:xfrm>
                <a:off x="5402" y="299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67" name="Line 2179"/>
              <p:cNvSpPr>
                <a:spLocks noChangeShapeType="1"/>
              </p:cNvSpPr>
              <p:nvPr/>
            </p:nvSpPr>
            <p:spPr bwMode="auto">
              <a:xfrm flipH="1" flipV="1">
                <a:off x="5403" y="2991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68" name="Line 2180"/>
              <p:cNvSpPr>
                <a:spLocks noChangeShapeType="1"/>
              </p:cNvSpPr>
              <p:nvPr/>
            </p:nvSpPr>
            <p:spPr bwMode="auto">
              <a:xfrm>
                <a:off x="5407" y="2992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69" name="Line 2181"/>
              <p:cNvSpPr>
                <a:spLocks noChangeShapeType="1"/>
              </p:cNvSpPr>
              <p:nvPr/>
            </p:nvSpPr>
            <p:spPr bwMode="auto">
              <a:xfrm flipV="1">
                <a:off x="5927" y="2990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70" name="Line 2182"/>
              <p:cNvSpPr>
                <a:spLocks noChangeShapeType="1"/>
              </p:cNvSpPr>
              <p:nvPr/>
            </p:nvSpPr>
            <p:spPr bwMode="auto">
              <a:xfrm flipH="1" flipV="1">
                <a:off x="5933" y="2990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71" name="Line 2183"/>
              <p:cNvSpPr>
                <a:spLocks noChangeShapeType="1"/>
              </p:cNvSpPr>
              <p:nvPr/>
            </p:nvSpPr>
            <p:spPr bwMode="auto">
              <a:xfrm flipH="1">
                <a:off x="5937" y="2991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72" name="Line 2184"/>
              <p:cNvSpPr>
                <a:spLocks noChangeShapeType="1"/>
              </p:cNvSpPr>
              <p:nvPr/>
            </p:nvSpPr>
            <p:spPr bwMode="auto">
              <a:xfrm flipH="1" flipV="1">
                <a:off x="5941" y="2991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73" name="Line 2185"/>
              <p:cNvSpPr>
                <a:spLocks noChangeShapeType="1"/>
              </p:cNvSpPr>
              <p:nvPr/>
            </p:nvSpPr>
            <p:spPr bwMode="auto">
              <a:xfrm>
                <a:off x="5944" y="299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74" name="Line 2186"/>
              <p:cNvSpPr>
                <a:spLocks noChangeShapeType="1"/>
              </p:cNvSpPr>
              <p:nvPr/>
            </p:nvSpPr>
            <p:spPr bwMode="auto">
              <a:xfrm flipH="1">
                <a:off x="5949" y="299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75" name="Line 2187"/>
              <p:cNvSpPr>
                <a:spLocks noChangeShapeType="1"/>
              </p:cNvSpPr>
              <p:nvPr/>
            </p:nvSpPr>
            <p:spPr bwMode="auto">
              <a:xfrm>
                <a:off x="5950" y="2993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76" name="Line 2188"/>
              <p:cNvSpPr>
                <a:spLocks noChangeShapeType="1"/>
              </p:cNvSpPr>
              <p:nvPr/>
            </p:nvSpPr>
            <p:spPr bwMode="auto">
              <a:xfrm>
                <a:off x="5956" y="299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77" name="Line 2189"/>
              <p:cNvSpPr>
                <a:spLocks noChangeShapeType="1"/>
              </p:cNvSpPr>
              <p:nvPr/>
            </p:nvSpPr>
            <p:spPr bwMode="auto">
              <a:xfrm flipH="1">
                <a:off x="5956" y="2993"/>
                <a:ext cx="8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78" name="Line 2190"/>
              <p:cNvSpPr>
                <a:spLocks noChangeShapeType="1"/>
              </p:cNvSpPr>
              <p:nvPr/>
            </p:nvSpPr>
            <p:spPr bwMode="auto">
              <a:xfrm flipV="1">
                <a:off x="5964" y="2992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79" name="Line 2191"/>
              <p:cNvSpPr>
                <a:spLocks noChangeShapeType="1"/>
              </p:cNvSpPr>
              <p:nvPr/>
            </p:nvSpPr>
            <p:spPr bwMode="auto">
              <a:xfrm flipH="1">
                <a:off x="5967" y="299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80" name="Line 2192"/>
              <p:cNvSpPr>
                <a:spLocks noChangeShapeType="1"/>
              </p:cNvSpPr>
              <p:nvPr/>
            </p:nvSpPr>
            <p:spPr bwMode="auto">
              <a:xfrm flipV="1">
                <a:off x="5972" y="2989"/>
                <a:ext cx="7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81" name="Line 2193"/>
              <p:cNvSpPr>
                <a:spLocks noChangeShapeType="1"/>
              </p:cNvSpPr>
              <p:nvPr/>
            </p:nvSpPr>
            <p:spPr bwMode="auto">
              <a:xfrm flipV="1">
                <a:off x="4993" y="2987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82" name="Line 2194"/>
              <p:cNvSpPr>
                <a:spLocks noChangeShapeType="1"/>
              </p:cNvSpPr>
              <p:nvPr/>
            </p:nvSpPr>
            <p:spPr bwMode="auto">
              <a:xfrm flipH="1">
                <a:off x="4993" y="2980"/>
                <a:ext cx="2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83" name="Line 2195"/>
              <p:cNvSpPr>
                <a:spLocks noChangeShapeType="1"/>
              </p:cNvSpPr>
              <p:nvPr/>
            </p:nvSpPr>
            <p:spPr bwMode="auto">
              <a:xfrm flipH="1">
                <a:off x="5044" y="2980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84" name="Line 2196"/>
              <p:cNvSpPr>
                <a:spLocks noChangeShapeType="1"/>
              </p:cNvSpPr>
              <p:nvPr/>
            </p:nvSpPr>
            <p:spPr bwMode="auto">
              <a:xfrm flipV="1">
                <a:off x="5044" y="298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85" name="Line 2197"/>
              <p:cNvSpPr>
                <a:spLocks noChangeShapeType="1"/>
              </p:cNvSpPr>
              <p:nvPr/>
            </p:nvSpPr>
            <p:spPr bwMode="auto">
              <a:xfrm flipV="1">
                <a:off x="5148" y="2982"/>
                <a:ext cx="3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86" name="Line 2198"/>
              <p:cNvSpPr>
                <a:spLocks noChangeShapeType="1"/>
              </p:cNvSpPr>
              <p:nvPr/>
            </p:nvSpPr>
            <p:spPr bwMode="auto">
              <a:xfrm>
                <a:off x="5151" y="298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87" name="Line 2199"/>
              <p:cNvSpPr>
                <a:spLocks noChangeShapeType="1"/>
              </p:cNvSpPr>
              <p:nvPr/>
            </p:nvSpPr>
            <p:spPr bwMode="auto">
              <a:xfrm flipH="1" flipV="1">
                <a:off x="5232" y="2980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88" name="Line 2200"/>
              <p:cNvSpPr>
                <a:spLocks noChangeShapeType="1"/>
              </p:cNvSpPr>
              <p:nvPr/>
            </p:nvSpPr>
            <p:spPr bwMode="auto">
              <a:xfrm>
                <a:off x="5233" y="2984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89" name="Line 2201"/>
              <p:cNvSpPr>
                <a:spLocks noChangeShapeType="1"/>
              </p:cNvSpPr>
              <p:nvPr/>
            </p:nvSpPr>
            <p:spPr bwMode="auto">
              <a:xfrm flipH="1" flipV="1">
                <a:off x="5379" y="2980"/>
                <a:ext cx="7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90" name="Line 2202"/>
              <p:cNvSpPr>
                <a:spLocks noChangeShapeType="1"/>
              </p:cNvSpPr>
              <p:nvPr/>
            </p:nvSpPr>
            <p:spPr bwMode="auto">
              <a:xfrm>
                <a:off x="5386" y="298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91" name="Line 2203"/>
              <p:cNvSpPr>
                <a:spLocks noChangeShapeType="1"/>
              </p:cNvSpPr>
              <p:nvPr/>
            </p:nvSpPr>
            <p:spPr bwMode="auto">
              <a:xfrm flipH="1" flipV="1">
                <a:off x="5387" y="2982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92" name="Line 2204"/>
              <p:cNvSpPr>
                <a:spLocks noChangeShapeType="1"/>
              </p:cNvSpPr>
              <p:nvPr/>
            </p:nvSpPr>
            <p:spPr bwMode="auto">
              <a:xfrm>
                <a:off x="5392" y="2984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93" name="Line 2205"/>
              <p:cNvSpPr>
                <a:spLocks noChangeShapeType="1"/>
              </p:cNvSpPr>
              <p:nvPr/>
            </p:nvSpPr>
            <p:spPr bwMode="auto">
              <a:xfrm flipH="1" flipV="1">
                <a:off x="5395" y="298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94" name="Line 2206"/>
              <p:cNvSpPr>
                <a:spLocks noChangeShapeType="1"/>
              </p:cNvSpPr>
              <p:nvPr/>
            </p:nvSpPr>
            <p:spPr bwMode="auto">
              <a:xfrm>
                <a:off x="5396" y="2986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95" name="Line 2207"/>
              <p:cNvSpPr>
                <a:spLocks noChangeShapeType="1"/>
              </p:cNvSpPr>
              <p:nvPr/>
            </p:nvSpPr>
            <p:spPr bwMode="auto">
              <a:xfrm flipH="1">
                <a:off x="5639" y="298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96" name="Line 2208"/>
              <p:cNvSpPr>
                <a:spLocks noChangeShapeType="1"/>
              </p:cNvSpPr>
              <p:nvPr/>
            </p:nvSpPr>
            <p:spPr bwMode="auto">
              <a:xfrm>
                <a:off x="5640" y="298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97" name="Line 2209"/>
              <p:cNvSpPr>
                <a:spLocks noChangeShapeType="1"/>
              </p:cNvSpPr>
              <p:nvPr/>
            </p:nvSpPr>
            <p:spPr bwMode="auto">
              <a:xfrm flipH="1" flipV="1">
                <a:off x="5640" y="2982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98" name="Line 2210"/>
              <p:cNvSpPr>
                <a:spLocks noChangeShapeType="1"/>
              </p:cNvSpPr>
              <p:nvPr/>
            </p:nvSpPr>
            <p:spPr bwMode="auto">
              <a:xfrm>
                <a:off x="5645" y="298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99" name="Line 2211"/>
              <p:cNvSpPr>
                <a:spLocks noChangeShapeType="1"/>
              </p:cNvSpPr>
              <p:nvPr/>
            </p:nvSpPr>
            <p:spPr bwMode="auto">
              <a:xfrm flipH="1" flipV="1">
                <a:off x="5647" y="2985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00" name="Line 2212"/>
              <p:cNvSpPr>
                <a:spLocks noChangeShapeType="1"/>
              </p:cNvSpPr>
              <p:nvPr/>
            </p:nvSpPr>
            <p:spPr bwMode="auto">
              <a:xfrm>
                <a:off x="5651" y="2986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01" name="Line 2213"/>
              <p:cNvSpPr>
                <a:spLocks noChangeShapeType="1"/>
              </p:cNvSpPr>
              <p:nvPr/>
            </p:nvSpPr>
            <p:spPr bwMode="auto">
              <a:xfrm>
                <a:off x="5655" y="298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1503" name="Group 2415"/>
            <p:cNvGrpSpPr>
              <a:grpSpLocks/>
            </p:cNvGrpSpPr>
            <p:nvPr/>
          </p:nvGrpSpPr>
          <p:grpSpPr bwMode="auto">
            <a:xfrm>
              <a:off x="4885" y="2926"/>
              <a:ext cx="1296" cy="64"/>
              <a:chOff x="4887" y="2925"/>
              <a:chExt cx="1296" cy="64"/>
            </a:xfrm>
          </p:grpSpPr>
          <p:sp>
            <p:nvSpPr>
              <p:cNvPr id="91303" name="Line 2215"/>
              <p:cNvSpPr>
                <a:spLocks noChangeShapeType="1"/>
              </p:cNvSpPr>
              <p:nvPr/>
            </p:nvSpPr>
            <p:spPr bwMode="auto">
              <a:xfrm flipH="1">
                <a:off x="5656" y="2987"/>
                <a:ext cx="9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04" name="Line 2216"/>
              <p:cNvSpPr>
                <a:spLocks noChangeShapeType="1"/>
              </p:cNvSpPr>
              <p:nvPr/>
            </p:nvSpPr>
            <p:spPr bwMode="auto">
              <a:xfrm flipV="1">
                <a:off x="5665" y="2984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05" name="Line 2217"/>
              <p:cNvSpPr>
                <a:spLocks noChangeShapeType="1"/>
              </p:cNvSpPr>
              <p:nvPr/>
            </p:nvSpPr>
            <p:spPr bwMode="auto">
              <a:xfrm flipH="1">
                <a:off x="5668" y="2982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06" name="Line 2218"/>
              <p:cNvSpPr>
                <a:spLocks noChangeShapeType="1"/>
              </p:cNvSpPr>
              <p:nvPr/>
            </p:nvSpPr>
            <p:spPr bwMode="auto">
              <a:xfrm>
                <a:off x="5673" y="298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07" name="Line 2219"/>
              <p:cNvSpPr>
                <a:spLocks noChangeShapeType="1"/>
              </p:cNvSpPr>
              <p:nvPr/>
            </p:nvSpPr>
            <p:spPr bwMode="auto">
              <a:xfrm>
                <a:off x="5979" y="2987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08" name="Line 2220"/>
              <p:cNvSpPr>
                <a:spLocks noChangeShapeType="1"/>
              </p:cNvSpPr>
              <p:nvPr/>
            </p:nvSpPr>
            <p:spPr bwMode="auto">
              <a:xfrm>
                <a:off x="5979" y="298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09" name="Line 2221"/>
              <p:cNvSpPr>
                <a:spLocks noChangeShapeType="1"/>
              </p:cNvSpPr>
              <p:nvPr/>
            </p:nvSpPr>
            <p:spPr bwMode="auto">
              <a:xfrm flipH="1">
                <a:off x="5980" y="2984"/>
                <a:ext cx="7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10" name="Line 2222"/>
              <p:cNvSpPr>
                <a:spLocks noChangeShapeType="1"/>
              </p:cNvSpPr>
              <p:nvPr/>
            </p:nvSpPr>
            <p:spPr bwMode="auto">
              <a:xfrm flipV="1">
                <a:off x="5987" y="2982"/>
                <a:ext cx="7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11" name="Line 2223"/>
              <p:cNvSpPr>
                <a:spLocks noChangeShapeType="1"/>
              </p:cNvSpPr>
              <p:nvPr/>
            </p:nvSpPr>
            <p:spPr bwMode="auto">
              <a:xfrm flipH="1">
                <a:off x="5994" y="298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12" name="Line 2224"/>
              <p:cNvSpPr>
                <a:spLocks noChangeShapeType="1"/>
              </p:cNvSpPr>
              <p:nvPr/>
            </p:nvSpPr>
            <p:spPr bwMode="auto">
              <a:xfrm>
                <a:off x="5995" y="298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13" name="Line 2225"/>
              <p:cNvSpPr>
                <a:spLocks noChangeShapeType="1"/>
              </p:cNvSpPr>
              <p:nvPr/>
            </p:nvSpPr>
            <p:spPr bwMode="auto">
              <a:xfrm flipH="1">
                <a:off x="6016" y="298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14" name="Line 2226"/>
              <p:cNvSpPr>
                <a:spLocks noChangeShapeType="1"/>
              </p:cNvSpPr>
              <p:nvPr/>
            </p:nvSpPr>
            <p:spPr bwMode="auto">
              <a:xfrm>
                <a:off x="6018" y="298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15" name="Line 2227"/>
              <p:cNvSpPr>
                <a:spLocks noChangeShapeType="1"/>
              </p:cNvSpPr>
              <p:nvPr/>
            </p:nvSpPr>
            <p:spPr bwMode="auto">
              <a:xfrm flipH="1" flipV="1">
                <a:off x="6020" y="2980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16" name="Line 2228"/>
              <p:cNvSpPr>
                <a:spLocks noChangeShapeType="1"/>
              </p:cNvSpPr>
              <p:nvPr/>
            </p:nvSpPr>
            <p:spPr bwMode="auto">
              <a:xfrm>
                <a:off x="6026" y="298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17" name="Line 2229"/>
              <p:cNvSpPr>
                <a:spLocks noChangeShapeType="1"/>
              </p:cNvSpPr>
              <p:nvPr/>
            </p:nvSpPr>
            <p:spPr bwMode="auto">
              <a:xfrm flipV="1">
                <a:off x="6028" y="2980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18" name="Line 2230"/>
              <p:cNvSpPr>
                <a:spLocks noChangeShapeType="1"/>
              </p:cNvSpPr>
              <p:nvPr/>
            </p:nvSpPr>
            <p:spPr bwMode="auto">
              <a:xfrm flipH="1">
                <a:off x="4996" y="2972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19" name="Line 2231"/>
              <p:cNvSpPr>
                <a:spLocks noChangeShapeType="1"/>
              </p:cNvSpPr>
              <p:nvPr/>
            </p:nvSpPr>
            <p:spPr bwMode="auto">
              <a:xfrm flipV="1">
                <a:off x="4995" y="2977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20" name="Line 2232"/>
              <p:cNvSpPr>
                <a:spLocks noChangeShapeType="1"/>
              </p:cNvSpPr>
              <p:nvPr/>
            </p:nvSpPr>
            <p:spPr bwMode="auto">
              <a:xfrm flipV="1">
                <a:off x="5045" y="2972"/>
                <a:ext cx="2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21" name="Line 2233"/>
              <p:cNvSpPr>
                <a:spLocks noChangeShapeType="1"/>
              </p:cNvSpPr>
              <p:nvPr/>
            </p:nvSpPr>
            <p:spPr bwMode="auto">
              <a:xfrm flipH="1">
                <a:off x="5151" y="2972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22" name="Line 2234"/>
              <p:cNvSpPr>
                <a:spLocks noChangeShapeType="1"/>
              </p:cNvSpPr>
              <p:nvPr/>
            </p:nvSpPr>
            <p:spPr bwMode="auto">
              <a:xfrm flipV="1">
                <a:off x="5151" y="297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23" name="Line 2235"/>
              <p:cNvSpPr>
                <a:spLocks noChangeShapeType="1"/>
              </p:cNvSpPr>
              <p:nvPr/>
            </p:nvSpPr>
            <p:spPr bwMode="auto">
              <a:xfrm flipH="1" flipV="1">
                <a:off x="5231" y="297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24" name="Line 2236"/>
              <p:cNvSpPr>
                <a:spLocks noChangeShapeType="1"/>
              </p:cNvSpPr>
              <p:nvPr/>
            </p:nvSpPr>
            <p:spPr bwMode="auto">
              <a:xfrm>
                <a:off x="5232" y="297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25" name="Line 2237"/>
              <p:cNvSpPr>
                <a:spLocks noChangeShapeType="1"/>
              </p:cNvSpPr>
              <p:nvPr/>
            </p:nvSpPr>
            <p:spPr bwMode="auto">
              <a:xfrm flipH="1" flipV="1">
                <a:off x="5357" y="2972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26" name="Line 2238"/>
              <p:cNvSpPr>
                <a:spLocks noChangeShapeType="1"/>
              </p:cNvSpPr>
              <p:nvPr/>
            </p:nvSpPr>
            <p:spPr bwMode="auto">
              <a:xfrm>
                <a:off x="5362" y="2975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27" name="Line 2239"/>
              <p:cNvSpPr>
                <a:spLocks noChangeShapeType="1"/>
              </p:cNvSpPr>
              <p:nvPr/>
            </p:nvSpPr>
            <p:spPr bwMode="auto">
              <a:xfrm flipH="1" flipV="1">
                <a:off x="5364" y="297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28" name="Line 2240"/>
              <p:cNvSpPr>
                <a:spLocks noChangeShapeType="1"/>
              </p:cNvSpPr>
              <p:nvPr/>
            </p:nvSpPr>
            <p:spPr bwMode="auto">
              <a:xfrm>
                <a:off x="5366" y="29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29" name="Line 2241"/>
              <p:cNvSpPr>
                <a:spLocks noChangeShapeType="1"/>
              </p:cNvSpPr>
              <p:nvPr/>
            </p:nvSpPr>
            <p:spPr bwMode="auto">
              <a:xfrm flipH="1">
                <a:off x="5371" y="2978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30" name="Line 2242"/>
              <p:cNvSpPr>
                <a:spLocks noChangeShapeType="1"/>
              </p:cNvSpPr>
              <p:nvPr/>
            </p:nvSpPr>
            <p:spPr bwMode="auto">
              <a:xfrm>
                <a:off x="5373" y="2978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31" name="Line 2243"/>
              <p:cNvSpPr>
                <a:spLocks noChangeShapeType="1"/>
              </p:cNvSpPr>
              <p:nvPr/>
            </p:nvSpPr>
            <p:spPr bwMode="auto">
              <a:xfrm flipH="1">
                <a:off x="5602" y="2972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32" name="Line 2244"/>
              <p:cNvSpPr>
                <a:spLocks noChangeShapeType="1"/>
              </p:cNvSpPr>
              <p:nvPr/>
            </p:nvSpPr>
            <p:spPr bwMode="auto">
              <a:xfrm>
                <a:off x="5608" y="297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33" name="Line 2245"/>
              <p:cNvSpPr>
                <a:spLocks noChangeShapeType="1"/>
              </p:cNvSpPr>
              <p:nvPr/>
            </p:nvSpPr>
            <p:spPr bwMode="auto">
              <a:xfrm flipH="1">
                <a:off x="5609" y="2973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34" name="Line 2246"/>
              <p:cNvSpPr>
                <a:spLocks noChangeShapeType="1"/>
              </p:cNvSpPr>
              <p:nvPr/>
            </p:nvSpPr>
            <p:spPr bwMode="auto">
              <a:xfrm>
                <a:off x="5616" y="297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35" name="Line 2247"/>
              <p:cNvSpPr>
                <a:spLocks noChangeShapeType="1"/>
              </p:cNvSpPr>
              <p:nvPr/>
            </p:nvSpPr>
            <p:spPr bwMode="auto">
              <a:xfrm>
                <a:off x="5617" y="2973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36" name="Line 2248"/>
              <p:cNvSpPr>
                <a:spLocks noChangeShapeType="1"/>
              </p:cNvSpPr>
              <p:nvPr/>
            </p:nvSpPr>
            <p:spPr bwMode="auto">
              <a:xfrm>
                <a:off x="5623" y="297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37" name="Line 2249"/>
              <p:cNvSpPr>
                <a:spLocks noChangeShapeType="1"/>
              </p:cNvSpPr>
              <p:nvPr/>
            </p:nvSpPr>
            <p:spPr bwMode="auto">
              <a:xfrm flipH="1" flipV="1">
                <a:off x="5624" y="2973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38" name="Line 2250"/>
              <p:cNvSpPr>
                <a:spLocks noChangeShapeType="1"/>
              </p:cNvSpPr>
              <p:nvPr/>
            </p:nvSpPr>
            <p:spPr bwMode="auto">
              <a:xfrm>
                <a:off x="5630" y="2975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39" name="Line 2251"/>
              <p:cNvSpPr>
                <a:spLocks noChangeShapeType="1"/>
              </p:cNvSpPr>
              <p:nvPr/>
            </p:nvSpPr>
            <p:spPr bwMode="auto">
              <a:xfrm flipH="1" flipV="1">
                <a:off x="5632" y="2976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40" name="Line 2252"/>
              <p:cNvSpPr>
                <a:spLocks noChangeShapeType="1"/>
              </p:cNvSpPr>
              <p:nvPr/>
            </p:nvSpPr>
            <p:spPr bwMode="auto">
              <a:xfrm>
                <a:off x="5635" y="2977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41" name="Line 2253"/>
              <p:cNvSpPr>
                <a:spLocks noChangeShapeType="1"/>
              </p:cNvSpPr>
              <p:nvPr/>
            </p:nvSpPr>
            <p:spPr bwMode="auto">
              <a:xfrm flipV="1">
                <a:off x="5671" y="297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42" name="Line 2254"/>
              <p:cNvSpPr>
                <a:spLocks noChangeShapeType="1"/>
              </p:cNvSpPr>
              <p:nvPr/>
            </p:nvSpPr>
            <p:spPr bwMode="auto">
              <a:xfrm>
                <a:off x="5671" y="2973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43" name="Line 2255"/>
              <p:cNvSpPr>
                <a:spLocks noChangeShapeType="1"/>
              </p:cNvSpPr>
              <p:nvPr/>
            </p:nvSpPr>
            <p:spPr bwMode="auto">
              <a:xfrm flipV="1">
                <a:off x="5673" y="2976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44" name="Line 2256"/>
              <p:cNvSpPr>
                <a:spLocks noChangeShapeType="1"/>
              </p:cNvSpPr>
              <p:nvPr/>
            </p:nvSpPr>
            <p:spPr bwMode="auto">
              <a:xfrm>
                <a:off x="5673" y="297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45" name="Line 2257"/>
              <p:cNvSpPr>
                <a:spLocks noChangeShapeType="1"/>
              </p:cNvSpPr>
              <p:nvPr/>
            </p:nvSpPr>
            <p:spPr bwMode="auto">
              <a:xfrm flipH="1">
                <a:off x="5997" y="2976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46" name="Line 2258"/>
              <p:cNvSpPr>
                <a:spLocks noChangeShapeType="1"/>
              </p:cNvSpPr>
              <p:nvPr/>
            </p:nvSpPr>
            <p:spPr bwMode="auto">
              <a:xfrm flipV="1">
                <a:off x="6003" y="2973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47" name="Line 2259"/>
              <p:cNvSpPr>
                <a:spLocks noChangeShapeType="1"/>
              </p:cNvSpPr>
              <p:nvPr/>
            </p:nvSpPr>
            <p:spPr bwMode="auto">
              <a:xfrm>
                <a:off x="6009" y="297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48" name="Line 2260"/>
              <p:cNvSpPr>
                <a:spLocks noChangeShapeType="1"/>
              </p:cNvSpPr>
              <p:nvPr/>
            </p:nvSpPr>
            <p:spPr bwMode="auto">
              <a:xfrm flipV="1">
                <a:off x="6010" y="2972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49" name="Line 2261"/>
              <p:cNvSpPr>
                <a:spLocks noChangeShapeType="1"/>
              </p:cNvSpPr>
              <p:nvPr/>
            </p:nvSpPr>
            <p:spPr bwMode="auto">
              <a:xfrm flipV="1">
                <a:off x="6016" y="2975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50" name="Line 2262"/>
              <p:cNvSpPr>
                <a:spLocks noChangeShapeType="1"/>
              </p:cNvSpPr>
              <p:nvPr/>
            </p:nvSpPr>
            <p:spPr bwMode="auto">
              <a:xfrm flipH="1" flipV="1">
                <a:off x="6020" y="2975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51" name="Line 2263"/>
              <p:cNvSpPr>
                <a:spLocks noChangeShapeType="1"/>
              </p:cNvSpPr>
              <p:nvPr/>
            </p:nvSpPr>
            <p:spPr bwMode="auto">
              <a:xfrm flipH="1">
                <a:off x="6021" y="2977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52" name="Line 2264"/>
              <p:cNvSpPr>
                <a:spLocks noChangeShapeType="1"/>
              </p:cNvSpPr>
              <p:nvPr/>
            </p:nvSpPr>
            <p:spPr bwMode="auto">
              <a:xfrm flipH="1" flipV="1">
                <a:off x="6028" y="2977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53" name="Line 2265"/>
              <p:cNvSpPr>
                <a:spLocks noChangeShapeType="1"/>
              </p:cNvSpPr>
              <p:nvPr/>
            </p:nvSpPr>
            <p:spPr bwMode="auto">
              <a:xfrm>
                <a:off x="6029" y="2979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54" name="Line 2266"/>
              <p:cNvSpPr>
                <a:spLocks noChangeShapeType="1"/>
              </p:cNvSpPr>
              <p:nvPr/>
            </p:nvSpPr>
            <p:spPr bwMode="auto">
              <a:xfrm flipV="1">
                <a:off x="4999" y="2966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55" name="Line 2267"/>
              <p:cNvSpPr>
                <a:spLocks noChangeShapeType="1"/>
              </p:cNvSpPr>
              <p:nvPr/>
            </p:nvSpPr>
            <p:spPr bwMode="auto">
              <a:xfrm flipH="1">
                <a:off x="5001" y="296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56" name="Line 2268"/>
              <p:cNvSpPr>
                <a:spLocks noChangeShapeType="1"/>
              </p:cNvSpPr>
              <p:nvPr/>
            </p:nvSpPr>
            <p:spPr bwMode="auto">
              <a:xfrm flipV="1">
                <a:off x="5047" y="297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57" name="Line 2269"/>
              <p:cNvSpPr>
                <a:spLocks noChangeShapeType="1"/>
              </p:cNvSpPr>
              <p:nvPr/>
            </p:nvSpPr>
            <p:spPr bwMode="auto">
              <a:xfrm flipH="1">
                <a:off x="5048" y="2964"/>
                <a:ext cx="4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58" name="Line 2270"/>
              <p:cNvSpPr>
                <a:spLocks noChangeShapeType="1"/>
              </p:cNvSpPr>
              <p:nvPr/>
            </p:nvSpPr>
            <p:spPr bwMode="auto">
              <a:xfrm flipH="1">
                <a:off x="5152" y="2964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59" name="Line 2271"/>
              <p:cNvSpPr>
                <a:spLocks noChangeShapeType="1"/>
              </p:cNvSpPr>
              <p:nvPr/>
            </p:nvSpPr>
            <p:spPr bwMode="auto">
              <a:xfrm flipV="1">
                <a:off x="5152" y="297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60" name="Line 2272"/>
              <p:cNvSpPr>
                <a:spLocks noChangeShapeType="1"/>
              </p:cNvSpPr>
              <p:nvPr/>
            </p:nvSpPr>
            <p:spPr bwMode="auto">
              <a:xfrm flipH="1" flipV="1">
                <a:off x="5229" y="2964"/>
                <a:ext cx="2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61" name="Line 2273"/>
              <p:cNvSpPr>
                <a:spLocks noChangeShapeType="1"/>
              </p:cNvSpPr>
              <p:nvPr/>
            </p:nvSpPr>
            <p:spPr bwMode="auto">
              <a:xfrm>
                <a:off x="5231" y="297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62" name="Line 2274"/>
              <p:cNvSpPr>
                <a:spLocks noChangeShapeType="1"/>
              </p:cNvSpPr>
              <p:nvPr/>
            </p:nvSpPr>
            <p:spPr bwMode="auto">
              <a:xfrm flipH="1">
                <a:off x="5345" y="296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63" name="Line 2275"/>
              <p:cNvSpPr>
                <a:spLocks noChangeShapeType="1"/>
              </p:cNvSpPr>
              <p:nvPr/>
            </p:nvSpPr>
            <p:spPr bwMode="auto">
              <a:xfrm>
                <a:off x="5347" y="296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64" name="Line 2276"/>
              <p:cNvSpPr>
                <a:spLocks noChangeShapeType="1"/>
              </p:cNvSpPr>
              <p:nvPr/>
            </p:nvSpPr>
            <p:spPr bwMode="auto">
              <a:xfrm flipH="1" flipV="1">
                <a:off x="5348" y="2965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65" name="Line 2277"/>
              <p:cNvSpPr>
                <a:spLocks noChangeShapeType="1"/>
              </p:cNvSpPr>
              <p:nvPr/>
            </p:nvSpPr>
            <p:spPr bwMode="auto">
              <a:xfrm>
                <a:off x="5351" y="2968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66" name="Line 2278"/>
              <p:cNvSpPr>
                <a:spLocks noChangeShapeType="1"/>
              </p:cNvSpPr>
              <p:nvPr/>
            </p:nvSpPr>
            <p:spPr bwMode="auto">
              <a:xfrm flipH="1">
                <a:off x="5356" y="297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67" name="Line 2279"/>
              <p:cNvSpPr>
                <a:spLocks noChangeShapeType="1"/>
              </p:cNvSpPr>
              <p:nvPr/>
            </p:nvSpPr>
            <p:spPr bwMode="auto">
              <a:xfrm>
                <a:off x="5357" y="297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68" name="Line 2280"/>
              <p:cNvSpPr>
                <a:spLocks noChangeShapeType="1"/>
              </p:cNvSpPr>
              <p:nvPr/>
            </p:nvSpPr>
            <p:spPr bwMode="auto">
              <a:xfrm flipH="1" flipV="1">
                <a:off x="5580" y="2964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69" name="Line 2281"/>
              <p:cNvSpPr>
                <a:spLocks noChangeShapeType="1"/>
              </p:cNvSpPr>
              <p:nvPr/>
            </p:nvSpPr>
            <p:spPr bwMode="auto">
              <a:xfrm>
                <a:off x="5583" y="2965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70" name="Line 2282"/>
              <p:cNvSpPr>
                <a:spLocks noChangeShapeType="1"/>
              </p:cNvSpPr>
              <p:nvPr/>
            </p:nvSpPr>
            <p:spPr bwMode="auto">
              <a:xfrm flipH="1" flipV="1">
                <a:off x="5586" y="2965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71" name="Line 2283"/>
              <p:cNvSpPr>
                <a:spLocks noChangeShapeType="1"/>
              </p:cNvSpPr>
              <p:nvPr/>
            </p:nvSpPr>
            <p:spPr bwMode="auto">
              <a:xfrm>
                <a:off x="5589" y="2968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72" name="Line 2284"/>
              <p:cNvSpPr>
                <a:spLocks noChangeShapeType="1"/>
              </p:cNvSpPr>
              <p:nvPr/>
            </p:nvSpPr>
            <p:spPr bwMode="auto">
              <a:xfrm flipH="1">
                <a:off x="5593" y="2969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73" name="Line 2285"/>
              <p:cNvSpPr>
                <a:spLocks noChangeShapeType="1"/>
              </p:cNvSpPr>
              <p:nvPr/>
            </p:nvSpPr>
            <p:spPr bwMode="auto">
              <a:xfrm>
                <a:off x="5595" y="2969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74" name="Line 2286"/>
              <p:cNvSpPr>
                <a:spLocks noChangeShapeType="1"/>
              </p:cNvSpPr>
              <p:nvPr/>
            </p:nvSpPr>
            <p:spPr bwMode="auto">
              <a:xfrm flipV="1">
                <a:off x="5601" y="297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75" name="Line 2287"/>
              <p:cNvSpPr>
                <a:spLocks noChangeShapeType="1"/>
              </p:cNvSpPr>
              <p:nvPr/>
            </p:nvSpPr>
            <p:spPr bwMode="auto">
              <a:xfrm>
                <a:off x="5601" y="297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76" name="Line 2288"/>
              <p:cNvSpPr>
                <a:spLocks noChangeShapeType="1"/>
              </p:cNvSpPr>
              <p:nvPr/>
            </p:nvSpPr>
            <p:spPr bwMode="auto">
              <a:xfrm flipH="1" flipV="1">
                <a:off x="5668" y="296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77" name="Line 2289"/>
              <p:cNvSpPr>
                <a:spLocks noChangeShapeType="1"/>
              </p:cNvSpPr>
              <p:nvPr/>
            </p:nvSpPr>
            <p:spPr bwMode="auto">
              <a:xfrm>
                <a:off x="5669" y="2966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78" name="Line 2290"/>
              <p:cNvSpPr>
                <a:spLocks noChangeShapeType="1"/>
              </p:cNvSpPr>
              <p:nvPr/>
            </p:nvSpPr>
            <p:spPr bwMode="auto">
              <a:xfrm flipH="1" flipV="1">
                <a:off x="6011" y="2964"/>
                <a:ext cx="2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79" name="Line 2291"/>
              <p:cNvSpPr>
                <a:spLocks noChangeShapeType="1"/>
              </p:cNvSpPr>
              <p:nvPr/>
            </p:nvSpPr>
            <p:spPr bwMode="auto">
              <a:xfrm>
                <a:off x="6013" y="2971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80" name="Line 2292"/>
              <p:cNvSpPr>
                <a:spLocks noChangeShapeType="1"/>
              </p:cNvSpPr>
              <p:nvPr/>
            </p:nvSpPr>
            <p:spPr bwMode="auto">
              <a:xfrm flipH="1">
                <a:off x="5002" y="2957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81" name="Line 2293"/>
              <p:cNvSpPr>
                <a:spLocks noChangeShapeType="1"/>
              </p:cNvSpPr>
              <p:nvPr/>
            </p:nvSpPr>
            <p:spPr bwMode="auto">
              <a:xfrm flipV="1">
                <a:off x="5002" y="296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82" name="Line 2294"/>
              <p:cNvSpPr>
                <a:spLocks noChangeShapeType="1"/>
              </p:cNvSpPr>
              <p:nvPr/>
            </p:nvSpPr>
            <p:spPr bwMode="auto">
              <a:xfrm flipV="1">
                <a:off x="5052" y="2958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83" name="Line 2295"/>
              <p:cNvSpPr>
                <a:spLocks noChangeShapeType="1"/>
              </p:cNvSpPr>
              <p:nvPr/>
            </p:nvSpPr>
            <p:spPr bwMode="auto">
              <a:xfrm>
                <a:off x="5057" y="295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84" name="Line 2296"/>
              <p:cNvSpPr>
                <a:spLocks noChangeShapeType="1"/>
              </p:cNvSpPr>
              <p:nvPr/>
            </p:nvSpPr>
            <p:spPr bwMode="auto">
              <a:xfrm flipV="1">
                <a:off x="5153" y="2957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85" name="Line 2297"/>
              <p:cNvSpPr>
                <a:spLocks noChangeShapeType="1"/>
              </p:cNvSpPr>
              <p:nvPr/>
            </p:nvSpPr>
            <p:spPr bwMode="auto">
              <a:xfrm>
                <a:off x="5153" y="296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86" name="Line 2298"/>
              <p:cNvSpPr>
                <a:spLocks noChangeShapeType="1"/>
              </p:cNvSpPr>
              <p:nvPr/>
            </p:nvSpPr>
            <p:spPr bwMode="auto">
              <a:xfrm flipV="1">
                <a:off x="5227" y="295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87" name="Line 2299"/>
              <p:cNvSpPr>
                <a:spLocks noChangeShapeType="1"/>
              </p:cNvSpPr>
              <p:nvPr/>
            </p:nvSpPr>
            <p:spPr bwMode="auto">
              <a:xfrm>
                <a:off x="5227" y="2958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88" name="Line 2300"/>
              <p:cNvSpPr>
                <a:spLocks noChangeShapeType="1"/>
              </p:cNvSpPr>
              <p:nvPr/>
            </p:nvSpPr>
            <p:spPr bwMode="auto">
              <a:xfrm flipV="1">
                <a:off x="5338" y="295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89" name="Line 2301"/>
              <p:cNvSpPr>
                <a:spLocks noChangeShapeType="1"/>
              </p:cNvSpPr>
              <p:nvPr/>
            </p:nvSpPr>
            <p:spPr bwMode="auto">
              <a:xfrm>
                <a:off x="5338" y="2958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90" name="Line 2302"/>
              <p:cNvSpPr>
                <a:spLocks noChangeShapeType="1"/>
              </p:cNvSpPr>
              <p:nvPr/>
            </p:nvSpPr>
            <p:spPr bwMode="auto">
              <a:xfrm flipH="1" flipV="1">
                <a:off x="5340" y="2960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91" name="Line 2303"/>
              <p:cNvSpPr>
                <a:spLocks noChangeShapeType="1"/>
              </p:cNvSpPr>
              <p:nvPr/>
            </p:nvSpPr>
            <p:spPr bwMode="auto">
              <a:xfrm>
                <a:off x="5343" y="2962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92" name="Line 2304"/>
              <p:cNvSpPr>
                <a:spLocks noChangeShapeType="1"/>
              </p:cNvSpPr>
              <p:nvPr/>
            </p:nvSpPr>
            <p:spPr bwMode="auto">
              <a:xfrm flipH="1" flipV="1">
                <a:off x="5565" y="2957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93" name="Line 2305"/>
              <p:cNvSpPr>
                <a:spLocks noChangeShapeType="1"/>
              </p:cNvSpPr>
              <p:nvPr/>
            </p:nvSpPr>
            <p:spPr bwMode="auto">
              <a:xfrm>
                <a:off x="5567" y="295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94" name="Line 2306"/>
              <p:cNvSpPr>
                <a:spLocks noChangeShapeType="1"/>
              </p:cNvSpPr>
              <p:nvPr/>
            </p:nvSpPr>
            <p:spPr bwMode="auto">
              <a:xfrm flipH="1" flipV="1">
                <a:off x="5568" y="2958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95" name="Line 2307"/>
              <p:cNvSpPr>
                <a:spLocks noChangeShapeType="1"/>
              </p:cNvSpPr>
              <p:nvPr/>
            </p:nvSpPr>
            <p:spPr bwMode="auto">
              <a:xfrm>
                <a:off x="5573" y="2961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96" name="Line 2308"/>
              <p:cNvSpPr>
                <a:spLocks noChangeShapeType="1"/>
              </p:cNvSpPr>
              <p:nvPr/>
            </p:nvSpPr>
            <p:spPr bwMode="auto">
              <a:xfrm>
                <a:off x="5577" y="2963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97" name="Line 2309"/>
              <p:cNvSpPr>
                <a:spLocks noChangeShapeType="1"/>
              </p:cNvSpPr>
              <p:nvPr/>
            </p:nvSpPr>
            <p:spPr bwMode="auto">
              <a:xfrm flipV="1">
                <a:off x="5668" y="2957"/>
                <a:ext cx="3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98" name="Line 2310"/>
              <p:cNvSpPr>
                <a:spLocks noChangeShapeType="1"/>
              </p:cNvSpPr>
              <p:nvPr/>
            </p:nvSpPr>
            <p:spPr bwMode="auto">
              <a:xfrm flipH="1">
                <a:off x="6011" y="2957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99" name="Line 2311"/>
              <p:cNvSpPr>
                <a:spLocks noChangeShapeType="1"/>
              </p:cNvSpPr>
              <p:nvPr/>
            </p:nvSpPr>
            <p:spPr bwMode="auto">
              <a:xfrm>
                <a:off x="6011" y="296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00" name="Line 2312"/>
              <p:cNvSpPr>
                <a:spLocks noChangeShapeType="1"/>
              </p:cNvSpPr>
              <p:nvPr/>
            </p:nvSpPr>
            <p:spPr bwMode="auto">
              <a:xfrm flipV="1">
                <a:off x="5004" y="294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01" name="Line 2313"/>
              <p:cNvSpPr>
                <a:spLocks noChangeShapeType="1"/>
              </p:cNvSpPr>
              <p:nvPr/>
            </p:nvSpPr>
            <p:spPr bwMode="auto">
              <a:xfrm flipV="1">
                <a:off x="5004" y="2953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02" name="Line 2314"/>
              <p:cNvSpPr>
                <a:spLocks noChangeShapeType="1"/>
              </p:cNvSpPr>
              <p:nvPr/>
            </p:nvSpPr>
            <p:spPr bwMode="auto">
              <a:xfrm flipV="1">
                <a:off x="5057" y="2949"/>
                <a:ext cx="6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03" name="Line 2315"/>
              <p:cNvSpPr>
                <a:spLocks noChangeShapeType="1"/>
              </p:cNvSpPr>
              <p:nvPr/>
            </p:nvSpPr>
            <p:spPr bwMode="auto">
              <a:xfrm flipV="1">
                <a:off x="5063" y="294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04" name="Line 2316"/>
              <p:cNvSpPr>
                <a:spLocks noChangeShapeType="1"/>
              </p:cNvSpPr>
              <p:nvPr/>
            </p:nvSpPr>
            <p:spPr bwMode="auto">
              <a:xfrm flipH="1" flipV="1">
                <a:off x="5151" y="2948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05" name="Line 2317"/>
              <p:cNvSpPr>
                <a:spLocks noChangeShapeType="1"/>
              </p:cNvSpPr>
              <p:nvPr/>
            </p:nvSpPr>
            <p:spPr bwMode="auto">
              <a:xfrm>
                <a:off x="5152" y="2955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06" name="Line 2318"/>
              <p:cNvSpPr>
                <a:spLocks noChangeShapeType="1"/>
              </p:cNvSpPr>
              <p:nvPr/>
            </p:nvSpPr>
            <p:spPr bwMode="auto">
              <a:xfrm flipH="1" flipV="1">
                <a:off x="5225" y="294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07" name="Line 2319"/>
              <p:cNvSpPr>
                <a:spLocks noChangeShapeType="1"/>
              </p:cNvSpPr>
              <p:nvPr/>
            </p:nvSpPr>
            <p:spPr bwMode="auto">
              <a:xfrm>
                <a:off x="5226" y="2953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08" name="Line 2320"/>
              <p:cNvSpPr>
                <a:spLocks noChangeShapeType="1"/>
              </p:cNvSpPr>
              <p:nvPr/>
            </p:nvSpPr>
            <p:spPr bwMode="auto">
              <a:xfrm flipH="1" flipV="1">
                <a:off x="5334" y="2948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09" name="Line 2321"/>
              <p:cNvSpPr>
                <a:spLocks noChangeShapeType="1"/>
              </p:cNvSpPr>
              <p:nvPr/>
            </p:nvSpPr>
            <p:spPr bwMode="auto">
              <a:xfrm>
                <a:off x="5336" y="2953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10" name="Line 2322"/>
              <p:cNvSpPr>
                <a:spLocks noChangeShapeType="1"/>
              </p:cNvSpPr>
              <p:nvPr/>
            </p:nvSpPr>
            <p:spPr bwMode="auto">
              <a:xfrm flipH="1" flipV="1">
                <a:off x="5555" y="2948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11" name="Line 2323"/>
              <p:cNvSpPr>
                <a:spLocks noChangeShapeType="1"/>
              </p:cNvSpPr>
              <p:nvPr/>
            </p:nvSpPr>
            <p:spPr bwMode="auto">
              <a:xfrm>
                <a:off x="5559" y="2951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12" name="Line 2324"/>
              <p:cNvSpPr>
                <a:spLocks noChangeShapeType="1"/>
              </p:cNvSpPr>
              <p:nvPr/>
            </p:nvSpPr>
            <p:spPr bwMode="auto">
              <a:xfrm flipH="1" flipV="1">
                <a:off x="5561" y="295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13" name="Line 2325"/>
              <p:cNvSpPr>
                <a:spLocks noChangeShapeType="1"/>
              </p:cNvSpPr>
              <p:nvPr/>
            </p:nvSpPr>
            <p:spPr bwMode="auto">
              <a:xfrm>
                <a:off x="5562" y="2955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14" name="Line 2326"/>
              <p:cNvSpPr>
                <a:spLocks noChangeShapeType="1"/>
              </p:cNvSpPr>
              <p:nvPr/>
            </p:nvSpPr>
            <p:spPr bwMode="auto">
              <a:xfrm flipH="1">
                <a:off x="5671" y="295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15" name="Line 2327"/>
              <p:cNvSpPr>
                <a:spLocks noChangeShapeType="1"/>
              </p:cNvSpPr>
              <p:nvPr/>
            </p:nvSpPr>
            <p:spPr bwMode="auto">
              <a:xfrm flipV="1">
                <a:off x="5673" y="295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16" name="Line 2328"/>
              <p:cNvSpPr>
                <a:spLocks noChangeShapeType="1"/>
              </p:cNvSpPr>
              <p:nvPr/>
            </p:nvSpPr>
            <p:spPr bwMode="auto">
              <a:xfrm flipH="1">
                <a:off x="5674" y="2949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17" name="Line 2329"/>
              <p:cNvSpPr>
                <a:spLocks noChangeShapeType="1"/>
              </p:cNvSpPr>
              <p:nvPr/>
            </p:nvSpPr>
            <p:spPr bwMode="auto">
              <a:xfrm flipV="1">
                <a:off x="5680" y="294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18" name="Line 2330"/>
              <p:cNvSpPr>
                <a:spLocks noChangeShapeType="1"/>
              </p:cNvSpPr>
              <p:nvPr/>
            </p:nvSpPr>
            <p:spPr bwMode="auto">
              <a:xfrm flipH="1">
                <a:off x="6015" y="2948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19" name="Line 2331"/>
              <p:cNvSpPr>
                <a:spLocks noChangeShapeType="1"/>
              </p:cNvSpPr>
              <p:nvPr/>
            </p:nvSpPr>
            <p:spPr bwMode="auto">
              <a:xfrm flipV="1">
                <a:off x="6013" y="2953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20" name="Line 2332"/>
              <p:cNvSpPr>
                <a:spLocks noChangeShapeType="1"/>
              </p:cNvSpPr>
              <p:nvPr/>
            </p:nvSpPr>
            <p:spPr bwMode="auto">
              <a:xfrm flipH="1" flipV="1">
                <a:off x="6134" y="2948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21" name="Line 2333"/>
              <p:cNvSpPr>
                <a:spLocks noChangeShapeType="1"/>
              </p:cNvSpPr>
              <p:nvPr/>
            </p:nvSpPr>
            <p:spPr bwMode="auto">
              <a:xfrm>
                <a:off x="6137" y="294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22" name="Line 2334"/>
              <p:cNvSpPr>
                <a:spLocks noChangeShapeType="1"/>
              </p:cNvSpPr>
              <p:nvPr/>
            </p:nvSpPr>
            <p:spPr bwMode="auto">
              <a:xfrm flipH="1" flipV="1">
                <a:off x="6138" y="2950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23" name="Line 2335"/>
              <p:cNvSpPr>
                <a:spLocks noChangeShapeType="1"/>
              </p:cNvSpPr>
              <p:nvPr/>
            </p:nvSpPr>
            <p:spPr bwMode="auto">
              <a:xfrm>
                <a:off x="6144" y="2951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24" name="Line 2336"/>
              <p:cNvSpPr>
                <a:spLocks noChangeShapeType="1"/>
              </p:cNvSpPr>
              <p:nvPr/>
            </p:nvSpPr>
            <p:spPr bwMode="auto">
              <a:xfrm>
                <a:off x="6146" y="2951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25" name="Line 2337"/>
              <p:cNvSpPr>
                <a:spLocks noChangeShapeType="1"/>
              </p:cNvSpPr>
              <p:nvPr/>
            </p:nvSpPr>
            <p:spPr bwMode="auto">
              <a:xfrm>
                <a:off x="6149" y="2951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26" name="Line 2338"/>
              <p:cNvSpPr>
                <a:spLocks noChangeShapeType="1"/>
              </p:cNvSpPr>
              <p:nvPr/>
            </p:nvSpPr>
            <p:spPr bwMode="auto">
              <a:xfrm flipV="1">
                <a:off x="6153" y="2950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27" name="Line 2339"/>
              <p:cNvSpPr>
                <a:spLocks noChangeShapeType="1"/>
              </p:cNvSpPr>
              <p:nvPr/>
            </p:nvSpPr>
            <p:spPr bwMode="auto">
              <a:xfrm flipH="1">
                <a:off x="6160" y="295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28" name="Line 2340"/>
              <p:cNvSpPr>
                <a:spLocks noChangeShapeType="1"/>
              </p:cNvSpPr>
              <p:nvPr/>
            </p:nvSpPr>
            <p:spPr bwMode="auto">
              <a:xfrm flipV="1">
                <a:off x="6161" y="2948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29" name="Line 2341"/>
              <p:cNvSpPr>
                <a:spLocks noChangeShapeType="1"/>
              </p:cNvSpPr>
              <p:nvPr/>
            </p:nvSpPr>
            <p:spPr bwMode="auto">
              <a:xfrm flipV="1">
                <a:off x="5004" y="294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30" name="Line 2342"/>
              <p:cNvSpPr>
                <a:spLocks noChangeShapeType="1"/>
              </p:cNvSpPr>
              <p:nvPr/>
            </p:nvSpPr>
            <p:spPr bwMode="auto">
              <a:xfrm flipV="1">
                <a:off x="5004" y="294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31" name="Line 2343"/>
              <p:cNvSpPr>
                <a:spLocks noChangeShapeType="1"/>
              </p:cNvSpPr>
              <p:nvPr/>
            </p:nvSpPr>
            <p:spPr bwMode="auto">
              <a:xfrm flipH="1">
                <a:off x="5063" y="2943"/>
                <a:ext cx="9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32" name="Line 2344"/>
              <p:cNvSpPr>
                <a:spLocks noChangeShapeType="1"/>
              </p:cNvSpPr>
              <p:nvPr/>
            </p:nvSpPr>
            <p:spPr bwMode="auto">
              <a:xfrm flipV="1">
                <a:off x="5072" y="2940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33" name="Line 2345"/>
              <p:cNvSpPr>
                <a:spLocks noChangeShapeType="1"/>
              </p:cNvSpPr>
              <p:nvPr/>
            </p:nvSpPr>
            <p:spPr bwMode="auto">
              <a:xfrm flipH="1" flipV="1">
                <a:off x="5148" y="294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34" name="Line 2346"/>
              <p:cNvSpPr>
                <a:spLocks noChangeShapeType="1"/>
              </p:cNvSpPr>
              <p:nvPr/>
            </p:nvSpPr>
            <p:spPr bwMode="auto">
              <a:xfrm>
                <a:off x="5149" y="2941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35" name="Line 2347"/>
              <p:cNvSpPr>
                <a:spLocks noChangeShapeType="1"/>
              </p:cNvSpPr>
              <p:nvPr/>
            </p:nvSpPr>
            <p:spPr bwMode="auto">
              <a:xfrm flipV="1">
                <a:off x="5151" y="294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36" name="Line 2348"/>
              <p:cNvSpPr>
                <a:spLocks noChangeShapeType="1"/>
              </p:cNvSpPr>
              <p:nvPr/>
            </p:nvSpPr>
            <p:spPr bwMode="auto">
              <a:xfrm>
                <a:off x="5221" y="294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37" name="Line 2349"/>
              <p:cNvSpPr>
                <a:spLocks noChangeShapeType="1"/>
              </p:cNvSpPr>
              <p:nvPr/>
            </p:nvSpPr>
            <p:spPr bwMode="auto">
              <a:xfrm flipH="1" flipV="1">
                <a:off x="5222" y="2941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38" name="Line 2350"/>
              <p:cNvSpPr>
                <a:spLocks noChangeShapeType="1"/>
              </p:cNvSpPr>
              <p:nvPr/>
            </p:nvSpPr>
            <p:spPr bwMode="auto">
              <a:xfrm>
                <a:off x="5224" y="294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39" name="Line 2351"/>
              <p:cNvSpPr>
                <a:spLocks noChangeShapeType="1"/>
              </p:cNvSpPr>
              <p:nvPr/>
            </p:nvSpPr>
            <p:spPr bwMode="auto">
              <a:xfrm flipV="1">
                <a:off x="5332" y="294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40" name="Line 2352"/>
              <p:cNvSpPr>
                <a:spLocks noChangeShapeType="1"/>
              </p:cNvSpPr>
              <p:nvPr/>
            </p:nvSpPr>
            <p:spPr bwMode="auto">
              <a:xfrm>
                <a:off x="5332" y="294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41" name="Line 2353"/>
              <p:cNvSpPr>
                <a:spLocks noChangeShapeType="1"/>
              </p:cNvSpPr>
              <p:nvPr/>
            </p:nvSpPr>
            <p:spPr bwMode="auto">
              <a:xfrm flipH="1" flipV="1">
                <a:off x="5333" y="294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42" name="Line 2354"/>
              <p:cNvSpPr>
                <a:spLocks noChangeShapeType="1"/>
              </p:cNvSpPr>
              <p:nvPr/>
            </p:nvSpPr>
            <p:spPr bwMode="auto">
              <a:xfrm>
                <a:off x="5334" y="294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43" name="Line 2355"/>
              <p:cNvSpPr>
                <a:spLocks noChangeShapeType="1"/>
              </p:cNvSpPr>
              <p:nvPr/>
            </p:nvSpPr>
            <p:spPr bwMode="auto">
              <a:xfrm flipV="1">
                <a:off x="5528" y="294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44" name="Line 2356"/>
              <p:cNvSpPr>
                <a:spLocks noChangeShapeType="1"/>
              </p:cNvSpPr>
              <p:nvPr/>
            </p:nvSpPr>
            <p:spPr bwMode="auto">
              <a:xfrm>
                <a:off x="5528" y="2942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45" name="Line 2357"/>
              <p:cNvSpPr>
                <a:spLocks noChangeShapeType="1"/>
              </p:cNvSpPr>
              <p:nvPr/>
            </p:nvSpPr>
            <p:spPr bwMode="auto">
              <a:xfrm flipH="1" flipV="1">
                <a:off x="5530" y="294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46" name="Line 2358"/>
              <p:cNvSpPr>
                <a:spLocks noChangeShapeType="1"/>
              </p:cNvSpPr>
              <p:nvPr/>
            </p:nvSpPr>
            <p:spPr bwMode="auto">
              <a:xfrm>
                <a:off x="5531" y="2947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47" name="Line 2359"/>
              <p:cNvSpPr>
                <a:spLocks noChangeShapeType="1"/>
              </p:cNvSpPr>
              <p:nvPr/>
            </p:nvSpPr>
            <p:spPr bwMode="auto">
              <a:xfrm flipH="1">
                <a:off x="5537" y="294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48" name="Line 2360"/>
              <p:cNvSpPr>
                <a:spLocks noChangeShapeType="1"/>
              </p:cNvSpPr>
              <p:nvPr/>
            </p:nvSpPr>
            <p:spPr bwMode="auto">
              <a:xfrm flipH="1">
                <a:off x="5538" y="2946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49" name="Line 2361"/>
              <p:cNvSpPr>
                <a:spLocks noChangeShapeType="1"/>
              </p:cNvSpPr>
              <p:nvPr/>
            </p:nvSpPr>
            <p:spPr bwMode="auto">
              <a:xfrm flipH="1" flipV="1">
                <a:off x="5545" y="294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50" name="Line 2362"/>
              <p:cNvSpPr>
                <a:spLocks noChangeShapeType="1"/>
              </p:cNvSpPr>
              <p:nvPr/>
            </p:nvSpPr>
            <p:spPr bwMode="auto">
              <a:xfrm>
                <a:off x="5547" y="2947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51" name="Line 2363"/>
              <p:cNvSpPr>
                <a:spLocks noChangeShapeType="1"/>
              </p:cNvSpPr>
              <p:nvPr/>
            </p:nvSpPr>
            <p:spPr bwMode="auto">
              <a:xfrm flipH="1" flipV="1">
                <a:off x="5553" y="294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52" name="Line 2364"/>
              <p:cNvSpPr>
                <a:spLocks noChangeShapeType="1"/>
              </p:cNvSpPr>
              <p:nvPr/>
            </p:nvSpPr>
            <p:spPr bwMode="auto">
              <a:xfrm>
                <a:off x="5554" y="294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53" name="Line 2365"/>
              <p:cNvSpPr>
                <a:spLocks noChangeShapeType="1"/>
              </p:cNvSpPr>
              <p:nvPr/>
            </p:nvSpPr>
            <p:spPr bwMode="auto">
              <a:xfrm flipH="1">
                <a:off x="5680" y="2942"/>
                <a:ext cx="8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54" name="Line 2366"/>
              <p:cNvSpPr>
                <a:spLocks noChangeShapeType="1"/>
              </p:cNvSpPr>
              <p:nvPr/>
            </p:nvSpPr>
            <p:spPr bwMode="auto">
              <a:xfrm flipV="1">
                <a:off x="5688" y="2940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55" name="Line 2367"/>
              <p:cNvSpPr>
                <a:spLocks noChangeShapeType="1"/>
              </p:cNvSpPr>
              <p:nvPr/>
            </p:nvSpPr>
            <p:spPr bwMode="auto">
              <a:xfrm flipV="1">
                <a:off x="6017" y="2947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56" name="Line 2368"/>
              <p:cNvSpPr>
                <a:spLocks noChangeShapeType="1"/>
              </p:cNvSpPr>
              <p:nvPr/>
            </p:nvSpPr>
            <p:spPr bwMode="auto">
              <a:xfrm flipH="1">
                <a:off x="6020" y="2940"/>
                <a:ext cx="3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57" name="Line 2369"/>
              <p:cNvSpPr>
                <a:spLocks noChangeShapeType="1"/>
              </p:cNvSpPr>
              <p:nvPr/>
            </p:nvSpPr>
            <p:spPr bwMode="auto">
              <a:xfrm flipH="1" flipV="1">
                <a:off x="6122" y="2940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58" name="Line 2370"/>
              <p:cNvSpPr>
                <a:spLocks noChangeShapeType="1"/>
              </p:cNvSpPr>
              <p:nvPr/>
            </p:nvSpPr>
            <p:spPr bwMode="auto">
              <a:xfrm>
                <a:off x="6126" y="2943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59" name="Line 2371"/>
              <p:cNvSpPr>
                <a:spLocks noChangeShapeType="1"/>
              </p:cNvSpPr>
              <p:nvPr/>
            </p:nvSpPr>
            <p:spPr bwMode="auto">
              <a:xfrm flipH="1" flipV="1">
                <a:off x="6130" y="294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60" name="Line 2372"/>
              <p:cNvSpPr>
                <a:spLocks noChangeShapeType="1"/>
              </p:cNvSpPr>
              <p:nvPr/>
            </p:nvSpPr>
            <p:spPr bwMode="auto">
              <a:xfrm>
                <a:off x="6131" y="2947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61" name="Line 2373"/>
              <p:cNvSpPr>
                <a:spLocks noChangeShapeType="1"/>
              </p:cNvSpPr>
              <p:nvPr/>
            </p:nvSpPr>
            <p:spPr bwMode="auto">
              <a:xfrm flipH="1">
                <a:off x="6165" y="2947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62" name="Line 2374"/>
              <p:cNvSpPr>
                <a:spLocks noChangeShapeType="1"/>
              </p:cNvSpPr>
              <p:nvPr/>
            </p:nvSpPr>
            <p:spPr bwMode="auto">
              <a:xfrm flipV="1">
                <a:off x="6169" y="2941"/>
                <a:ext cx="7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63" name="Line 2375"/>
              <p:cNvSpPr>
                <a:spLocks noChangeShapeType="1"/>
              </p:cNvSpPr>
              <p:nvPr/>
            </p:nvSpPr>
            <p:spPr bwMode="auto">
              <a:xfrm>
                <a:off x="6176" y="294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64" name="Line 2376"/>
              <p:cNvSpPr>
                <a:spLocks noChangeShapeType="1"/>
              </p:cNvSpPr>
              <p:nvPr/>
            </p:nvSpPr>
            <p:spPr bwMode="auto">
              <a:xfrm flipH="1" flipV="1">
                <a:off x="5004" y="293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65" name="Line 2377"/>
              <p:cNvSpPr>
                <a:spLocks noChangeShapeType="1"/>
              </p:cNvSpPr>
              <p:nvPr/>
            </p:nvSpPr>
            <p:spPr bwMode="auto">
              <a:xfrm flipV="1">
                <a:off x="5004" y="293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66" name="Line 2378"/>
              <p:cNvSpPr>
                <a:spLocks noChangeShapeType="1"/>
              </p:cNvSpPr>
              <p:nvPr/>
            </p:nvSpPr>
            <p:spPr bwMode="auto">
              <a:xfrm flipH="1">
                <a:off x="5075" y="2937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67" name="Line 2379"/>
              <p:cNvSpPr>
                <a:spLocks noChangeShapeType="1"/>
              </p:cNvSpPr>
              <p:nvPr/>
            </p:nvSpPr>
            <p:spPr bwMode="auto">
              <a:xfrm flipV="1">
                <a:off x="5080" y="2933"/>
                <a:ext cx="7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68" name="Line 2380"/>
              <p:cNvSpPr>
                <a:spLocks noChangeShapeType="1"/>
              </p:cNvSpPr>
              <p:nvPr/>
            </p:nvSpPr>
            <p:spPr bwMode="auto">
              <a:xfrm flipH="1" flipV="1">
                <a:off x="5146" y="293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69" name="Line 2381"/>
              <p:cNvSpPr>
                <a:spLocks noChangeShapeType="1"/>
              </p:cNvSpPr>
              <p:nvPr/>
            </p:nvSpPr>
            <p:spPr bwMode="auto">
              <a:xfrm>
                <a:off x="5147" y="293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70" name="Line 2382"/>
              <p:cNvSpPr>
                <a:spLocks noChangeShapeType="1"/>
              </p:cNvSpPr>
              <p:nvPr/>
            </p:nvSpPr>
            <p:spPr bwMode="auto">
              <a:xfrm flipH="1" flipV="1">
                <a:off x="5218" y="293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71" name="Line 2383"/>
              <p:cNvSpPr>
                <a:spLocks noChangeShapeType="1"/>
              </p:cNvSpPr>
              <p:nvPr/>
            </p:nvSpPr>
            <p:spPr bwMode="auto">
              <a:xfrm>
                <a:off x="5219" y="2935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72" name="Line 2384"/>
              <p:cNvSpPr>
                <a:spLocks noChangeShapeType="1"/>
              </p:cNvSpPr>
              <p:nvPr/>
            </p:nvSpPr>
            <p:spPr bwMode="auto">
              <a:xfrm flipV="1">
                <a:off x="5330" y="293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73" name="Line 2385"/>
              <p:cNvSpPr>
                <a:spLocks noChangeShapeType="1"/>
              </p:cNvSpPr>
              <p:nvPr/>
            </p:nvSpPr>
            <p:spPr bwMode="auto">
              <a:xfrm>
                <a:off x="5330" y="2935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74" name="Line 2386"/>
              <p:cNvSpPr>
                <a:spLocks noChangeShapeType="1"/>
              </p:cNvSpPr>
              <p:nvPr/>
            </p:nvSpPr>
            <p:spPr bwMode="auto">
              <a:xfrm flipV="1">
                <a:off x="5528" y="2935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75" name="Line 2387"/>
              <p:cNvSpPr>
                <a:spLocks noChangeShapeType="1"/>
              </p:cNvSpPr>
              <p:nvPr/>
            </p:nvSpPr>
            <p:spPr bwMode="auto">
              <a:xfrm flipV="1">
                <a:off x="5530" y="2933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76" name="Line 2388"/>
              <p:cNvSpPr>
                <a:spLocks noChangeShapeType="1"/>
              </p:cNvSpPr>
              <p:nvPr/>
            </p:nvSpPr>
            <p:spPr bwMode="auto">
              <a:xfrm flipV="1">
                <a:off x="5690" y="2935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77" name="Line 2389"/>
              <p:cNvSpPr>
                <a:spLocks noChangeShapeType="1"/>
              </p:cNvSpPr>
              <p:nvPr/>
            </p:nvSpPr>
            <p:spPr bwMode="auto">
              <a:xfrm flipV="1">
                <a:off x="5696" y="2933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78" name="Line 2390"/>
              <p:cNvSpPr>
                <a:spLocks noChangeShapeType="1"/>
              </p:cNvSpPr>
              <p:nvPr/>
            </p:nvSpPr>
            <p:spPr bwMode="auto">
              <a:xfrm flipV="1">
                <a:off x="6023" y="2934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79" name="Line 2391"/>
              <p:cNvSpPr>
                <a:spLocks noChangeShapeType="1"/>
              </p:cNvSpPr>
              <p:nvPr/>
            </p:nvSpPr>
            <p:spPr bwMode="auto">
              <a:xfrm>
                <a:off x="6028" y="293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80" name="Line 2392"/>
              <p:cNvSpPr>
                <a:spLocks noChangeShapeType="1"/>
              </p:cNvSpPr>
              <p:nvPr/>
            </p:nvSpPr>
            <p:spPr bwMode="auto">
              <a:xfrm flipV="1">
                <a:off x="6118" y="293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81" name="Line 2393"/>
              <p:cNvSpPr>
                <a:spLocks noChangeShapeType="1"/>
              </p:cNvSpPr>
              <p:nvPr/>
            </p:nvSpPr>
            <p:spPr bwMode="auto">
              <a:xfrm>
                <a:off x="6118" y="2935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82" name="Line 2394"/>
              <p:cNvSpPr>
                <a:spLocks noChangeShapeType="1"/>
              </p:cNvSpPr>
              <p:nvPr/>
            </p:nvSpPr>
            <p:spPr bwMode="auto">
              <a:xfrm flipH="1">
                <a:off x="6177" y="2933"/>
                <a:ext cx="6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83" name="Line 2395"/>
              <p:cNvSpPr>
                <a:spLocks noChangeShapeType="1"/>
              </p:cNvSpPr>
              <p:nvPr/>
            </p:nvSpPr>
            <p:spPr bwMode="auto">
              <a:xfrm>
                <a:off x="6176" y="294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84" name="Line 2396"/>
              <p:cNvSpPr>
                <a:spLocks noChangeShapeType="1"/>
              </p:cNvSpPr>
              <p:nvPr/>
            </p:nvSpPr>
            <p:spPr bwMode="auto">
              <a:xfrm flipH="1" flipV="1">
                <a:off x="4887" y="2925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85" name="Line 2397"/>
              <p:cNvSpPr>
                <a:spLocks noChangeShapeType="1"/>
              </p:cNvSpPr>
              <p:nvPr/>
            </p:nvSpPr>
            <p:spPr bwMode="auto">
              <a:xfrm>
                <a:off x="4889" y="292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86" name="Line 2398"/>
              <p:cNvSpPr>
                <a:spLocks noChangeShapeType="1"/>
              </p:cNvSpPr>
              <p:nvPr/>
            </p:nvSpPr>
            <p:spPr bwMode="auto">
              <a:xfrm flipH="1" flipV="1">
                <a:off x="4891" y="2926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87" name="Line 2399"/>
              <p:cNvSpPr>
                <a:spLocks noChangeShapeType="1"/>
              </p:cNvSpPr>
              <p:nvPr/>
            </p:nvSpPr>
            <p:spPr bwMode="auto">
              <a:xfrm>
                <a:off x="4895" y="2927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88" name="Line 2400"/>
              <p:cNvSpPr>
                <a:spLocks noChangeShapeType="1"/>
              </p:cNvSpPr>
              <p:nvPr/>
            </p:nvSpPr>
            <p:spPr bwMode="auto">
              <a:xfrm flipV="1">
                <a:off x="4898" y="2926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89" name="Line 2401"/>
              <p:cNvSpPr>
                <a:spLocks noChangeShapeType="1"/>
              </p:cNvSpPr>
              <p:nvPr/>
            </p:nvSpPr>
            <p:spPr bwMode="auto">
              <a:xfrm>
                <a:off x="4905" y="292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90" name="Line 2402"/>
              <p:cNvSpPr>
                <a:spLocks noChangeShapeType="1"/>
              </p:cNvSpPr>
              <p:nvPr/>
            </p:nvSpPr>
            <p:spPr bwMode="auto">
              <a:xfrm flipV="1">
                <a:off x="4906" y="2925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91" name="Line 2403"/>
              <p:cNvSpPr>
                <a:spLocks noChangeShapeType="1"/>
              </p:cNvSpPr>
              <p:nvPr/>
            </p:nvSpPr>
            <p:spPr bwMode="auto">
              <a:xfrm flipV="1">
                <a:off x="5004" y="2927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92" name="Line 2404"/>
              <p:cNvSpPr>
                <a:spLocks noChangeShapeType="1"/>
              </p:cNvSpPr>
              <p:nvPr/>
            </p:nvSpPr>
            <p:spPr bwMode="auto">
              <a:xfrm flipH="1">
                <a:off x="5008" y="2925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93" name="Line 2405"/>
              <p:cNvSpPr>
                <a:spLocks noChangeShapeType="1"/>
              </p:cNvSpPr>
              <p:nvPr/>
            </p:nvSpPr>
            <p:spPr bwMode="auto">
              <a:xfrm flipH="1">
                <a:off x="5087" y="293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94" name="Line 2406"/>
              <p:cNvSpPr>
                <a:spLocks noChangeShapeType="1"/>
              </p:cNvSpPr>
              <p:nvPr/>
            </p:nvSpPr>
            <p:spPr bwMode="auto">
              <a:xfrm flipV="1">
                <a:off x="5088" y="293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95" name="Line 2407"/>
              <p:cNvSpPr>
                <a:spLocks noChangeShapeType="1"/>
              </p:cNvSpPr>
              <p:nvPr/>
            </p:nvSpPr>
            <p:spPr bwMode="auto">
              <a:xfrm flipH="1">
                <a:off x="5089" y="2926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96" name="Line 2408"/>
              <p:cNvSpPr>
                <a:spLocks noChangeShapeType="1"/>
              </p:cNvSpPr>
              <p:nvPr/>
            </p:nvSpPr>
            <p:spPr bwMode="auto">
              <a:xfrm flipV="1">
                <a:off x="5095" y="2925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97" name="Line 2409"/>
              <p:cNvSpPr>
                <a:spLocks noChangeShapeType="1"/>
              </p:cNvSpPr>
              <p:nvPr/>
            </p:nvSpPr>
            <p:spPr bwMode="auto">
              <a:xfrm flipH="1" flipV="1">
                <a:off x="5144" y="2925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98" name="Line 2410"/>
              <p:cNvSpPr>
                <a:spLocks noChangeShapeType="1"/>
              </p:cNvSpPr>
              <p:nvPr/>
            </p:nvSpPr>
            <p:spPr bwMode="auto">
              <a:xfrm>
                <a:off x="5145" y="293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99" name="Line 2411"/>
              <p:cNvSpPr>
                <a:spLocks noChangeShapeType="1"/>
              </p:cNvSpPr>
              <p:nvPr/>
            </p:nvSpPr>
            <p:spPr bwMode="auto">
              <a:xfrm flipH="1" flipV="1">
                <a:off x="5214" y="2925"/>
                <a:ext cx="3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00" name="Line 2412"/>
              <p:cNvSpPr>
                <a:spLocks noChangeShapeType="1"/>
              </p:cNvSpPr>
              <p:nvPr/>
            </p:nvSpPr>
            <p:spPr bwMode="auto">
              <a:xfrm>
                <a:off x="5217" y="293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01" name="Line 2413"/>
              <p:cNvSpPr>
                <a:spLocks noChangeShapeType="1"/>
              </p:cNvSpPr>
              <p:nvPr/>
            </p:nvSpPr>
            <p:spPr bwMode="auto">
              <a:xfrm flipH="1" flipV="1">
                <a:off x="5328" y="2925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02" name="Line 2414"/>
              <p:cNvSpPr>
                <a:spLocks noChangeShapeType="1"/>
              </p:cNvSpPr>
              <p:nvPr/>
            </p:nvSpPr>
            <p:spPr bwMode="auto">
              <a:xfrm>
                <a:off x="5329" y="292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1704" name="Group 2616"/>
            <p:cNvGrpSpPr>
              <a:grpSpLocks/>
            </p:cNvGrpSpPr>
            <p:nvPr/>
          </p:nvGrpSpPr>
          <p:grpSpPr bwMode="auto">
            <a:xfrm>
              <a:off x="4878" y="2886"/>
              <a:ext cx="1306" cy="48"/>
              <a:chOff x="4880" y="2885"/>
              <a:chExt cx="1306" cy="48"/>
            </a:xfrm>
          </p:grpSpPr>
          <p:sp>
            <p:nvSpPr>
              <p:cNvPr id="91504" name="Line 2416"/>
              <p:cNvSpPr>
                <a:spLocks noChangeShapeType="1"/>
              </p:cNvSpPr>
              <p:nvPr/>
            </p:nvSpPr>
            <p:spPr bwMode="auto">
              <a:xfrm flipH="1">
                <a:off x="5533" y="2932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05" name="Line 2417"/>
              <p:cNvSpPr>
                <a:spLocks noChangeShapeType="1"/>
              </p:cNvSpPr>
              <p:nvPr/>
            </p:nvSpPr>
            <p:spPr bwMode="auto">
              <a:xfrm flipV="1">
                <a:off x="5537" y="2929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06" name="Line 2418"/>
              <p:cNvSpPr>
                <a:spLocks noChangeShapeType="1"/>
              </p:cNvSpPr>
              <p:nvPr/>
            </p:nvSpPr>
            <p:spPr bwMode="auto">
              <a:xfrm flipH="1">
                <a:off x="5540" y="292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07" name="Line 2419"/>
              <p:cNvSpPr>
                <a:spLocks noChangeShapeType="1"/>
              </p:cNvSpPr>
              <p:nvPr/>
            </p:nvSpPr>
            <p:spPr bwMode="auto">
              <a:xfrm flipV="1">
                <a:off x="5545" y="2925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08" name="Line 2420"/>
              <p:cNvSpPr>
                <a:spLocks noChangeShapeType="1"/>
              </p:cNvSpPr>
              <p:nvPr/>
            </p:nvSpPr>
            <p:spPr bwMode="auto">
              <a:xfrm flipV="1">
                <a:off x="5699" y="2928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09" name="Line 2421"/>
              <p:cNvSpPr>
                <a:spLocks noChangeShapeType="1"/>
              </p:cNvSpPr>
              <p:nvPr/>
            </p:nvSpPr>
            <p:spPr bwMode="auto">
              <a:xfrm flipV="1">
                <a:off x="5703" y="2925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10" name="Line 2422"/>
              <p:cNvSpPr>
                <a:spLocks noChangeShapeType="1"/>
              </p:cNvSpPr>
              <p:nvPr/>
            </p:nvSpPr>
            <p:spPr bwMode="auto">
              <a:xfrm flipH="1">
                <a:off x="6028" y="2925"/>
                <a:ext cx="2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11" name="Line 2423"/>
              <p:cNvSpPr>
                <a:spLocks noChangeShapeType="1"/>
              </p:cNvSpPr>
              <p:nvPr/>
            </p:nvSpPr>
            <p:spPr bwMode="auto">
              <a:xfrm flipV="1">
                <a:off x="6117" y="2925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12" name="Line 2424"/>
              <p:cNvSpPr>
                <a:spLocks noChangeShapeType="1"/>
              </p:cNvSpPr>
              <p:nvPr/>
            </p:nvSpPr>
            <p:spPr bwMode="auto">
              <a:xfrm>
                <a:off x="6117" y="293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13" name="Line 2425"/>
              <p:cNvSpPr>
                <a:spLocks noChangeShapeType="1"/>
              </p:cNvSpPr>
              <p:nvPr/>
            </p:nvSpPr>
            <p:spPr bwMode="auto">
              <a:xfrm flipV="1">
                <a:off x="6183" y="2926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14" name="Line 2426"/>
              <p:cNvSpPr>
                <a:spLocks noChangeShapeType="1"/>
              </p:cNvSpPr>
              <p:nvPr/>
            </p:nvSpPr>
            <p:spPr bwMode="auto">
              <a:xfrm flipH="1">
                <a:off x="6184" y="292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15" name="Line 2427"/>
              <p:cNvSpPr>
                <a:spLocks noChangeShapeType="1"/>
              </p:cNvSpPr>
              <p:nvPr/>
            </p:nvSpPr>
            <p:spPr bwMode="auto">
              <a:xfrm flipV="1">
                <a:off x="4880" y="291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16" name="Line 2428"/>
              <p:cNvSpPr>
                <a:spLocks noChangeShapeType="1"/>
              </p:cNvSpPr>
              <p:nvPr/>
            </p:nvSpPr>
            <p:spPr bwMode="auto">
              <a:xfrm>
                <a:off x="4880" y="2918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17" name="Line 2429"/>
              <p:cNvSpPr>
                <a:spLocks noChangeShapeType="1"/>
              </p:cNvSpPr>
              <p:nvPr/>
            </p:nvSpPr>
            <p:spPr bwMode="auto">
              <a:xfrm flipH="1" flipV="1">
                <a:off x="4882" y="2921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18" name="Line 2430"/>
              <p:cNvSpPr>
                <a:spLocks noChangeShapeType="1"/>
              </p:cNvSpPr>
              <p:nvPr/>
            </p:nvSpPr>
            <p:spPr bwMode="auto">
              <a:xfrm>
                <a:off x="4884" y="2924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19" name="Line 2431"/>
              <p:cNvSpPr>
                <a:spLocks noChangeShapeType="1"/>
              </p:cNvSpPr>
              <p:nvPr/>
            </p:nvSpPr>
            <p:spPr bwMode="auto">
              <a:xfrm flipV="1">
                <a:off x="4912" y="2922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20" name="Line 2432"/>
              <p:cNvSpPr>
                <a:spLocks noChangeShapeType="1"/>
              </p:cNvSpPr>
              <p:nvPr/>
            </p:nvSpPr>
            <p:spPr bwMode="auto">
              <a:xfrm flipH="1">
                <a:off x="4914" y="2917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21" name="Line 2433"/>
              <p:cNvSpPr>
                <a:spLocks noChangeShapeType="1"/>
              </p:cNvSpPr>
              <p:nvPr/>
            </p:nvSpPr>
            <p:spPr bwMode="auto">
              <a:xfrm flipH="1">
                <a:off x="5009" y="2919"/>
                <a:ext cx="7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22" name="Line 2434"/>
              <p:cNvSpPr>
                <a:spLocks noChangeShapeType="1"/>
              </p:cNvSpPr>
              <p:nvPr/>
            </p:nvSpPr>
            <p:spPr bwMode="auto">
              <a:xfrm flipV="1">
                <a:off x="5016" y="2917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23" name="Line 2435"/>
              <p:cNvSpPr>
                <a:spLocks noChangeShapeType="1"/>
              </p:cNvSpPr>
              <p:nvPr/>
            </p:nvSpPr>
            <p:spPr bwMode="auto">
              <a:xfrm flipH="1">
                <a:off x="5097" y="2921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24" name="Line 2436"/>
              <p:cNvSpPr>
                <a:spLocks noChangeShapeType="1"/>
              </p:cNvSpPr>
              <p:nvPr/>
            </p:nvSpPr>
            <p:spPr bwMode="auto">
              <a:xfrm flipV="1">
                <a:off x="5103" y="2917"/>
                <a:ext cx="8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25" name="Line 2437"/>
              <p:cNvSpPr>
                <a:spLocks noChangeShapeType="1"/>
              </p:cNvSpPr>
              <p:nvPr/>
            </p:nvSpPr>
            <p:spPr bwMode="auto">
              <a:xfrm flipH="1" flipV="1">
                <a:off x="5139" y="2917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26" name="Line 2438"/>
              <p:cNvSpPr>
                <a:spLocks noChangeShapeType="1"/>
              </p:cNvSpPr>
              <p:nvPr/>
            </p:nvSpPr>
            <p:spPr bwMode="auto">
              <a:xfrm>
                <a:off x="5141" y="2919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27" name="Line 2439"/>
              <p:cNvSpPr>
                <a:spLocks noChangeShapeType="1"/>
              </p:cNvSpPr>
              <p:nvPr/>
            </p:nvSpPr>
            <p:spPr bwMode="auto">
              <a:xfrm flipV="1">
                <a:off x="5144" y="292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28" name="Line 2440"/>
              <p:cNvSpPr>
                <a:spLocks noChangeShapeType="1"/>
              </p:cNvSpPr>
              <p:nvPr/>
            </p:nvSpPr>
            <p:spPr bwMode="auto">
              <a:xfrm flipH="1" flipV="1">
                <a:off x="5211" y="2917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29" name="Line 2441"/>
              <p:cNvSpPr>
                <a:spLocks noChangeShapeType="1"/>
              </p:cNvSpPr>
              <p:nvPr/>
            </p:nvSpPr>
            <p:spPr bwMode="auto">
              <a:xfrm>
                <a:off x="5212" y="291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30" name="Line 2442"/>
              <p:cNvSpPr>
                <a:spLocks noChangeShapeType="1"/>
              </p:cNvSpPr>
              <p:nvPr/>
            </p:nvSpPr>
            <p:spPr bwMode="auto">
              <a:xfrm flipH="1" flipV="1">
                <a:off x="5213" y="292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31" name="Line 2443"/>
              <p:cNvSpPr>
                <a:spLocks noChangeShapeType="1"/>
              </p:cNvSpPr>
              <p:nvPr/>
            </p:nvSpPr>
            <p:spPr bwMode="auto">
              <a:xfrm flipH="1" flipV="1">
                <a:off x="5325" y="2917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32" name="Line 2444"/>
              <p:cNvSpPr>
                <a:spLocks noChangeShapeType="1"/>
              </p:cNvSpPr>
              <p:nvPr/>
            </p:nvSpPr>
            <p:spPr bwMode="auto">
              <a:xfrm>
                <a:off x="5327" y="2922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33" name="Line 2445"/>
              <p:cNvSpPr>
                <a:spLocks noChangeShapeType="1"/>
              </p:cNvSpPr>
              <p:nvPr/>
            </p:nvSpPr>
            <p:spPr bwMode="auto">
              <a:xfrm flipH="1">
                <a:off x="5548" y="2920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34" name="Line 2446"/>
              <p:cNvSpPr>
                <a:spLocks noChangeShapeType="1"/>
              </p:cNvSpPr>
              <p:nvPr/>
            </p:nvSpPr>
            <p:spPr bwMode="auto">
              <a:xfrm flipH="1">
                <a:off x="5553" y="2917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35" name="Line 2447"/>
              <p:cNvSpPr>
                <a:spLocks noChangeShapeType="1"/>
              </p:cNvSpPr>
              <p:nvPr/>
            </p:nvSpPr>
            <p:spPr bwMode="auto">
              <a:xfrm flipH="1">
                <a:off x="5709" y="292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36" name="Line 2448"/>
              <p:cNvSpPr>
                <a:spLocks noChangeShapeType="1"/>
              </p:cNvSpPr>
              <p:nvPr/>
            </p:nvSpPr>
            <p:spPr bwMode="auto">
              <a:xfrm flipH="1">
                <a:off x="5711" y="292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37" name="Line 2449"/>
              <p:cNvSpPr>
                <a:spLocks noChangeShapeType="1"/>
              </p:cNvSpPr>
              <p:nvPr/>
            </p:nvSpPr>
            <p:spPr bwMode="auto">
              <a:xfrm flipH="1">
                <a:off x="5712" y="2922"/>
                <a:ext cx="7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38" name="Line 2450"/>
              <p:cNvSpPr>
                <a:spLocks noChangeShapeType="1"/>
              </p:cNvSpPr>
              <p:nvPr/>
            </p:nvSpPr>
            <p:spPr bwMode="auto">
              <a:xfrm flipH="1">
                <a:off x="5719" y="292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39" name="Line 2451"/>
              <p:cNvSpPr>
                <a:spLocks noChangeShapeType="1"/>
              </p:cNvSpPr>
              <p:nvPr/>
            </p:nvSpPr>
            <p:spPr bwMode="auto">
              <a:xfrm flipH="1">
                <a:off x="5721" y="2921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40" name="Line 2452"/>
              <p:cNvSpPr>
                <a:spLocks noChangeShapeType="1"/>
              </p:cNvSpPr>
              <p:nvPr/>
            </p:nvSpPr>
            <p:spPr bwMode="auto">
              <a:xfrm flipH="1">
                <a:off x="5727" y="2921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41" name="Line 2453"/>
              <p:cNvSpPr>
                <a:spLocks noChangeShapeType="1"/>
              </p:cNvSpPr>
              <p:nvPr/>
            </p:nvSpPr>
            <p:spPr bwMode="auto">
              <a:xfrm flipH="1">
                <a:off x="5729" y="292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42" name="Line 2454"/>
              <p:cNvSpPr>
                <a:spLocks noChangeShapeType="1"/>
              </p:cNvSpPr>
              <p:nvPr/>
            </p:nvSpPr>
            <p:spPr bwMode="auto">
              <a:xfrm>
                <a:off x="5734" y="292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43" name="Line 2455"/>
              <p:cNvSpPr>
                <a:spLocks noChangeShapeType="1"/>
              </p:cNvSpPr>
              <p:nvPr/>
            </p:nvSpPr>
            <p:spPr bwMode="auto">
              <a:xfrm flipH="1">
                <a:off x="5739" y="2920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44" name="Line 2456"/>
              <p:cNvSpPr>
                <a:spLocks noChangeShapeType="1"/>
              </p:cNvSpPr>
              <p:nvPr/>
            </p:nvSpPr>
            <p:spPr bwMode="auto">
              <a:xfrm flipV="1">
                <a:off x="5742" y="2917"/>
                <a:ext cx="8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45" name="Line 2457"/>
              <p:cNvSpPr>
                <a:spLocks noChangeShapeType="1"/>
              </p:cNvSpPr>
              <p:nvPr/>
            </p:nvSpPr>
            <p:spPr bwMode="auto">
              <a:xfrm flipH="1" flipV="1">
                <a:off x="5787" y="2917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46" name="Line 2458"/>
              <p:cNvSpPr>
                <a:spLocks noChangeShapeType="1"/>
              </p:cNvSpPr>
              <p:nvPr/>
            </p:nvSpPr>
            <p:spPr bwMode="auto">
              <a:xfrm>
                <a:off x="5789" y="291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47" name="Line 2459"/>
              <p:cNvSpPr>
                <a:spLocks noChangeShapeType="1"/>
              </p:cNvSpPr>
              <p:nvPr/>
            </p:nvSpPr>
            <p:spPr bwMode="auto">
              <a:xfrm flipH="1">
                <a:off x="5790" y="2919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48" name="Line 2460"/>
              <p:cNvSpPr>
                <a:spLocks noChangeShapeType="1"/>
              </p:cNvSpPr>
              <p:nvPr/>
            </p:nvSpPr>
            <p:spPr bwMode="auto">
              <a:xfrm flipH="1">
                <a:off x="5796" y="2919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49" name="Line 2461"/>
              <p:cNvSpPr>
                <a:spLocks noChangeShapeType="1"/>
              </p:cNvSpPr>
              <p:nvPr/>
            </p:nvSpPr>
            <p:spPr bwMode="auto">
              <a:xfrm flipV="1">
                <a:off x="5798" y="2917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50" name="Line 2462"/>
              <p:cNvSpPr>
                <a:spLocks noChangeShapeType="1"/>
              </p:cNvSpPr>
              <p:nvPr/>
            </p:nvSpPr>
            <p:spPr bwMode="auto">
              <a:xfrm>
                <a:off x="6031" y="2917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51" name="Line 2463"/>
              <p:cNvSpPr>
                <a:spLocks noChangeShapeType="1"/>
              </p:cNvSpPr>
              <p:nvPr/>
            </p:nvSpPr>
            <p:spPr bwMode="auto">
              <a:xfrm flipV="1">
                <a:off x="6030" y="2921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52" name="Line 2464"/>
              <p:cNvSpPr>
                <a:spLocks noChangeShapeType="1"/>
              </p:cNvSpPr>
              <p:nvPr/>
            </p:nvSpPr>
            <p:spPr bwMode="auto">
              <a:xfrm>
                <a:off x="6117" y="291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53" name="Line 2465"/>
              <p:cNvSpPr>
                <a:spLocks noChangeShapeType="1"/>
              </p:cNvSpPr>
              <p:nvPr/>
            </p:nvSpPr>
            <p:spPr bwMode="auto">
              <a:xfrm>
                <a:off x="6117" y="2922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54" name="Line 2466"/>
              <p:cNvSpPr>
                <a:spLocks noChangeShapeType="1"/>
              </p:cNvSpPr>
              <p:nvPr/>
            </p:nvSpPr>
            <p:spPr bwMode="auto">
              <a:xfrm>
                <a:off x="6185" y="2917"/>
                <a:ext cx="1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55" name="Line 2467"/>
              <p:cNvSpPr>
                <a:spLocks noChangeShapeType="1"/>
              </p:cNvSpPr>
              <p:nvPr/>
            </p:nvSpPr>
            <p:spPr bwMode="auto">
              <a:xfrm flipH="1">
                <a:off x="4880" y="290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56" name="Line 2468"/>
              <p:cNvSpPr>
                <a:spLocks noChangeShapeType="1"/>
              </p:cNvSpPr>
              <p:nvPr/>
            </p:nvSpPr>
            <p:spPr bwMode="auto">
              <a:xfrm flipV="1">
                <a:off x="4880" y="2910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57" name="Line 2469"/>
              <p:cNvSpPr>
                <a:spLocks noChangeShapeType="1"/>
              </p:cNvSpPr>
              <p:nvPr/>
            </p:nvSpPr>
            <p:spPr bwMode="auto">
              <a:xfrm flipH="1" flipV="1">
                <a:off x="4914" y="2908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58" name="Line 2470"/>
              <p:cNvSpPr>
                <a:spLocks noChangeShapeType="1"/>
              </p:cNvSpPr>
              <p:nvPr/>
            </p:nvSpPr>
            <p:spPr bwMode="auto">
              <a:xfrm>
                <a:off x="4915" y="2915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59" name="Line 2471"/>
              <p:cNvSpPr>
                <a:spLocks noChangeShapeType="1"/>
              </p:cNvSpPr>
              <p:nvPr/>
            </p:nvSpPr>
            <p:spPr bwMode="auto">
              <a:xfrm flipH="1">
                <a:off x="5021" y="2914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60" name="Line 2472"/>
              <p:cNvSpPr>
                <a:spLocks noChangeShapeType="1"/>
              </p:cNvSpPr>
              <p:nvPr/>
            </p:nvSpPr>
            <p:spPr bwMode="auto">
              <a:xfrm flipV="1">
                <a:off x="5024" y="2912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61" name="Line 2473"/>
              <p:cNvSpPr>
                <a:spLocks noChangeShapeType="1"/>
              </p:cNvSpPr>
              <p:nvPr/>
            </p:nvSpPr>
            <p:spPr bwMode="auto">
              <a:xfrm flipH="1">
                <a:off x="5030" y="2910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62" name="Line 2474"/>
              <p:cNvSpPr>
                <a:spLocks noChangeShapeType="1"/>
              </p:cNvSpPr>
              <p:nvPr/>
            </p:nvSpPr>
            <p:spPr bwMode="auto">
              <a:xfrm flipV="1">
                <a:off x="5032" y="290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63" name="Line 2475"/>
              <p:cNvSpPr>
                <a:spLocks noChangeShapeType="1"/>
              </p:cNvSpPr>
              <p:nvPr/>
            </p:nvSpPr>
            <p:spPr bwMode="auto">
              <a:xfrm>
                <a:off x="5111" y="291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64" name="Line 2476"/>
              <p:cNvSpPr>
                <a:spLocks noChangeShapeType="1"/>
              </p:cNvSpPr>
              <p:nvPr/>
            </p:nvSpPr>
            <p:spPr bwMode="auto">
              <a:xfrm flipH="1">
                <a:off x="5112" y="2912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65" name="Line 2477"/>
              <p:cNvSpPr>
                <a:spLocks noChangeShapeType="1"/>
              </p:cNvSpPr>
              <p:nvPr/>
            </p:nvSpPr>
            <p:spPr bwMode="auto">
              <a:xfrm flipV="1">
                <a:off x="5118" y="2910"/>
                <a:ext cx="7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66" name="Line 2478"/>
              <p:cNvSpPr>
                <a:spLocks noChangeShapeType="1"/>
              </p:cNvSpPr>
              <p:nvPr/>
            </p:nvSpPr>
            <p:spPr bwMode="auto">
              <a:xfrm flipH="1">
                <a:off x="5125" y="291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67" name="Line 2479"/>
              <p:cNvSpPr>
                <a:spLocks noChangeShapeType="1"/>
              </p:cNvSpPr>
              <p:nvPr/>
            </p:nvSpPr>
            <p:spPr bwMode="auto">
              <a:xfrm flipH="1" flipV="1">
                <a:off x="5127" y="2910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68" name="Line 2480"/>
              <p:cNvSpPr>
                <a:spLocks noChangeShapeType="1"/>
              </p:cNvSpPr>
              <p:nvPr/>
            </p:nvSpPr>
            <p:spPr bwMode="auto">
              <a:xfrm>
                <a:off x="5133" y="2911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69" name="Line 2481"/>
              <p:cNvSpPr>
                <a:spLocks noChangeShapeType="1"/>
              </p:cNvSpPr>
              <p:nvPr/>
            </p:nvSpPr>
            <p:spPr bwMode="auto">
              <a:xfrm flipH="1" flipV="1">
                <a:off x="5135" y="2912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70" name="Line 2482"/>
              <p:cNvSpPr>
                <a:spLocks noChangeShapeType="1"/>
              </p:cNvSpPr>
              <p:nvPr/>
            </p:nvSpPr>
            <p:spPr bwMode="auto">
              <a:xfrm>
                <a:off x="5138" y="2914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71" name="Line 2483"/>
              <p:cNvSpPr>
                <a:spLocks noChangeShapeType="1"/>
              </p:cNvSpPr>
              <p:nvPr/>
            </p:nvSpPr>
            <p:spPr bwMode="auto">
              <a:xfrm flipH="1" flipV="1">
                <a:off x="5209" y="290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72" name="Line 2484"/>
              <p:cNvSpPr>
                <a:spLocks noChangeShapeType="1"/>
              </p:cNvSpPr>
              <p:nvPr/>
            </p:nvSpPr>
            <p:spPr bwMode="auto">
              <a:xfrm>
                <a:off x="5210" y="2913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73" name="Line 2485"/>
              <p:cNvSpPr>
                <a:spLocks noChangeShapeType="1"/>
              </p:cNvSpPr>
              <p:nvPr/>
            </p:nvSpPr>
            <p:spPr bwMode="auto">
              <a:xfrm flipV="1">
                <a:off x="5322" y="2908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74" name="Line 2486"/>
              <p:cNvSpPr>
                <a:spLocks noChangeShapeType="1"/>
              </p:cNvSpPr>
              <p:nvPr/>
            </p:nvSpPr>
            <p:spPr bwMode="auto">
              <a:xfrm>
                <a:off x="5322" y="2911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75" name="Line 2487"/>
              <p:cNvSpPr>
                <a:spLocks noChangeShapeType="1"/>
              </p:cNvSpPr>
              <p:nvPr/>
            </p:nvSpPr>
            <p:spPr bwMode="auto">
              <a:xfrm flipV="1">
                <a:off x="5325" y="2914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76" name="Line 2488"/>
              <p:cNvSpPr>
                <a:spLocks noChangeShapeType="1"/>
              </p:cNvSpPr>
              <p:nvPr/>
            </p:nvSpPr>
            <p:spPr bwMode="auto">
              <a:xfrm flipH="1">
                <a:off x="5557" y="2908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77" name="Line 2489"/>
              <p:cNvSpPr>
                <a:spLocks noChangeShapeType="1"/>
              </p:cNvSpPr>
              <p:nvPr/>
            </p:nvSpPr>
            <p:spPr bwMode="auto">
              <a:xfrm flipV="1">
                <a:off x="5555" y="2914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78" name="Line 2490"/>
              <p:cNvSpPr>
                <a:spLocks noChangeShapeType="1"/>
              </p:cNvSpPr>
              <p:nvPr/>
            </p:nvSpPr>
            <p:spPr bwMode="auto">
              <a:xfrm flipH="1">
                <a:off x="5750" y="2917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79" name="Line 2491"/>
              <p:cNvSpPr>
                <a:spLocks noChangeShapeType="1"/>
              </p:cNvSpPr>
              <p:nvPr/>
            </p:nvSpPr>
            <p:spPr bwMode="auto">
              <a:xfrm flipV="1">
                <a:off x="5752" y="2914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80" name="Line 2492"/>
              <p:cNvSpPr>
                <a:spLocks noChangeShapeType="1"/>
              </p:cNvSpPr>
              <p:nvPr/>
            </p:nvSpPr>
            <p:spPr bwMode="auto">
              <a:xfrm flipH="1">
                <a:off x="5754" y="2910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81" name="Line 2493"/>
              <p:cNvSpPr>
                <a:spLocks noChangeShapeType="1"/>
              </p:cNvSpPr>
              <p:nvPr/>
            </p:nvSpPr>
            <p:spPr bwMode="auto">
              <a:xfrm flipV="1">
                <a:off x="5758" y="2908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82" name="Line 2494"/>
              <p:cNvSpPr>
                <a:spLocks noChangeShapeType="1"/>
              </p:cNvSpPr>
              <p:nvPr/>
            </p:nvSpPr>
            <p:spPr bwMode="auto">
              <a:xfrm flipH="1" flipV="1">
                <a:off x="5779" y="2908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83" name="Line 2495"/>
              <p:cNvSpPr>
                <a:spLocks noChangeShapeType="1"/>
              </p:cNvSpPr>
              <p:nvPr/>
            </p:nvSpPr>
            <p:spPr bwMode="auto">
              <a:xfrm>
                <a:off x="5781" y="2910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84" name="Line 2496"/>
              <p:cNvSpPr>
                <a:spLocks noChangeShapeType="1"/>
              </p:cNvSpPr>
              <p:nvPr/>
            </p:nvSpPr>
            <p:spPr bwMode="auto">
              <a:xfrm flipH="1" flipV="1">
                <a:off x="5783" y="291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85" name="Line 2497"/>
              <p:cNvSpPr>
                <a:spLocks noChangeShapeType="1"/>
              </p:cNvSpPr>
              <p:nvPr/>
            </p:nvSpPr>
            <p:spPr bwMode="auto">
              <a:xfrm>
                <a:off x="5784" y="2914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86" name="Line 2498"/>
              <p:cNvSpPr>
                <a:spLocks noChangeShapeType="1"/>
              </p:cNvSpPr>
              <p:nvPr/>
            </p:nvSpPr>
            <p:spPr bwMode="auto">
              <a:xfrm flipH="1">
                <a:off x="5803" y="2915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87" name="Line 2499"/>
              <p:cNvSpPr>
                <a:spLocks noChangeShapeType="1"/>
              </p:cNvSpPr>
              <p:nvPr/>
            </p:nvSpPr>
            <p:spPr bwMode="auto">
              <a:xfrm flipV="1">
                <a:off x="5806" y="2908"/>
                <a:ext cx="6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88" name="Line 2500"/>
              <p:cNvSpPr>
                <a:spLocks noChangeShapeType="1"/>
              </p:cNvSpPr>
              <p:nvPr/>
            </p:nvSpPr>
            <p:spPr bwMode="auto">
              <a:xfrm flipH="1" flipV="1">
                <a:off x="6028" y="2908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89" name="Line 2501"/>
              <p:cNvSpPr>
                <a:spLocks noChangeShapeType="1"/>
              </p:cNvSpPr>
              <p:nvPr/>
            </p:nvSpPr>
            <p:spPr bwMode="auto">
              <a:xfrm>
                <a:off x="6030" y="2913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90" name="Line 2502"/>
              <p:cNvSpPr>
                <a:spLocks noChangeShapeType="1"/>
              </p:cNvSpPr>
              <p:nvPr/>
            </p:nvSpPr>
            <p:spPr bwMode="auto">
              <a:xfrm flipH="1">
                <a:off x="6117" y="290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91" name="Line 2503"/>
              <p:cNvSpPr>
                <a:spLocks noChangeShapeType="1"/>
              </p:cNvSpPr>
              <p:nvPr/>
            </p:nvSpPr>
            <p:spPr bwMode="auto">
              <a:xfrm flipV="1">
                <a:off x="6117" y="2913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92" name="Line 2504"/>
              <p:cNvSpPr>
                <a:spLocks noChangeShapeType="1"/>
              </p:cNvSpPr>
              <p:nvPr/>
            </p:nvSpPr>
            <p:spPr bwMode="auto">
              <a:xfrm flipV="1">
                <a:off x="6185" y="2908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93" name="Line 2505"/>
              <p:cNvSpPr>
                <a:spLocks noChangeShapeType="1"/>
              </p:cNvSpPr>
              <p:nvPr/>
            </p:nvSpPr>
            <p:spPr bwMode="auto">
              <a:xfrm>
                <a:off x="6185" y="2915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94" name="Line 2506"/>
              <p:cNvSpPr>
                <a:spLocks noChangeShapeType="1"/>
              </p:cNvSpPr>
              <p:nvPr/>
            </p:nvSpPr>
            <p:spPr bwMode="auto">
              <a:xfrm flipV="1">
                <a:off x="4881" y="2906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95" name="Line 2507"/>
              <p:cNvSpPr>
                <a:spLocks noChangeShapeType="1"/>
              </p:cNvSpPr>
              <p:nvPr/>
            </p:nvSpPr>
            <p:spPr bwMode="auto">
              <a:xfrm flipH="1">
                <a:off x="4882" y="2902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96" name="Line 2508"/>
              <p:cNvSpPr>
                <a:spLocks noChangeShapeType="1"/>
              </p:cNvSpPr>
              <p:nvPr/>
            </p:nvSpPr>
            <p:spPr bwMode="auto">
              <a:xfrm flipH="1" flipV="1">
                <a:off x="4909" y="2902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97" name="Line 2509"/>
              <p:cNvSpPr>
                <a:spLocks noChangeShapeType="1"/>
              </p:cNvSpPr>
              <p:nvPr/>
            </p:nvSpPr>
            <p:spPr bwMode="auto">
              <a:xfrm>
                <a:off x="4910" y="2905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98" name="Line 2510"/>
              <p:cNvSpPr>
                <a:spLocks noChangeShapeType="1"/>
              </p:cNvSpPr>
              <p:nvPr/>
            </p:nvSpPr>
            <p:spPr bwMode="auto">
              <a:xfrm flipH="1">
                <a:off x="5033" y="290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99" name="Line 2511"/>
              <p:cNvSpPr>
                <a:spLocks noChangeShapeType="1"/>
              </p:cNvSpPr>
              <p:nvPr/>
            </p:nvSpPr>
            <p:spPr bwMode="auto">
              <a:xfrm flipV="1">
                <a:off x="5032" y="290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00" name="Line 2512"/>
              <p:cNvSpPr>
                <a:spLocks noChangeShapeType="1"/>
              </p:cNvSpPr>
              <p:nvPr/>
            </p:nvSpPr>
            <p:spPr bwMode="auto">
              <a:xfrm flipH="1" flipV="1">
                <a:off x="5206" y="290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01" name="Line 2513"/>
              <p:cNvSpPr>
                <a:spLocks noChangeShapeType="1"/>
              </p:cNvSpPr>
              <p:nvPr/>
            </p:nvSpPr>
            <p:spPr bwMode="auto">
              <a:xfrm>
                <a:off x="5207" y="2907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02" name="Line 2514"/>
              <p:cNvSpPr>
                <a:spLocks noChangeShapeType="1"/>
              </p:cNvSpPr>
              <p:nvPr/>
            </p:nvSpPr>
            <p:spPr bwMode="auto">
              <a:xfrm flipH="1" flipV="1">
                <a:off x="5318" y="2902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03" name="Line 2515"/>
              <p:cNvSpPr>
                <a:spLocks noChangeShapeType="1"/>
              </p:cNvSpPr>
              <p:nvPr/>
            </p:nvSpPr>
            <p:spPr bwMode="auto">
              <a:xfrm>
                <a:off x="5320" y="2906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04" name="Line 2516"/>
              <p:cNvSpPr>
                <a:spLocks noChangeShapeType="1"/>
              </p:cNvSpPr>
              <p:nvPr/>
            </p:nvSpPr>
            <p:spPr bwMode="auto">
              <a:xfrm flipH="1">
                <a:off x="5408" y="290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05" name="Line 2517"/>
              <p:cNvSpPr>
                <a:spLocks noChangeShapeType="1"/>
              </p:cNvSpPr>
              <p:nvPr/>
            </p:nvSpPr>
            <p:spPr bwMode="auto">
              <a:xfrm>
                <a:off x="5410" y="290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06" name="Line 2518"/>
              <p:cNvSpPr>
                <a:spLocks noChangeShapeType="1"/>
              </p:cNvSpPr>
              <p:nvPr/>
            </p:nvSpPr>
            <p:spPr bwMode="auto">
              <a:xfrm>
                <a:off x="5412" y="290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07" name="Line 2519"/>
              <p:cNvSpPr>
                <a:spLocks noChangeShapeType="1"/>
              </p:cNvSpPr>
              <p:nvPr/>
            </p:nvSpPr>
            <p:spPr bwMode="auto">
              <a:xfrm>
                <a:off x="5559" y="2902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08" name="Line 2520"/>
              <p:cNvSpPr>
                <a:spLocks noChangeShapeType="1"/>
              </p:cNvSpPr>
              <p:nvPr/>
            </p:nvSpPr>
            <p:spPr bwMode="auto">
              <a:xfrm flipV="1">
                <a:off x="5559" y="2905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09" name="Line 2521"/>
              <p:cNvSpPr>
                <a:spLocks noChangeShapeType="1"/>
              </p:cNvSpPr>
              <p:nvPr/>
            </p:nvSpPr>
            <p:spPr bwMode="auto">
              <a:xfrm flipV="1">
                <a:off x="5760" y="2902"/>
                <a:ext cx="7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10" name="Line 2522"/>
              <p:cNvSpPr>
                <a:spLocks noChangeShapeType="1"/>
              </p:cNvSpPr>
              <p:nvPr/>
            </p:nvSpPr>
            <p:spPr bwMode="auto">
              <a:xfrm flipH="1" flipV="1">
                <a:off x="5767" y="2902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11" name="Line 2523"/>
              <p:cNvSpPr>
                <a:spLocks noChangeShapeType="1"/>
              </p:cNvSpPr>
              <p:nvPr/>
            </p:nvSpPr>
            <p:spPr bwMode="auto">
              <a:xfrm>
                <a:off x="5772" y="2904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12" name="Line 2524"/>
              <p:cNvSpPr>
                <a:spLocks noChangeShapeType="1"/>
              </p:cNvSpPr>
              <p:nvPr/>
            </p:nvSpPr>
            <p:spPr bwMode="auto">
              <a:xfrm flipH="1" flipV="1">
                <a:off x="5775" y="2904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13" name="Line 2525"/>
              <p:cNvSpPr>
                <a:spLocks noChangeShapeType="1"/>
              </p:cNvSpPr>
              <p:nvPr/>
            </p:nvSpPr>
            <p:spPr bwMode="auto">
              <a:xfrm>
                <a:off x="5777" y="2907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14" name="Line 2526"/>
              <p:cNvSpPr>
                <a:spLocks noChangeShapeType="1"/>
              </p:cNvSpPr>
              <p:nvPr/>
            </p:nvSpPr>
            <p:spPr bwMode="auto">
              <a:xfrm flipV="1">
                <a:off x="5812" y="290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15" name="Line 2527"/>
              <p:cNvSpPr>
                <a:spLocks noChangeShapeType="1"/>
              </p:cNvSpPr>
              <p:nvPr/>
            </p:nvSpPr>
            <p:spPr bwMode="auto">
              <a:xfrm flipH="1">
                <a:off x="5813" y="2902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16" name="Line 2528"/>
              <p:cNvSpPr>
                <a:spLocks noChangeShapeType="1"/>
              </p:cNvSpPr>
              <p:nvPr/>
            </p:nvSpPr>
            <p:spPr bwMode="auto">
              <a:xfrm flipH="1" flipV="1">
                <a:off x="6001" y="290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17" name="Line 2529"/>
              <p:cNvSpPr>
                <a:spLocks noChangeShapeType="1"/>
              </p:cNvSpPr>
              <p:nvPr/>
            </p:nvSpPr>
            <p:spPr bwMode="auto">
              <a:xfrm flipH="1" flipV="1">
                <a:off x="6003" y="290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18" name="Line 2530"/>
              <p:cNvSpPr>
                <a:spLocks noChangeShapeType="1"/>
              </p:cNvSpPr>
              <p:nvPr/>
            </p:nvSpPr>
            <p:spPr bwMode="auto">
              <a:xfrm>
                <a:off x="6008" y="290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19" name="Line 2531"/>
              <p:cNvSpPr>
                <a:spLocks noChangeShapeType="1"/>
              </p:cNvSpPr>
              <p:nvPr/>
            </p:nvSpPr>
            <p:spPr bwMode="auto">
              <a:xfrm flipH="1" flipV="1">
                <a:off x="6010" y="29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20" name="Line 2532"/>
              <p:cNvSpPr>
                <a:spLocks noChangeShapeType="1"/>
              </p:cNvSpPr>
              <p:nvPr/>
            </p:nvSpPr>
            <p:spPr bwMode="auto">
              <a:xfrm>
                <a:off x="6015" y="290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21" name="Line 2533"/>
              <p:cNvSpPr>
                <a:spLocks noChangeShapeType="1"/>
              </p:cNvSpPr>
              <p:nvPr/>
            </p:nvSpPr>
            <p:spPr bwMode="auto">
              <a:xfrm flipH="1" flipV="1">
                <a:off x="6020" y="290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22" name="Line 2534"/>
              <p:cNvSpPr>
                <a:spLocks noChangeShapeType="1"/>
              </p:cNvSpPr>
              <p:nvPr/>
            </p:nvSpPr>
            <p:spPr bwMode="auto">
              <a:xfrm>
                <a:off x="6022" y="2907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23" name="Line 2535"/>
              <p:cNvSpPr>
                <a:spLocks noChangeShapeType="1"/>
              </p:cNvSpPr>
              <p:nvPr/>
            </p:nvSpPr>
            <p:spPr bwMode="auto">
              <a:xfrm>
                <a:off x="6118" y="2902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24" name="Line 2536"/>
              <p:cNvSpPr>
                <a:spLocks noChangeShapeType="1"/>
              </p:cNvSpPr>
              <p:nvPr/>
            </p:nvSpPr>
            <p:spPr bwMode="auto">
              <a:xfrm flipV="1">
                <a:off x="6118" y="2905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25" name="Line 2537"/>
              <p:cNvSpPr>
                <a:spLocks noChangeShapeType="1"/>
              </p:cNvSpPr>
              <p:nvPr/>
            </p:nvSpPr>
            <p:spPr bwMode="auto">
              <a:xfrm flipV="1">
                <a:off x="6183" y="290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26" name="Line 2538"/>
              <p:cNvSpPr>
                <a:spLocks noChangeShapeType="1"/>
              </p:cNvSpPr>
              <p:nvPr/>
            </p:nvSpPr>
            <p:spPr bwMode="auto">
              <a:xfrm>
                <a:off x="6183" y="2903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27" name="Line 2539"/>
              <p:cNvSpPr>
                <a:spLocks noChangeShapeType="1"/>
              </p:cNvSpPr>
              <p:nvPr/>
            </p:nvSpPr>
            <p:spPr bwMode="auto">
              <a:xfrm flipH="1" flipV="1">
                <a:off x="6184" y="290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28" name="Line 2540"/>
              <p:cNvSpPr>
                <a:spLocks noChangeShapeType="1"/>
              </p:cNvSpPr>
              <p:nvPr/>
            </p:nvSpPr>
            <p:spPr bwMode="auto">
              <a:xfrm flipH="1">
                <a:off x="4887" y="2893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29" name="Line 2541"/>
              <p:cNvSpPr>
                <a:spLocks noChangeShapeType="1"/>
              </p:cNvSpPr>
              <p:nvPr/>
            </p:nvSpPr>
            <p:spPr bwMode="auto">
              <a:xfrm flipV="1">
                <a:off x="4885" y="2897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30" name="Line 2542"/>
              <p:cNvSpPr>
                <a:spLocks noChangeShapeType="1"/>
              </p:cNvSpPr>
              <p:nvPr/>
            </p:nvSpPr>
            <p:spPr bwMode="auto">
              <a:xfrm flipH="1" flipV="1">
                <a:off x="4903" y="2893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31" name="Line 2543"/>
              <p:cNvSpPr>
                <a:spLocks noChangeShapeType="1"/>
              </p:cNvSpPr>
              <p:nvPr/>
            </p:nvSpPr>
            <p:spPr bwMode="auto">
              <a:xfrm>
                <a:off x="4905" y="289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32" name="Line 2544"/>
              <p:cNvSpPr>
                <a:spLocks noChangeShapeType="1"/>
              </p:cNvSpPr>
              <p:nvPr/>
            </p:nvSpPr>
            <p:spPr bwMode="auto">
              <a:xfrm flipH="1" flipV="1">
                <a:off x="4906" y="2896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33" name="Line 2545"/>
              <p:cNvSpPr>
                <a:spLocks noChangeShapeType="1"/>
              </p:cNvSpPr>
              <p:nvPr/>
            </p:nvSpPr>
            <p:spPr bwMode="auto">
              <a:xfrm>
                <a:off x="4908" y="289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34" name="Line 2546"/>
              <p:cNvSpPr>
                <a:spLocks noChangeShapeType="1"/>
              </p:cNvSpPr>
              <p:nvPr/>
            </p:nvSpPr>
            <p:spPr bwMode="auto">
              <a:xfrm>
                <a:off x="5032" y="289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35" name="Line 2547"/>
              <p:cNvSpPr>
                <a:spLocks noChangeShapeType="1"/>
              </p:cNvSpPr>
              <p:nvPr/>
            </p:nvSpPr>
            <p:spPr bwMode="auto">
              <a:xfrm flipH="1" flipV="1">
                <a:off x="5032" y="2895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36" name="Line 2548"/>
              <p:cNvSpPr>
                <a:spLocks noChangeShapeType="1"/>
              </p:cNvSpPr>
              <p:nvPr/>
            </p:nvSpPr>
            <p:spPr bwMode="auto">
              <a:xfrm>
                <a:off x="5033" y="289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37" name="Line 2549"/>
              <p:cNvSpPr>
                <a:spLocks noChangeShapeType="1"/>
              </p:cNvSpPr>
              <p:nvPr/>
            </p:nvSpPr>
            <p:spPr bwMode="auto">
              <a:xfrm flipV="1">
                <a:off x="5204" y="289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38" name="Line 2550"/>
              <p:cNvSpPr>
                <a:spLocks noChangeShapeType="1"/>
              </p:cNvSpPr>
              <p:nvPr/>
            </p:nvSpPr>
            <p:spPr bwMode="auto">
              <a:xfrm>
                <a:off x="5204" y="2895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39" name="Line 2551"/>
              <p:cNvSpPr>
                <a:spLocks noChangeShapeType="1"/>
              </p:cNvSpPr>
              <p:nvPr/>
            </p:nvSpPr>
            <p:spPr bwMode="auto">
              <a:xfrm flipH="1" flipV="1">
                <a:off x="5205" y="289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40" name="Line 2552"/>
              <p:cNvSpPr>
                <a:spLocks noChangeShapeType="1"/>
              </p:cNvSpPr>
              <p:nvPr/>
            </p:nvSpPr>
            <p:spPr bwMode="auto">
              <a:xfrm flipH="1" flipV="1">
                <a:off x="5313" y="2893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41" name="Line 2553"/>
              <p:cNvSpPr>
                <a:spLocks noChangeShapeType="1"/>
              </p:cNvSpPr>
              <p:nvPr/>
            </p:nvSpPr>
            <p:spPr bwMode="auto">
              <a:xfrm>
                <a:off x="5314" y="2896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42" name="Line 2554"/>
              <p:cNvSpPr>
                <a:spLocks noChangeShapeType="1"/>
              </p:cNvSpPr>
              <p:nvPr/>
            </p:nvSpPr>
            <p:spPr bwMode="auto">
              <a:xfrm flipV="1">
                <a:off x="5316" y="289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43" name="Line 2555"/>
              <p:cNvSpPr>
                <a:spLocks noChangeShapeType="1"/>
              </p:cNvSpPr>
              <p:nvPr/>
            </p:nvSpPr>
            <p:spPr bwMode="auto">
              <a:xfrm>
                <a:off x="5316" y="2900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44" name="Line 2556"/>
              <p:cNvSpPr>
                <a:spLocks noChangeShapeType="1"/>
              </p:cNvSpPr>
              <p:nvPr/>
            </p:nvSpPr>
            <p:spPr bwMode="auto">
              <a:xfrm flipH="1" flipV="1">
                <a:off x="5388" y="2893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45" name="Line 2557"/>
              <p:cNvSpPr>
                <a:spLocks noChangeShapeType="1"/>
              </p:cNvSpPr>
              <p:nvPr/>
            </p:nvSpPr>
            <p:spPr bwMode="auto">
              <a:xfrm>
                <a:off x="5393" y="2896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46" name="Line 2558"/>
              <p:cNvSpPr>
                <a:spLocks noChangeShapeType="1"/>
              </p:cNvSpPr>
              <p:nvPr/>
            </p:nvSpPr>
            <p:spPr bwMode="auto">
              <a:xfrm flipH="1" flipV="1">
                <a:off x="5395" y="2898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47" name="Line 2559"/>
              <p:cNvSpPr>
                <a:spLocks noChangeShapeType="1"/>
              </p:cNvSpPr>
              <p:nvPr/>
            </p:nvSpPr>
            <p:spPr bwMode="auto">
              <a:xfrm>
                <a:off x="5398" y="2899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48" name="Line 2560"/>
              <p:cNvSpPr>
                <a:spLocks noChangeShapeType="1"/>
              </p:cNvSpPr>
              <p:nvPr/>
            </p:nvSpPr>
            <p:spPr bwMode="auto">
              <a:xfrm>
                <a:off x="5403" y="2900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49" name="Line 2561"/>
              <p:cNvSpPr>
                <a:spLocks noChangeShapeType="1"/>
              </p:cNvSpPr>
              <p:nvPr/>
            </p:nvSpPr>
            <p:spPr bwMode="auto">
              <a:xfrm flipH="1">
                <a:off x="5414" y="2900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50" name="Line 2562"/>
              <p:cNvSpPr>
                <a:spLocks noChangeShapeType="1"/>
              </p:cNvSpPr>
              <p:nvPr/>
            </p:nvSpPr>
            <p:spPr bwMode="auto">
              <a:xfrm flipV="1">
                <a:off x="5420" y="2899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51" name="Line 2563"/>
              <p:cNvSpPr>
                <a:spLocks noChangeShapeType="1"/>
              </p:cNvSpPr>
              <p:nvPr/>
            </p:nvSpPr>
            <p:spPr bwMode="auto">
              <a:xfrm flipH="1">
                <a:off x="5422" y="2897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52" name="Line 2564"/>
              <p:cNvSpPr>
                <a:spLocks noChangeShapeType="1"/>
              </p:cNvSpPr>
              <p:nvPr/>
            </p:nvSpPr>
            <p:spPr bwMode="auto">
              <a:xfrm flipV="1">
                <a:off x="5427" y="2893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53" name="Line 2565"/>
              <p:cNvSpPr>
                <a:spLocks noChangeShapeType="1"/>
              </p:cNvSpPr>
              <p:nvPr/>
            </p:nvSpPr>
            <p:spPr bwMode="auto">
              <a:xfrm flipH="1" flipV="1">
                <a:off x="5470" y="2893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54" name="Line 2566"/>
              <p:cNvSpPr>
                <a:spLocks noChangeShapeType="1"/>
              </p:cNvSpPr>
              <p:nvPr/>
            </p:nvSpPr>
            <p:spPr bwMode="auto">
              <a:xfrm>
                <a:off x="5473" y="289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55" name="Line 2567"/>
              <p:cNvSpPr>
                <a:spLocks noChangeShapeType="1"/>
              </p:cNvSpPr>
              <p:nvPr/>
            </p:nvSpPr>
            <p:spPr bwMode="auto">
              <a:xfrm flipH="1" flipV="1">
                <a:off x="5474" y="2895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56" name="Line 2568"/>
              <p:cNvSpPr>
                <a:spLocks noChangeShapeType="1"/>
              </p:cNvSpPr>
              <p:nvPr/>
            </p:nvSpPr>
            <p:spPr bwMode="auto">
              <a:xfrm flipH="1">
                <a:off x="5480" y="2895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57" name="Line 2569"/>
              <p:cNvSpPr>
                <a:spLocks noChangeShapeType="1"/>
              </p:cNvSpPr>
              <p:nvPr/>
            </p:nvSpPr>
            <p:spPr bwMode="auto">
              <a:xfrm flipV="1">
                <a:off x="5482" y="2893"/>
                <a:ext cx="8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58" name="Line 2570"/>
              <p:cNvSpPr>
                <a:spLocks noChangeShapeType="1"/>
              </p:cNvSpPr>
              <p:nvPr/>
            </p:nvSpPr>
            <p:spPr bwMode="auto">
              <a:xfrm>
                <a:off x="5560" y="289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59" name="Line 2571"/>
              <p:cNvSpPr>
                <a:spLocks noChangeShapeType="1"/>
              </p:cNvSpPr>
              <p:nvPr/>
            </p:nvSpPr>
            <p:spPr bwMode="auto">
              <a:xfrm flipV="1">
                <a:off x="5559" y="2895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60" name="Line 2572"/>
              <p:cNvSpPr>
                <a:spLocks noChangeShapeType="1"/>
              </p:cNvSpPr>
              <p:nvPr/>
            </p:nvSpPr>
            <p:spPr bwMode="auto">
              <a:xfrm flipV="1">
                <a:off x="5818" y="2893"/>
                <a:ext cx="3" cy="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61" name="Line 2573"/>
              <p:cNvSpPr>
                <a:spLocks noChangeShapeType="1"/>
              </p:cNvSpPr>
              <p:nvPr/>
            </p:nvSpPr>
            <p:spPr bwMode="auto">
              <a:xfrm flipH="1" flipV="1">
                <a:off x="5984" y="2893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62" name="Line 2574"/>
              <p:cNvSpPr>
                <a:spLocks noChangeShapeType="1"/>
              </p:cNvSpPr>
              <p:nvPr/>
            </p:nvSpPr>
            <p:spPr bwMode="auto">
              <a:xfrm>
                <a:off x="5986" y="289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63" name="Line 2575"/>
              <p:cNvSpPr>
                <a:spLocks noChangeShapeType="1"/>
              </p:cNvSpPr>
              <p:nvPr/>
            </p:nvSpPr>
            <p:spPr bwMode="auto">
              <a:xfrm flipH="1" flipV="1">
                <a:off x="5987" y="2895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64" name="Line 2576"/>
              <p:cNvSpPr>
                <a:spLocks noChangeShapeType="1"/>
              </p:cNvSpPr>
              <p:nvPr/>
            </p:nvSpPr>
            <p:spPr bwMode="auto">
              <a:xfrm>
                <a:off x="5992" y="2898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65" name="Line 2577"/>
              <p:cNvSpPr>
                <a:spLocks noChangeShapeType="1"/>
              </p:cNvSpPr>
              <p:nvPr/>
            </p:nvSpPr>
            <p:spPr bwMode="auto">
              <a:xfrm flipH="1" flipV="1">
                <a:off x="5995" y="289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66" name="Line 2578"/>
              <p:cNvSpPr>
                <a:spLocks noChangeShapeType="1"/>
              </p:cNvSpPr>
              <p:nvPr/>
            </p:nvSpPr>
            <p:spPr bwMode="auto">
              <a:xfrm>
                <a:off x="5996" y="2900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67" name="Line 2579"/>
              <p:cNvSpPr>
                <a:spLocks noChangeShapeType="1"/>
              </p:cNvSpPr>
              <p:nvPr/>
            </p:nvSpPr>
            <p:spPr bwMode="auto">
              <a:xfrm>
                <a:off x="6120" y="289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68" name="Line 2580"/>
              <p:cNvSpPr>
                <a:spLocks noChangeShapeType="1"/>
              </p:cNvSpPr>
              <p:nvPr/>
            </p:nvSpPr>
            <p:spPr bwMode="auto">
              <a:xfrm flipV="1">
                <a:off x="6118" y="2895"/>
                <a:ext cx="2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69" name="Line 2581"/>
              <p:cNvSpPr>
                <a:spLocks noChangeShapeType="1"/>
              </p:cNvSpPr>
              <p:nvPr/>
            </p:nvSpPr>
            <p:spPr bwMode="auto">
              <a:xfrm flipH="1" flipV="1">
                <a:off x="6180" y="2893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70" name="Line 2582"/>
              <p:cNvSpPr>
                <a:spLocks noChangeShapeType="1"/>
              </p:cNvSpPr>
              <p:nvPr/>
            </p:nvSpPr>
            <p:spPr bwMode="auto">
              <a:xfrm>
                <a:off x="6181" y="2897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71" name="Line 2583"/>
              <p:cNvSpPr>
                <a:spLocks noChangeShapeType="1"/>
              </p:cNvSpPr>
              <p:nvPr/>
            </p:nvSpPr>
            <p:spPr bwMode="auto">
              <a:xfrm flipV="1">
                <a:off x="4889" y="2891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72" name="Line 2584"/>
              <p:cNvSpPr>
                <a:spLocks noChangeShapeType="1"/>
              </p:cNvSpPr>
              <p:nvPr/>
            </p:nvSpPr>
            <p:spPr bwMode="auto">
              <a:xfrm flipV="1">
                <a:off x="4891" y="289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73" name="Line 2585"/>
              <p:cNvSpPr>
                <a:spLocks noChangeShapeType="1"/>
              </p:cNvSpPr>
              <p:nvPr/>
            </p:nvSpPr>
            <p:spPr bwMode="auto">
              <a:xfrm flipH="1">
                <a:off x="4893" y="2889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74" name="Line 2586"/>
              <p:cNvSpPr>
                <a:spLocks noChangeShapeType="1"/>
              </p:cNvSpPr>
              <p:nvPr/>
            </p:nvSpPr>
            <p:spPr bwMode="auto">
              <a:xfrm flipH="1" flipV="1">
                <a:off x="4898" y="2889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75" name="Line 2587"/>
              <p:cNvSpPr>
                <a:spLocks noChangeShapeType="1"/>
              </p:cNvSpPr>
              <p:nvPr/>
            </p:nvSpPr>
            <p:spPr bwMode="auto">
              <a:xfrm>
                <a:off x="4900" y="2891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76" name="Line 2588"/>
              <p:cNvSpPr>
                <a:spLocks noChangeShapeType="1"/>
              </p:cNvSpPr>
              <p:nvPr/>
            </p:nvSpPr>
            <p:spPr bwMode="auto">
              <a:xfrm flipH="1" flipV="1">
                <a:off x="5025" y="2885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77" name="Line 2589"/>
              <p:cNvSpPr>
                <a:spLocks noChangeShapeType="1"/>
              </p:cNvSpPr>
              <p:nvPr/>
            </p:nvSpPr>
            <p:spPr bwMode="auto">
              <a:xfrm>
                <a:off x="5028" y="2890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78" name="Line 2590"/>
              <p:cNvSpPr>
                <a:spLocks noChangeShapeType="1"/>
              </p:cNvSpPr>
              <p:nvPr/>
            </p:nvSpPr>
            <p:spPr bwMode="auto">
              <a:xfrm flipV="1">
                <a:off x="5204" y="288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79" name="Line 2591"/>
              <p:cNvSpPr>
                <a:spLocks noChangeShapeType="1"/>
              </p:cNvSpPr>
              <p:nvPr/>
            </p:nvSpPr>
            <p:spPr bwMode="auto">
              <a:xfrm>
                <a:off x="5204" y="2886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80" name="Line 2592"/>
              <p:cNvSpPr>
                <a:spLocks noChangeShapeType="1"/>
              </p:cNvSpPr>
              <p:nvPr/>
            </p:nvSpPr>
            <p:spPr bwMode="auto">
              <a:xfrm flipH="1" flipV="1">
                <a:off x="5309" y="2885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81" name="Line 2593"/>
              <p:cNvSpPr>
                <a:spLocks noChangeShapeType="1"/>
              </p:cNvSpPr>
              <p:nvPr/>
            </p:nvSpPr>
            <p:spPr bwMode="auto">
              <a:xfrm>
                <a:off x="5311" y="2890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82" name="Line 2594"/>
              <p:cNvSpPr>
                <a:spLocks noChangeShapeType="1"/>
              </p:cNvSpPr>
              <p:nvPr/>
            </p:nvSpPr>
            <p:spPr bwMode="auto">
              <a:xfrm flipH="1" flipV="1">
                <a:off x="5381" y="2885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83" name="Line 2595"/>
              <p:cNvSpPr>
                <a:spLocks noChangeShapeType="1"/>
              </p:cNvSpPr>
              <p:nvPr/>
            </p:nvSpPr>
            <p:spPr bwMode="auto">
              <a:xfrm>
                <a:off x="5384" y="2889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84" name="Line 2596"/>
              <p:cNvSpPr>
                <a:spLocks noChangeShapeType="1"/>
              </p:cNvSpPr>
              <p:nvPr/>
            </p:nvSpPr>
            <p:spPr bwMode="auto">
              <a:xfrm flipH="1">
                <a:off x="5387" y="289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85" name="Line 2597"/>
              <p:cNvSpPr>
                <a:spLocks noChangeShapeType="1"/>
              </p:cNvSpPr>
              <p:nvPr/>
            </p:nvSpPr>
            <p:spPr bwMode="auto">
              <a:xfrm>
                <a:off x="5388" y="289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86" name="Line 2598"/>
              <p:cNvSpPr>
                <a:spLocks noChangeShapeType="1"/>
              </p:cNvSpPr>
              <p:nvPr/>
            </p:nvSpPr>
            <p:spPr bwMode="auto">
              <a:xfrm flipH="1">
                <a:off x="5432" y="2891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87" name="Line 2599"/>
              <p:cNvSpPr>
                <a:spLocks noChangeShapeType="1"/>
              </p:cNvSpPr>
              <p:nvPr/>
            </p:nvSpPr>
            <p:spPr bwMode="auto">
              <a:xfrm flipV="1">
                <a:off x="5435" y="2890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88" name="Line 2600"/>
              <p:cNvSpPr>
                <a:spLocks noChangeShapeType="1"/>
              </p:cNvSpPr>
              <p:nvPr/>
            </p:nvSpPr>
            <p:spPr bwMode="auto">
              <a:xfrm flipH="1">
                <a:off x="5438" y="2889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89" name="Line 2601"/>
              <p:cNvSpPr>
                <a:spLocks noChangeShapeType="1"/>
              </p:cNvSpPr>
              <p:nvPr/>
            </p:nvSpPr>
            <p:spPr bwMode="auto">
              <a:xfrm>
                <a:off x="5443" y="2889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90" name="Line 2602"/>
              <p:cNvSpPr>
                <a:spLocks noChangeShapeType="1"/>
              </p:cNvSpPr>
              <p:nvPr/>
            </p:nvSpPr>
            <p:spPr bwMode="auto">
              <a:xfrm flipH="1">
                <a:off x="5448" y="2889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91" name="Line 2603"/>
              <p:cNvSpPr>
                <a:spLocks noChangeShapeType="1"/>
              </p:cNvSpPr>
              <p:nvPr/>
            </p:nvSpPr>
            <p:spPr bwMode="auto">
              <a:xfrm flipH="1">
                <a:off x="5450" y="2889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92" name="Line 2604"/>
              <p:cNvSpPr>
                <a:spLocks noChangeShapeType="1"/>
              </p:cNvSpPr>
              <p:nvPr/>
            </p:nvSpPr>
            <p:spPr bwMode="auto">
              <a:xfrm>
                <a:off x="5454" y="2889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93" name="Line 2605"/>
              <p:cNvSpPr>
                <a:spLocks noChangeShapeType="1"/>
              </p:cNvSpPr>
              <p:nvPr/>
            </p:nvSpPr>
            <p:spPr bwMode="auto">
              <a:xfrm flipH="1" flipV="1">
                <a:off x="5458" y="289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94" name="Line 2606"/>
              <p:cNvSpPr>
                <a:spLocks noChangeShapeType="1"/>
              </p:cNvSpPr>
              <p:nvPr/>
            </p:nvSpPr>
            <p:spPr bwMode="auto">
              <a:xfrm>
                <a:off x="5460" y="2891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95" name="Line 2607"/>
              <p:cNvSpPr>
                <a:spLocks noChangeShapeType="1"/>
              </p:cNvSpPr>
              <p:nvPr/>
            </p:nvSpPr>
            <p:spPr bwMode="auto">
              <a:xfrm flipH="1">
                <a:off x="5466" y="289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96" name="Line 2608"/>
              <p:cNvSpPr>
                <a:spLocks noChangeShapeType="1"/>
              </p:cNvSpPr>
              <p:nvPr/>
            </p:nvSpPr>
            <p:spPr bwMode="auto">
              <a:xfrm>
                <a:off x="5467" y="2892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97" name="Line 2609"/>
              <p:cNvSpPr>
                <a:spLocks noChangeShapeType="1"/>
              </p:cNvSpPr>
              <p:nvPr/>
            </p:nvSpPr>
            <p:spPr bwMode="auto">
              <a:xfrm flipH="1">
                <a:off x="5490" y="2890"/>
                <a:ext cx="9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98" name="Line 2610"/>
              <p:cNvSpPr>
                <a:spLocks noChangeShapeType="1"/>
              </p:cNvSpPr>
              <p:nvPr/>
            </p:nvSpPr>
            <p:spPr bwMode="auto">
              <a:xfrm flipV="1">
                <a:off x="5499" y="2885"/>
                <a:ext cx="7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99" name="Line 2611"/>
              <p:cNvSpPr>
                <a:spLocks noChangeShapeType="1"/>
              </p:cNvSpPr>
              <p:nvPr/>
            </p:nvSpPr>
            <p:spPr bwMode="auto">
              <a:xfrm>
                <a:off x="5506" y="288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00" name="Line 2612"/>
              <p:cNvSpPr>
                <a:spLocks noChangeShapeType="1"/>
              </p:cNvSpPr>
              <p:nvPr/>
            </p:nvSpPr>
            <p:spPr bwMode="auto">
              <a:xfrm flipV="1">
                <a:off x="5560" y="288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01" name="Line 2613"/>
              <p:cNvSpPr>
                <a:spLocks noChangeShapeType="1"/>
              </p:cNvSpPr>
              <p:nvPr/>
            </p:nvSpPr>
            <p:spPr bwMode="auto">
              <a:xfrm>
                <a:off x="5561" y="2885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02" name="Line 2614"/>
              <p:cNvSpPr>
                <a:spLocks noChangeShapeType="1"/>
              </p:cNvSpPr>
              <p:nvPr/>
            </p:nvSpPr>
            <p:spPr bwMode="auto">
              <a:xfrm flipV="1">
                <a:off x="5821" y="289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03" name="Line 2615"/>
              <p:cNvSpPr>
                <a:spLocks noChangeShapeType="1"/>
              </p:cNvSpPr>
              <p:nvPr/>
            </p:nvSpPr>
            <p:spPr bwMode="auto">
              <a:xfrm flipH="1">
                <a:off x="5821" y="2885"/>
                <a:ext cx="4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1905" name="Group 2817"/>
            <p:cNvGrpSpPr>
              <a:grpSpLocks/>
            </p:cNvGrpSpPr>
            <p:nvPr/>
          </p:nvGrpSpPr>
          <p:grpSpPr bwMode="auto">
            <a:xfrm>
              <a:off x="5019" y="2839"/>
              <a:ext cx="1159" cy="55"/>
              <a:chOff x="5021" y="2838"/>
              <a:chExt cx="1159" cy="55"/>
            </a:xfrm>
          </p:grpSpPr>
          <p:sp>
            <p:nvSpPr>
              <p:cNvPr id="91705" name="Line 2617"/>
              <p:cNvSpPr>
                <a:spLocks noChangeShapeType="1"/>
              </p:cNvSpPr>
              <p:nvPr/>
            </p:nvSpPr>
            <p:spPr bwMode="auto">
              <a:xfrm flipH="1" flipV="1">
                <a:off x="5956" y="2885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06" name="Line 2618"/>
              <p:cNvSpPr>
                <a:spLocks noChangeShapeType="1"/>
              </p:cNvSpPr>
              <p:nvPr/>
            </p:nvSpPr>
            <p:spPr bwMode="auto">
              <a:xfrm>
                <a:off x="5962" y="2888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07" name="Line 2619"/>
              <p:cNvSpPr>
                <a:spLocks noChangeShapeType="1"/>
              </p:cNvSpPr>
              <p:nvPr/>
            </p:nvSpPr>
            <p:spPr bwMode="auto">
              <a:xfrm flipH="1">
                <a:off x="5964" y="2889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08" name="Line 2620"/>
              <p:cNvSpPr>
                <a:spLocks noChangeShapeType="1"/>
              </p:cNvSpPr>
              <p:nvPr/>
            </p:nvSpPr>
            <p:spPr bwMode="auto">
              <a:xfrm>
                <a:off x="5968" y="2889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09" name="Line 2621"/>
              <p:cNvSpPr>
                <a:spLocks noChangeShapeType="1"/>
              </p:cNvSpPr>
              <p:nvPr/>
            </p:nvSpPr>
            <p:spPr bwMode="auto">
              <a:xfrm>
                <a:off x="5972" y="2890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10" name="Line 2622"/>
              <p:cNvSpPr>
                <a:spLocks noChangeShapeType="1"/>
              </p:cNvSpPr>
              <p:nvPr/>
            </p:nvSpPr>
            <p:spPr bwMode="auto">
              <a:xfrm>
                <a:off x="5975" y="2890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11" name="Line 2623"/>
              <p:cNvSpPr>
                <a:spLocks noChangeShapeType="1"/>
              </p:cNvSpPr>
              <p:nvPr/>
            </p:nvSpPr>
            <p:spPr bwMode="auto">
              <a:xfrm flipH="1">
                <a:off x="5979" y="2891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12" name="Line 2624"/>
              <p:cNvSpPr>
                <a:spLocks noChangeShapeType="1"/>
              </p:cNvSpPr>
              <p:nvPr/>
            </p:nvSpPr>
            <p:spPr bwMode="auto">
              <a:xfrm>
                <a:off x="5981" y="2891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13" name="Line 2625"/>
              <p:cNvSpPr>
                <a:spLocks noChangeShapeType="1"/>
              </p:cNvSpPr>
              <p:nvPr/>
            </p:nvSpPr>
            <p:spPr bwMode="auto">
              <a:xfrm flipV="1">
                <a:off x="6120" y="2891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14" name="Line 2626"/>
              <p:cNvSpPr>
                <a:spLocks noChangeShapeType="1"/>
              </p:cNvSpPr>
              <p:nvPr/>
            </p:nvSpPr>
            <p:spPr bwMode="auto">
              <a:xfrm flipH="1">
                <a:off x="6122" y="2885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15" name="Line 2627"/>
              <p:cNvSpPr>
                <a:spLocks noChangeShapeType="1"/>
              </p:cNvSpPr>
              <p:nvPr/>
            </p:nvSpPr>
            <p:spPr bwMode="auto">
              <a:xfrm flipH="1" flipV="1">
                <a:off x="6174" y="288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16" name="Line 2628"/>
              <p:cNvSpPr>
                <a:spLocks noChangeShapeType="1"/>
              </p:cNvSpPr>
              <p:nvPr/>
            </p:nvSpPr>
            <p:spPr bwMode="auto">
              <a:xfrm>
                <a:off x="6175" y="2886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17" name="Line 2629"/>
              <p:cNvSpPr>
                <a:spLocks noChangeShapeType="1"/>
              </p:cNvSpPr>
              <p:nvPr/>
            </p:nvSpPr>
            <p:spPr bwMode="auto">
              <a:xfrm flipH="1" flipV="1">
                <a:off x="6176" y="2888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18" name="Line 2630"/>
              <p:cNvSpPr>
                <a:spLocks noChangeShapeType="1"/>
              </p:cNvSpPr>
              <p:nvPr/>
            </p:nvSpPr>
            <p:spPr bwMode="auto">
              <a:xfrm>
                <a:off x="6178" y="2891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19" name="Line 2631"/>
              <p:cNvSpPr>
                <a:spLocks noChangeShapeType="1"/>
              </p:cNvSpPr>
              <p:nvPr/>
            </p:nvSpPr>
            <p:spPr bwMode="auto">
              <a:xfrm flipV="1">
                <a:off x="5022" y="287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20" name="Line 2632"/>
              <p:cNvSpPr>
                <a:spLocks noChangeShapeType="1"/>
              </p:cNvSpPr>
              <p:nvPr/>
            </p:nvSpPr>
            <p:spPr bwMode="auto">
              <a:xfrm>
                <a:off x="5022" y="2879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21" name="Line 2633"/>
              <p:cNvSpPr>
                <a:spLocks noChangeShapeType="1"/>
              </p:cNvSpPr>
              <p:nvPr/>
            </p:nvSpPr>
            <p:spPr bwMode="auto">
              <a:xfrm flipH="1" flipV="1">
                <a:off x="5024" y="288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22" name="Line 2634"/>
              <p:cNvSpPr>
                <a:spLocks noChangeShapeType="1"/>
              </p:cNvSpPr>
              <p:nvPr/>
            </p:nvSpPr>
            <p:spPr bwMode="auto">
              <a:xfrm>
                <a:off x="5025" y="288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23" name="Line 2635"/>
              <p:cNvSpPr>
                <a:spLocks noChangeShapeType="1"/>
              </p:cNvSpPr>
              <p:nvPr/>
            </p:nvSpPr>
            <p:spPr bwMode="auto">
              <a:xfrm flipH="1">
                <a:off x="5117" y="287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24" name="Line 2636"/>
              <p:cNvSpPr>
                <a:spLocks noChangeShapeType="1"/>
              </p:cNvSpPr>
              <p:nvPr/>
            </p:nvSpPr>
            <p:spPr bwMode="auto">
              <a:xfrm flipH="1" flipV="1">
                <a:off x="5118" y="2878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25" name="Line 2637"/>
              <p:cNvSpPr>
                <a:spLocks noChangeShapeType="1"/>
              </p:cNvSpPr>
              <p:nvPr/>
            </p:nvSpPr>
            <p:spPr bwMode="auto">
              <a:xfrm>
                <a:off x="5124" y="2879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26" name="Line 2638"/>
              <p:cNvSpPr>
                <a:spLocks noChangeShapeType="1"/>
              </p:cNvSpPr>
              <p:nvPr/>
            </p:nvSpPr>
            <p:spPr bwMode="auto">
              <a:xfrm flipV="1">
                <a:off x="5127" y="2879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27" name="Line 2639"/>
              <p:cNvSpPr>
                <a:spLocks noChangeShapeType="1"/>
              </p:cNvSpPr>
              <p:nvPr/>
            </p:nvSpPr>
            <p:spPr bwMode="auto">
              <a:xfrm>
                <a:off x="5132" y="2879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28" name="Line 2640"/>
              <p:cNvSpPr>
                <a:spLocks noChangeShapeType="1"/>
              </p:cNvSpPr>
              <p:nvPr/>
            </p:nvSpPr>
            <p:spPr bwMode="auto">
              <a:xfrm flipV="1">
                <a:off x="5135" y="2878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29" name="Line 2641"/>
              <p:cNvSpPr>
                <a:spLocks noChangeShapeType="1"/>
              </p:cNvSpPr>
              <p:nvPr/>
            </p:nvSpPr>
            <p:spPr bwMode="auto">
              <a:xfrm>
                <a:off x="5204" y="287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30" name="Line 2642"/>
              <p:cNvSpPr>
                <a:spLocks noChangeShapeType="1"/>
              </p:cNvSpPr>
              <p:nvPr/>
            </p:nvSpPr>
            <p:spPr bwMode="auto">
              <a:xfrm flipV="1">
                <a:off x="5204" y="2879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31" name="Line 2643"/>
              <p:cNvSpPr>
                <a:spLocks noChangeShapeType="1"/>
              </p:cNvSpPr>
              <p:nvPr/>
            </p:nvSpPr>
            <p:spPr bwMode="auto">
              <a:xfrm flipH="1" flipV="1">
                <a:off x="5306" y="287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32" name="Line 2644"/>
              <p:cNvSpPr>
                <a:spLocks noChangeShapeType="1"/>
              </p:cNvSpPr>
              <p:nvPr/>
            </p:nvSpPr>
            <p:spPr bwMode="auto">
              <a:xfrm>
                <a:off x="5307" y="2879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33" name="Line 2645"/>
              <p:cNvSpPr>
                <a:spLocks noChangeShapeType="1"/>
              </p:cNvSpPr>
              <p:nvPr/>
            </p:nvSpPr>
            <p:spPr bwMode="auto">
              <a:xfrm>
                <a:off x="5309" y="288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34" name="Line 2646"/>
              <p:cNvSpPr>
                <a:spLocks noChangeShapeType="1"/>
              </p:cNvSpPr>
              <p:nvPr/>
            </p:nvSpPr>
            <p:spPr bwMode="auto">
              <a:xfrm flipH="1" flipV="1">
                <a:off x="5374" y="2878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35" name="Line 2647"/>
              <p:cNvSpPr>
                <a:spLocks noChangeShapeType="1"/>
              </p:cNvSpPr>
              <p:nvPr/>
            </p:nvSpPr>
            <p:spPr bwMode="auto">
              <a:xfrm>
                <a:off x="5377" y="2879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36" name="Line 2648"/>
              <p:cNvSpPr>
                <a:spLocks noChangeShapeType="1"/>
              </p:cNvSpPr>
              <p:nvPr/>
            </p:nvSpPr>
            <p:spPr bwMode="auto">
              <a:xfrm flipH="1" flipV="1">
                <a:off x="5379" y="288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37" name="Line 2649"/>
              <p:cNvSpPr>
                <a:spLocks noChangeShapeType="1"/>
              </p:cNvSpPr>
              <p:nvPr/>
            </p:nvSpPr>
            <p:spPr bwMode="auto">
              <a:xfrm>
                <a:off x="5380" y="288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38" name="Line 2650"/>
              <p:cNvSpPr>
                <a:spLocks noChangeShapeType="1"/>
              </p:cNvSpPr>
              <p:nvPr/>
            </p:nvSpPr>
            <p:spPr bwMode="auto">
              <a:xfrm flipH="1">
                <a:off x="5506" y="2879"/>
                <a:ext cx="8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39" name="Line 2651"/>
              <p:cNvSpPr>
                <a:spLocks noChangeShapeType="1"/>
              </p:cNvSpPr>
              <p:nvPr/>
            </p:nvSpPr>
            <p:spPr bwMode="auto">
              <a:xfrm flipH="1">
                <a:off x="5514" y="287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40" name="Line 2652"/>
              <p:cNvSpPr>
                <a:spLocks noChangeShapeType="1"/>
              </p:cNvSpPr>
              <p:nvPr/>
            </p:nvSpPr>
            <p:spPr bwMode="auto">
              <a:xfrm flipH="1">
                <a:off x="5561" y="2878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41" name="Line 2653"/>
              <p:cNvSpPr>
                <a:spLocks noChangeShapeType="1"/>
              </p:cNvSpPr>
              <p:nvPr/>
            </p:nvSpPr>
            <p:spPr bwMode="auto">
              <a:xfrm flipV="1">
                <a:off x="5561" y="288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42" name="Line 2654"/>
              <p:cNvSpPr>
                <a:spLocks noChangeShapeType="1"/>
              </p:cNvSpPr>
              <p:nvPr/>
            </p:nvSpPr>
            <p:spPr bwMode="auto">
              <a:xfrm flipV="1">
                <a:off x="5764" y="287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43" name="Line 2655"/>
              <p:cNvSpPr>
                <a:spLocks noChangeShapeType="1"/>
              </p:cNvSpPr>
              <p:nvPr/>
            </p:nvSpPr>
            <p:spPr bwMode="auto">
              <a:xfrm>
                <a:off x="5764" y="2879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44" name="Line 2656"/>
              <p:cNvSpPr>
                <a:spLocks noChangeShapeType="1"/>
              </p:cNvSpPr>
              <p:nvPr/>
            </p:nvSpPr>
            <p:spPr bwMode="auto">
              <a:xfrm flipV="1">
                <a:off x="5767" y="2878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45" name="Line 2657"/>
              <p:cNvSpPr>
                <a:spLocks noChangeShapeType="1"/>
              </p:cNvSpPr>
              <p:nvPr/>
            </p:nvSpPr>
            <p:spPr bwMode="auto">
              <a:xfrm flipH="1">
                <a:off x="5827" y="287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46" name="Line 2658"/>
              <p:cNvSpPr>
                <a:spLocks noChangeShapeType="1"/>
              </p:cNvSpPr>
              <p:nvPr/>
            </p:nvSpPr>
            <p:spPr bwMode="auto">
              <a:xfrm flipV="1">
                <a:off x="5825" y="2879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47" name="Line 2659"/>
              <p:cNvSpPr>
                <a:spLocks noChangeShapeType="1"/>
              </p:cNvSpPr>
              <p:nvPr/>
            </p:nvSpPr>
            <p:spPr bwMode="auto">
              <a:xfrm flipH="1" flipV="1">
                <a:off x="5949" y="2878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48" name="Line 2660"/>
              <p:cNvSpPr>
                <a:spLocks noChangeShapeType="1"/>
              </p:cNvSpPr>
              <p:nvPr/>
            </p:nvSpPr>
            <p:spPr bwMode="auto">
              <a:xfrm>
                <a:off x="5951" y="2881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49" name="Line 2661"/>
              <p:cNvSpPr>
                <a:spLocks noChangeShapeType="1"/>
              </p:cNvSpPr>
              <p:nvPr/>
            </p:nvSpPr>
            <p:spPr bwMode="auto">
              <a:xfrm flipH="1">
                <a:off x="6126" y="2882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50" name="Line 2662"/>
              <p:cNvSpPr>
                <a:spLocks noChangeShapeType="1"/>
              </p:cNvSpPr>
              <p:nvPr/>
            </p:nvSpPr>
            <p:spPr bwMode="auto">
              <a:xfrm flipV="1">
                <a:off x="6130" y="2879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51" name="Line 2663"/>
              <p:cNvSpPr>
                <a:spLocks noChangeShapeType="1"/>
              </p:cNvSpPr>
              <p:nvPr/>
            </p:nvSpPr>
            <p:spPr bwMode="auto">
              <a:xfrm flipH="1">
                <a:off x="6136" y="2878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52" name="Line 2664"/>
              <p:cNvSpPr>
                <a:spLocks noChangeShapeType="1"/>
              </p:cNvSpPr>
              <p:nvPr/>
            </p:nvSpPr>
            <p:spPr bwMode="auto">
              <a:xfrm>
                <a:off x="6138" y="2878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53" name="Line 2665"/>
              <p:cNvSpPr>
                <a:spLocks noChangeShapeType="1"/>
              </p:cNvSpPr>
              <p:nvPr/>
            </p:nvSpPr>
            <p:spPr bwMode="auto">
              <a:xfrm flipH="1" flipV="1">
                <a:off x="6165" y="2878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54" name="Line 2666"/>
              <p:cNvSpPr>
                <a:spLocks noChangeShapeType="1"/>
              </p:cNvSpPr>
              <p:nvPr/>
            </p:nvSpPr>
            <p:spPr bwMode="auto">
              <a:xfrm>
                <a:off x="6168" y="287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55" name="Line 2667"/>
              <p:cNvSpPr>
                <a:spLocks noChangeShapeType="1"/>
              </p:cNvSpPr>
              <p:nvPr/>
            </p:nvSpPr>
            <p:spPr bwMode="auto">
              <a:xfrm flipH="1" flipV="1">
                <a:off x="6169" y="2879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56" name="Line 2668"/>
              <p:cNvSpPr>
                <a:spLocks noChangeShapeType="1"/>
              </p:cNvSpPr>
              <p:nvPr/>
            </p:nvSpPr>
            <p:spPr bwMode="auto">
              <a:xfrm>
                <a:off x="6173" y="2882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57" name="Line 2669"/>
              <p:cNvSpPr>
                <a:spLocks noChangeShapeType="1"/>
              </p:cNvSpPr>
              <p:nvPr/>
            </p:nvSpPr>
            <p:spPr bwMode="auto">
              <a:xfrm>
                <a:off x="5021" y="2870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58" name="Line 2670"/>
              <p:cNvSpPr>
                <a:spLocks noChangeShapeType="1"/>
              </p:cNvSpPr>
              <p:nvPr/>
            </p:nvSpPr>
            <p:spPr bwMode="auto">
              <a:xfrm>
                <a:off x="5021" y="2874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59" name="Line 2671"/>
              <p:cNvSpPr>
                <a:spLocks noChangeShapeType="1"/>
              </p:cNvSpPr>
              <p:nvPr/>
            </p:nvSpPr>
            <p:spPr bwMode="auto">
              <a:xfrm flipH="1" flipV="1">
                <a:off x="5101" y="287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60" name="Line 2672"/>
              <p:cNvSpPr>
                <a:spLocks noChangeShapeType="1"/>
              </p:cNvSpPr>
              <p:nvPr/>
            </p:nvSpPr>
            <p:spPr bwMode="auto">
              <a:xfrm>
                <a:off x="5102" y="287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61" name="Line 2673"/>
              <p:cNvSpPr>
                <a:spLocks noChangeShapeType="1"/>
              </p:cNvSpPr>
              <p:nvPr/>
            </p:nvSpPr>
            <p:spPr bwMode="auto">
              <a:xfrm flipH="1" flipV="1">
                <a:off x="5103" y="2871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62" name="Line 2674"/>
              <p:cNvSpPr>
                <a:spLocks noChangeShapeType="1"/>
              </p:cNvSpPr>
              <p:nvPr/>
            </p:nvSpPr>
            <p:spPr bwMode="auto">
              <a:xfrm>
                <a:off x="5108" y="2874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63" name="Line 2675"/>
              <p:cNvSpPr>
                <a:spLocks noChangeShapeType="1"/>
              </p:cNvSpPr>
              <p:nvPr/>
            </p:nvSpPr>
            <p:spPr bwMode="auto">
              <a:xfrm flipH="1">
                <a:off x="5111" y="287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64" name="Line 2676"/>
              <p:cNvSpPr>
                <a:spLocks noChangeShapeType="1"/>
              </p:cNvSpPr>
              <p:nvPr/>
            </p:nvSpPr>
            <p:spPr bwMode="auto">
              <a:xfrm>
                <a:off x="5113" y="2876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65" name="Line 2677"/>
              <p:cNvSpPr>
                <a:spLocks noChangeShapeType="1"/>
              </p:cNvSpPr>
              <p:nvPr/>
            </p:nvSpPr>
            <p:spPr bwMode="auto">
              <a:xfrm flipH="1">
                <a:off x="5141" y="2877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66" name="Line 2678"/>
              <p:cNvSpPr>
                <a:spLocks noChangeShapeType="1"/>
              </p:cNvSpPr>
              <p:nvPr/>
            </p:nvSpPr>
            <p:spPr bwMode="auto">
              <a:xfrm flipH="1">
                <a:off x="5144" y="2870"/>
                <a:ext cx="2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67" name="Line 2679"/>
              <p:cNvSpPr>
                <a:spLocks noChangeShapeType="1"/>
              </p:cNvSpPr>
              <p:nvPr/>
            </p:nvSpPr>
            <p:spPr bwMode="auto">
              <a:xfrm flipV="1">
                <a:off x="5204" y="287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68" name="Line 2680"/>
              <p:cNvSpPr>
                <a:spLocks noChangeShapeType="1"/>
              </p:cNvSpPr>
              <p:nvPr/>
            </p:nvSpPr>
            <p:spPr bwMode="auto">
              <a:xfrm flipH="1">
                <a:off x="5205" y="287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69" name="Line 2681"/>
              <p:cNvSpPr>
                <a:spLocks noChangeShapeType="1"/>
              </p:cNvSpPr>
              <p:nvPr/>
            </p:nvSpPr>
            <p:spPr bwMode="auto">
              <a:xfrm flipH="1" flipV="1">
                <a:off x="5303" y="2870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70" name="Line 2682"/>
              <p:cNvSpPr>
                <a:spLocks noChangeShapeType="1"/>
              </p:cNvSpPr>
              <p:nvPr/>
            </p:nvSpPr>
            <p:spPr bwMode="auto">
              <a:xfrm>
                <a:off x="5305" y="2874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71" name="Line 2683"/>
              <p:cNvSpPr>
                <a:spLocks noChangeShapeType="1"/>
              </p:cNvSpPr>
              <p:nvPr/>
            </p:nvSpPr>
            <p:spPr bwMode="auto">
              <a:xfrm flipH="1" flipV="1">
                <a:off x="5369" y="287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72" name="Line 2684"/>
              <p:cNvSpPr>
                <a:spLocks noChangeShapeType="1"/>
              </p:cNvSpPr>
              <p:nvPr/>
            </p:nvSpPr>
            <p:spPr bwMode="auto">
              <a:xfrm>
                <a:off x="5370" y="287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73" name="Line 2685"/>
              <p:cNvSpPr>
                <a:spLocks noChangeShapeType="1"/>
              </p:cNvSpPr>
              <p:nvPr/>
            </p:nvSpPr>
            <p:spPr bwMode="auto">
              <a:xfrm flipH="1" flipV="1">
                <a:off x="5371" y="2873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74" name="Line 2686"/>
              <p:cNvSpPr>
                <a:spLocks noChangeShapeType="1"/>
              </p:cNvSpPr>
              <p:nvPr/>
            </p:nvSpPr>
            <p:spPr bwMode="auto">
              <a:xfrm>
                <a:off x="5373" y="2876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75" name="Line 2687"/>
              <p:cNvSpPr>
                <a:spLocks noChangeShapeType="1"/>
              </p:cNvSpPr>
              <p:nvPr/>
            </p:nvSpPr>
            <p:spPr bwMode="auto">
              <a:xfrm flipV="1">
                <a:off x="5515" y="2870"/>
                <a:ext cx="7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76" name="Line 2688"/>
              <p:cNvSpPr>
                <a:spLocks noChangeShapeType="1"/>
              </p:cNvSpPr>
              <p:nvPr/>
            </p:nvSpPr>
            <p:spPr bwMode="auto">
              <a:xfrm flipH="1">
                <a:off x="5567" y="287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77" name="Line 2689"/>
              <p:cNvSpPr>
                <a:spLocks noChangeShapeType="1"/>
              </p:cNvSpPr>
              <p:nvPr/>
            </p:nvSpPr>
            <p:spPr bwMode="auto">
              <a:xfrm flipV="1">
                <a:off x="5565" y="2871"/>
                <a:ext cx="2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78" name="Line 2690"/>
              <p:cNvSpPr>
                <a:spLocks noChangeShapeType="1"/>
              </p:cNvSpPr>
              <p:nvPr/>
            </p:nvSpPr>
            <p:spPr bwMode="auto">
              <a:xfrm>
                <a:off x="5757" y="287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79" name="Line 2691"/>
              <p:cNvSpPr>
                <a:spLocks noChangeShapeType="1"/>
              </p:cNvSpPr>
              <p:nvPr/>
            </p:nvSpPr>
            <p:spPr bwMode="auto">
              <a:xfrm flipH="1" flipV="1">
                <a:off x="5758" y="2871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80" name="Line 2692"/>
              <p:cNvSpPr>
                <a:spLocks noChangeShapeType="1"/>
              </p:cNvSpPr>
              <p:nvPr/>
            </p:nvSpPr>
            <p:spPr bwMode="auto">
              <a:xfrm>
                <a:off x="5761" y="2875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81" name="Line 2693"/>
              <p:cNvSpPr>
                <a:spLocks noChangeShapeType="1"/>
              </p:cNvSpPr>
              <p:nvPr/>
            </p:nvSpPr>
            <p:spPr bwMode="auto">
              <a:xfrm flipH="1">
                <a:off x="5772" y="2876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82" name="Line 2694"/>
              <p:cNvSpPr>
                <a:spLocks noChangeShapeType="1"/>
              </p:cNvSpPr>
              <p:nvPr/>
            </p:nvSpPr>
            <p:spPr bwMode="auto">
              <a:xfrm flipH="1">
                <a:off x="5775" y="2870"/>
                <a:ext cx="3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83" name="Line 2695"/>
              <p:cNvSpPr>
                <a:spLocks noChangeShapeType="1"/>
              </p:cNvSpPr>
              <p:nvPr/>
            </p:nvSpPr>
            <p:spPr bwMode="auto">
              <a:xfrm flipV="1">
                <a:off x="5828" y="2874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84" name="Line 2696"/>
              <p:cNvSpPr>
                <a:spLocks noChangeShapeType="1"/>
              </p:cNvSpPr>
              <p:nvPr/>
            </p:nvSpPr>
            <p:spPr bwMode="auto">
              <a:xfrm flipH="1">
                <a:off x="5829" y="2870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85" name="Line 2697"/>
              <p:cNvSpPr>
                <a:spLocks noChangeShapeType="1"/>
              </p:cNvSpPr>
              <p:nvPr/>
            </p:nvSpPr>
            <p:spPr bwMode="auto">
              <a:xfrm flipH="1" flipV="1">
                <a:off x="5944" y="287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86" name="Line 2698"/>
              <p:cNvSpPr>
                <a:spLocks noChangeShapeType="1"/>
              </p:cNvSpPr>
              <p:nvPr/>
            </p:nvSpPr>
            <p:spPr bwMode="auto">
              <a:xfrm>
                <a:off x="5945" y="2873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87" name="Line 2699"/>
              <p:cNvSpPr>
                <a:spLocks noChangeShapeType="1"/>
              </p:cNvSpPr>
              <p:nvPr/>
            </p:nvSpPr>
            <p:spPr bwMode="auto">
              <a:xfrm>
                <a:off x="5949" y="287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88" name="Line 2700"/>
              <p:cNvSpPr>
                <a:spLocks noChangeShapeType="1"/>
              </p:cNvSpPr>
              <p:nvPr/>
            </p:nvSpPr>
            <p:spPr bwMode="auto">
              <a:xfrm flipH="1">
                <a:off x="6140" y="2876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89" name="Line 2701"/>
              <p:cNvSpPr>
                <a:spLocks noChangeShapeType="1"/>
              </p:cNvSpPr>
              <p:nvPr/>
            </p:nvSpPr>
            <p:spPr bwMode="auto">
              <a:xfrm>
                <a:off x="6146" y="287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90" name="Line 2702"/>
              <p:cNvSpPr>
                <a:spLocks noChangeShapeType="1"/>
              </p:cNvSpPr>
              <p:nvPr/>
            </p:nvSpPr>
            <p:spPr bwMode="auto">
              <a:xfrm flipH="1">
                <a:off x="6147" y="2876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91" name="Line 2703"/>
              <p:cNvSpPr>
                <a:spLocks noChangeShapeType="1"/>
              </p:cNvSpPr>
              <p:nvPr/>
            </p:nvSpPr>
            <p:spPr bwMode="auto">
              <a:xfrm flipH="1">
                <a:off x="6153" y="287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92" name="Line 2704"/>
              <p:cNvSpPr>
                <a:spLocks noChangeShapeType="1"/>
              </p:cNvSpPr>
              <p:nvPr/>
            </p:nvSpPr>
            <p:spPr bwMode="auto">
              <a:xfrm>
                <a:off x="6155" y="2876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93" name="Line 2705"/>
              <p:cNvSpPr>
                <a:spLocks noChangeShapeType="1"/>
              </p:cNvSpPr>
              <p:nvPr/>
            </p:nvSpPr>
            <p:spPr bwMode="auto">
              <a:xfrm flipH="1">
                <a:off x="6161" y="287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94" name="Line 2706"/>
              <p:cNvSpPr>
                <a:spLocks noChangeShapeType="1"/>
              </p:cNvSpPr>
              <p:nvPr/>
            </p:nvSpPr>
            <p:spPr bwMode="auto">
              <a:xfrm>
                <a:off x="6162" y="2877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95" name="Line 2707"/>
              <p:cNvSpPr>
                <a:spLocks noChangeShapeType="1"/>
              </p:cNvSpPr>
              <p:nvPr/>
            </p:nvSpPr>
            <p:spPr bwMode="auto">
              <a:xfrm>
                <a:off x="5022" y="2861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96" name="Line 2708"/>
              <p:cNvSpPr>
                <a:spLocks noChangeShapeType="1"/>
              </p:cNvSpPr>
              <p:nvPr/>
            </p:nvSpPr>
            <p:spPr bwMode="auto">
              <a:xfrm flipV="1">
                <a:off x="5021" y="2864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97" name="Line 2709"/>
              <p:cNvSpPr>
                <a:spLocks noChangeShapeType="1"/>
              </p:cNvSpPr>
              <p:nvPr/>
            </p:nvSpPr>
            <p:spPr bwMode="auto">
              <a:xfrm flipH="1" flipV="1">
                <a:off x="5089" y="2861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98" name="Line 2710"/>
              <p:cNvSpPr>
                <a:spLocks noChangeShapeType="1"/>
              </p:cNvSpPr>
              <p:nvPr/>
            </p:nvSpPr>
            <p:spPr bwMode="auto">
              <a:xfrm>
                <a:off x="5093" y="2864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99" name="Line 2711"/>
              <p:cNvSpPr>
                <a:spLocks noChangeShapeType="1"/>
              </p:cNvSpPr>
              <p:nvPr/>
            </p:nvSpPr>
            <p:spPr bwMode="auto">
              <a:xfrm flipH="1" flipV="1">
                <a:off x="5095" y="2866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00" name="Line 2712"/>
              <p:cNvSpPr>
                <a:spLocks noChangeShapeType="1"/>
              </p:cNvSpPr>
              <p:nvPr/>
            </p:nvSpPr>
            <p:spPr bwMode="auto">
              <a:xfrm>
                <a:off x="5097" y="2868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01" name="Line 2713"/>
              <p:cNvSpPr>
                <a:spLocks noChangeShapeType="1"/>
              </p:cNvSpPr>
              <p:nvPr/>
            </p:nvSpPr>
            <p:spPr bwMode="auto">
              <a:xfrm flipH="1">
                <a:off x="5146" y="286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02" name="Line 2714"/>
              <p:cNvSpPr>
                <a:spLocks noChangeShapeType="1"/>
              </p:cNvSpPr>
              <p:nvPr/>
            </p:nvSpPr>
            <p:spPr bwMode="auto">
              <a:xfrm>
                <a:off x="5146" y="2866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03" name="Line 2715"/>
              <p:cNvSpPr>
                <a:spLocks noChangeShapeType="1"/>
              </p:cNvSpPr>
              <p:nvPr/>
            </p:nvSpPr>
            <p:spPr bwMode="auto">
              <a:xfrm flipH="1">
                <a:off x="5206" y="2861"/>
                <a:ext cx="4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04" name="Line 2716"/>
              <p:cNvSpPr>
                <a:spLocks noChangeShapeType="1"/>
              </p:cNvSpPr>
              <p:nvPr/>
            </p:nvSpPr>
            <p:spPr bwMode="auto">
              <a:xfrm flipV="1">
                <a:off x="5206" y="286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05" name="Line 2717"/>
              <p:cNvSpPr>
                <a:spLocks noChangeShapeType="1"/>
              </p:cNvSpPr>
              <p:nvPr/>
            </p:nvSpPr>
            <p:spPr bwMode="auto">
              <a:xfrm flipH="1" flipV="1">
                <a:off x="5298" y="286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06" name="Line 2718"/>
              <p:cNvSpPr>
                <a:spLocks noChangeShapeType="1"/>
              </p:cNvSpPr>
              <p:nvPr/>
            </p:nvSpPr>
            <p:spPr bwMode="auto">
              <a:xfrm>
                <a:off x="5299" y="2863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07" name="Line 2719"/>
              <p:cNvSpPr>
                <a:spLocks noChangeShapeType="1"/>
              </p:cNvSpPr>
              <p:nvPr/>
            </p:nvSpPr>
            <p:spPr bwMode="auto">
              <a:xfrm flipH="1" flipV="1">
                <a:off x="5300" y="2867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08" name="Line 2720"/>
              <p:cNvSpPr>
                <a:spLocks noChangeShapeType="1"/>
              </p:cNvSpPr>
              <p:nvPr/>
            </p:nvSpPr>
            <p:spPr bwMode="auto">
              <a:xfrm>
                <a:off x="5303" y="286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09" name="Line 2721"/>
              <p:cNvSpPr>
                <a:spLocks noChangeShapeType="1"/>
              </p:cNvSpPr>
              <p:nvPr/>
            </p:nvSpPr>
            <p:spPr bwMode="auto">
              <a:xfrm flipH="1" flipV="1">
                <a:off x="5365" y="286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10" name="Line 2722"/>
              <p:cNvSpPr>
                <a:spLocks noChangeShapeType="1"/>
              </p:cNvSpPr>
              <p:nvPr/>
            </p:nvSpPr>
            <p:spPr bwMode="auto">
              <a:xfrm>
                <a:off x="5366" y="2866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11" name="Line 2723"/>
              <p:cNvSpPr>
                <a:spLocks noChangeShapeType="1"/>
              </p:cNvSpPr>
              <p:nvPr/>
            </p:nvSpPr>
            <p:spPr bwMode="auto">
              <a:xfrm flipH="1">
                <a:off x="5522" y="2861"/>
                <a:ext cx="4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12" name="Line 2724"/>
              <p:cNvSpPr>
                <a:spLocks noChangeShapeType="1"/>
              </p:cNvSpPr>
              <p:nvPr/>
            </p:nvSpPr>
            <p:spPr bwMode="auto">
              <a:xfrm flipV="1">
                <a:off x="5522" y="286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13" name="Line 2725"/>
              <p:cNvSpPr>
                <a:spLocks noChangeShapeType="1"/>
              </p:cNvSpPr>
              <p:nvPr/>
            </p:nvSpPr>
            <p:spPr bwMode="auto">
              <a:xfrm flipV="1">
                <a:off x="5568" y="2867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14" name="Line 2726"/>
              <p:cNvSpPr>
                <a:spLocks noChangeShapeType="1"/>
              </p:cNvSpPr>
              <p:nvPr/>
            </p:nvSpPr>
            <p:spPr bwMode="auto">
              <a:xfrm flipH="1">
                <a:off x="5568" y="2861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15" name="Line 2727"/>
              <p:cNvSpPr>
                <a:spLocks noChangeShapeType="1"/>
              </p:cNvSpPr>
              <p:nvPr/>
            </p:nvSpPr>
            <p:spPr bwMode="auto">
              <a:xfrm flipH="1" flipV="1">
                <a:off x="5754" y="2861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16" name="Line 2728"/>
              <p:cNvSpPr>
                <a:spLocks noChangeShapeType="1"/>
              </p:cNvSpPr>
              <p:nvPr/>
            </p:nvSpPr>
            <p:spPr bwMode="auto">
              <a:xfrm>
                <a:off x="5756" y="2864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17" name="Line 2729"/>
              <p:cNvSpPr>
                <a:spLocks noChangeShapeType="1"/>
              </p:cNvSpPr>
              <p:nvPr/>
            </p:nvSpPr>
            <p:spPr bwMode="auto">
              <a:xfrm flipH="1">
                <a:off x="5779" y="2861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18" name="Line 2730"/>
              <p:cNvSpPr>
                <a:spLocks noChangeShapeType="1"/>
              </p:cNvSpPr>
              <p:nvPr/>
            </p:nvSpPr>
            <p:spPr bwMode="auto">
              <a:xfrm flipV="1">
                <a:off x="5778" y="2864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19" name="Line 2731"/>
              <p:cNvSpPr>
                <a:spLocks noChangeShapeType="1"/>
              </p:cNvSpPr>
              <p:nvPr/>
            </p:nvSpPr>
            <p:spPr bwMode="auto">
              <a:xfrm flipH="1">
                <a:off x="5832" y="2861"/>
                <a:ext cx="2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20" name="Line 2732"/>
              <p:cNvSpPr>
                <a:spLocks noChangeShapeType="1"/>
              </p:cNvSpPr>
              <p:nvPr/>
            </p:nvSpPr>
            <p:spPr bwMode="auto">
              <a:xfrm flipV="1">
                <a:off x="5830" y="2868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21" name="Line 2733"/>
              <p:cNvSpPr>
                <a:spLocks noChangeShapeType="1"/>
              </p:cNvSpPr>
              <p:nvPr/>
            </p:nvSpPr>
            <p:spPr bwMode="auto">
              <a:xfrm flipH="1" flipV="1">
                <a:off x="5942" y="2861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22" name="Line 2734"/>
              <p:cNvSpPr>
                <a:spLocks noChangeShapeType="1"/>
              </p:cNvSpPr>
              <p:nvPr/>
            </p:nvSpPr>
            <p:spPr bwMode="auto">
              <a:xfrm>
                <a:off x="5943" y="2867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23" name="Line 2735"/>
              <p:cNvSpPr>
                <a:spLocks noChangeShapeType="1"/>
              </p:cNvSpPr>
              <p:nvPr/>
            </p:nvSpPr>
            <p:spPr bwMode="auto">
              <a:xfrm flipV="1">
                <a:off x="5022" y="2854"/>
                <a:ext cx="2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24" name="Line 2736"/>
              <p:cNvSpPr>
                <a:spLocks noChangeShapeType="1"/>
              </p:cNvSpPr>
              <p:nvPr/>
            </p:nvSpPr>
            <p:spPr bwMode="auto">
              <a:xfrm>
                <a:off x="5024" y="285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25" name="Line 2737"/>
              <p:cNvSpPr>
                <a:spLocks noChangeShapeType="1"/>
              </p:cNvSpPr>
              <p:nvPr/>
            </p:nvSpPr>
            <p:spPr bwMode="auto">
              <a:xfrm flipH="1" flipV="1">
                <a:off x="5082" y="2853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26" name="Line 2738"/>
              <p:cNvSpPr>
                <a:spLocks noChangeShapeType="1"/>
              </p:cNvSpPr>
              <p:nvPr/>
            </p:nvSpPr>
            <p:spPr bwMode="auto">
              <a:xfrm>
                <a:off x="5086" y="2856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27" name="Line 2739"/>
              <p:cNvSpPr>
                <a:spLocks noChangeShapeType="1"/>
              </p:cNvSpPr>
              <p:nvPr/>
            </p:nvSpPr>
            <p:spPr bwMode="auto">
              <a:xfrm flipV="1">
                <a:off x="5088" y="285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28" name="Line 2740"/>
              <p:cNvSpPr>
                <a:spLocks noChangeShapeType="1"/>
              </p:cNvSpPr>
              <p:nvPr/>
            </p:nvSpPr>
            <p:spPr bwMode="auto">
              <a:xfrm>
                <a:off x="5088" y="286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29" name="Line 2741"/>
              <p:cNvSpPr>
                <a:spLocks noChangeShapeType="1"/>
              </p:cNvSpPr>
              <p:nvPr/>
            </p:nvSpPr>
            <p:spPr bwMode="auto">
              <a:xfrm flipV="1">
                <a:off x="5146" y="2853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30" name="Line 2742"/>
              <p:cNvSpPr>
                <a:spLocks noChangeShapeType="1"/>
              </p:cNvSpPr>
              <p:nvPr/>
            </p:nvSpPr>
            <p:spPr bwMode="auto">
              <a:xfrm>
                <a:off x="5146" y="2857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31" name="Line 2743"/>
              <p:cNvSpPr>
                <a:spLocks noChangeShapeType="1"/>
              </p:cNvSpPr>
              <p:nvPr/>
            </p:nvSpPr>
            <p:spPr bwMode="auto">
              <a:xfrm flipV="1">
                <a:off x="5210" y="2855"/>
                <a:ext cx="3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32" name="Line 2744"/>
              <p:cNvSpPr>
                <a:spLocks noChangeShapeType="1"/>
              </p:cNvSpPr>
              <p:nvPr/>
            </p:nvSpPr>
            <p:spPr bwMode="auto">
              <a:xfrm flipH="1">
                <a:off x="5213" y="2853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33" name="Line 2745"/>
              <p:cNvSpPr>
                <a:spLocks noChangeShapeType="1"/>
              </p:cNvSpPr>
              <p:nvPr/>
            </p:nvSpPr>
            <p:spPr bwMode="auto">
              <a:xfrm flipH="1" flipV="1">
                <a:off x="5291" y="285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34" name="Line 2746"/>
              <p:cNvSpPr>
                <a:spLocks noChangeShapeType="1"/>
              </p:cNvSpPr>
              <p:nvPr/>
            </p:nvSpPr>
            <p:spPr bwMode="auto">
              <a:xfrm>
                <a:off x="5292" y="285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35" name="Line 2747"/>
              <p:cNvSpPr>
                <a:spLocks noChangeShapeType="1"/>
              </p:cNvSpPr>
              <p:nvPr/>
            </p:nvSpPr>
            <p:spPr bwMode="auto">
              <a:xfrm flipH="1" flipV="1">
                <a:off x="5292" y="2855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36" name="Line 2748"/>
              <p:cNvSpPr>
                <a:spLocks noChangeShapeType="1"/>
              </p:cNvSpPr>
              <p:nvPr/>
            </p:nvSpPr>
            <p:spPr bwMode="auto">
              <a:xfrm>
                <a:off x="5296" y="2857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37" name="Line 2749"/>
              <p:cNvSpPr>
                <a:spLocks noChangeShapeType="1"/>
              </p:cNvSpPr>
              <p:nvPr/>
            </p:nvSpPr>
            <p:spPr bwMode="auto">
              <a:xfrm flipH="1" flipV="1">
                <a:off x="5359" y="2853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38" name="Line 2750"/>
              <p:cNvSpPr>
                <a:spLocks noChangeShapeType="1"/>
              </p:cNvSpPr>
              <p:nvPr/>
            </p:nvSpPr>
            <p:spPr bwMode="auto">
              <a:xfrm>
                <a:off x="5362" y="2856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39" name="Line 2751"/>
              <p:cNvSpPr>
                <a:spLocks noChangeShapeType="1"/>
              </p:cNvSpPr>
              <p:nvPr/>
            </p:nvSpPr>
            <p:spPr bwMode="auto">
              <a:xfrm flipH="1" flipV="1">
                <a:off x="5364" y="286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40" name="Line 2752"/>
              <p:cNvSpPr>
                <a:spLocks noChangeShapeType="1"/>
              </p:cNvSpPr>
              <p:nvPr/>
            </p:nvSpPr>
            <p:spPr bwMode="auto">
              <a:xfrm flipV="1">
                <a:off x="5526" y="2854"/>
                <a:ext cx="4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41" name="Line 2753"/>
              <p:cNvSpPr>
                <a:spLocks noChangeShapeType="1"/>
              </p:cNvSpPr>
              <p:nvPr/>
            </p:nvSpPr>
            <p:spPr bwMode="auto">
              <a:xfrm>
                <a:off x="5530" y="285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42" name="Line 2754"/>
              <p:cNvSpPr>
                <a:spLocks noChangeShapeType="1"/>
              </p:cNvSpPr>
              <p:nvPr/>
            </p:nvSpPr>
            <p:spPr bwMode="auto">
              <a:xfrm flipH="1">
                <a:off x="5572" y="2853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43" name="Line 2755"/>
              <p:cNvSpPr>
                <a:spLocks noChangeShapeType="1"/>
              </p:cNvSpPr>
              <p:nvPr/>
            </p:nvSpPr>
            <p:spPr bwMode="auto">
              <a:xfrm flipV="1">
                <a:off x="5572" y="285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44" name="Line 2756"/>
              <p:cNvSpPr>
                <a:spLocks noChangeShapeType="1"/>
              </p:cNvSpPr>
              <p:nvPr/>
            </p:nvSpPr>
            <p:spPr bwMode="auto">
              <a:xfrm flipV="1">
                <a:off x="5750" y="285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45" name="Line 2757"/>
              <p:cNvSpPr>
                <a:spLocks noChangeShapeType="1"/>
              </p:cNvSpPr>
              <p:nvPr/>
            </p:nvSpPr>
            <p:spPr bwMode="auto">
              <a:xfrm>
                <a:off x="5750" y="285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46" name="Line 2758"/>
              <p:cNvSpPr>
                <a:spLocks noChangeShapeType="1"/>
              </p:cNvSpPr>
              <p:nvPr/>
            </p:nvSpPr>
            <p:spPr bwMode="auto">
              <a:xfrm flipH="1" flipV="1">
                <a:off x="5752" y="2854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47" name="Line 2759"/>
              <p:cNvSpPr>
                <a:spLocks noChangeShapeType="1"/>
              </p:cNvSpPr>
              <p:nvPr/>
            </p:nvSpPr>
            <p:spPr bwMode="auto">
              <a:xfrm>
                <a:off x="5753" y="286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48" name="Line 2760"/>
              <p:cNvSpPr>
                <a:spLocks noChangeShapeType="1"/>
              </p:cNvSpPr>
              <p:nvPr/>
            </p:nvSpPr>
            <p:spPr bwMode="auto">
              <a:xfrm flipV="1">
                <a:off x="5781" y="2855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49" name="Line 2761"/>
              <p:cNvSpPr>
                <a:spLocks noChangeShapeType="1"/>
              </p:cNvSpPr>
              <p:nvPr/>
            </p:nvSpPr>
            <p:spPr bwMode="auto">
              <a:xfrm>
                <a:off x="5783" y="285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50" name="Line 2762"/>
              <p:cNvSpPr>
                <a:spLocks noChangeShapeType="1"/>
              </p:cNvSpPr>
              <p:nvPr/>
            </p:nvSpPr>
            <p:spPr bwMode="auto">
              <a:xfrm>
                <a:off x="5836" y="285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51" name="Line 2763"/>
              <p:cNvSpPr>
                <a:spLocks noChangeShapeType="1"/>
              </p:cNvSpPr>
              <p:nvPr/>
            </p:nvSpPr>
            <p:spPr bwMode="auto">
              <a:xfrm flipV="1">
                <a:off x="5834" y="2855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52" name="Line 2764"/>
              <p:cNvSpPr>
                <a:spLocks noChangeShapeType="1"/>
              </p:cNvSpPr>
              <p:nvPr/>
            </p:nvSpPr>
            <p:spPr bwMode="auto">
              <a:xfrm flipH="1">
                <a:off x="5942" y="2853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53" name="Line 2765"/>
              <p:cNvSpPr>
                <a:spLocks noChangeShapeType="1"/>
              </p:cNvSpPr>
              <p:nvPr/>
            </p:nvSpPr>
            <p:spPr bwMode="auto">
              <a:xfrm flipV="1">
                <a:off x="5942" y="286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54" name="Line 2766"/>
              <p:cNvSpPr>
                <a:spLocks noChangeShapeType="1"/>
              </p:cNvSpPr>
              <p:nvPr/>
            </p:nvSpPr>
            <p:spPr bwMode="auto">
              <a:xfrm flipH="1">
                <a:off x="5024" y="2846"/>
                <a:ext cx="2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55" name="Line 2767"/>
              <p:cNvSpPr>
                <a:spLocks noChangeShapeType="1"/>
              </p:cNvSpPr>
              <p:nvPr/>
            </p:nvSpPr>
            <p:spPr bwMode="auto">
              <a:xfrm flipH="1" flipV="1">
                <a:off x="5076" y="2846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56" name="Line 2768"/>
              <p:cNvSpPr>
                <a:spLocks noChangeShapeType="1"/>
              </p:cNvSpPr>
              <p:nvPr/>
            </p:nvSpPr>
            <p:spPr bwMode="auto">
              <a:xfrm>
                <a:off x="5077" y="2848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57" name="Line 2769"/>
              <p:cNvSpPr>
                <a:spLocks noChangeShapeType="1"/>
              </p:cNvSpPr>
              <p:nvPr/>
            </p:nvSpPr>
            <p:spPr bwMode="auto">
              <a:xfrm flipH="1">
                <a:off x="5080" y="285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58" name="Line 2770"/>
              <p:cNvSpPr>
                <a:spLocks noChangeShapeType="1"/>
              </p:cNvSpPr>
              <p:nvPr/>
            </p:nvSpPr>
            <p:spPr bwMode="auto">
              <a:xfrm>
                <a:off x="5081" y="285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59" name="Line 2771"/>
              <p:cNvSpPr>
                <a:spLocks noChangeShapeType="1"/>
              </p:cNvSpPr>
              <p:nvPr/>
            </p:nvSpPr>
            <p:spPr bwMode="auto">
              <a:xfrm flipH="1" flipV="1">
                <a:off x="5144" y="2846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60" name="Line 2772"/>
              <p:cNvSpPr>
                <a:spLocks noChangeShapeType="1"/>
              </p:cNvSpPr>
              <p:nvPr/>
            </p:nvSpPr>
            <p:spPr bwMode="auto">
              <a:xfrm>
                <a:off x="5145" y="285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61" name="Line 2773"/>
              <p:cNvSpPr>
                <a:spLocks noChangeShapeType="1"/>
              </p:cNvSpPr>
              <p:nvPr/>
            </p:nvSpPr>
            <p:spPr bwMode="auto">
              <a:xfrm flipV="1">
                <a:off x="5215" y="2847"/>
                <a:ext cx="7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62" name="Line 2774"/>
              <p:cNvSpPr>
                <a:spLocks noChangeShapeType="1"/>
              </p:cNvSpPr>
              <p:nvPr/>
            </p:nvSpPr>
            <p:spPr bwMode="auto">
              <a:xfrm>
                <a:off x="5222" y="284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63" name="Line 2775"/>
              <p:cNvSpPr>
                <a:spLocks noChangeShapeType="1"/>
              </p:cNvSpPr>
              <p:nvPr/>
            </p:nvSpPr>
            <p:spPr bwMode="auto">
              <a:xfrm flipH="1" flipV="1">
                <a:off x="5284" y="2846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64" name="Line 2776"/>
              <p:cNvSpPr>
                <a:spLocks noChangeShapeType="1"/>
              </p:cNvSpPr>
              <p:nvPr/>
            </p:nvSpPr>
            <p:spPr bwMode="auto">
              <a:xfrm>
                <a:off x="5289" y="2850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65" name="Line 2777"/>
              <p:cNvSpPr>
                <a:spLocks noChangeShapeType="1"/>
              </p:cNvSpPr>
              <p:nvPr/>
            </p:nvSpPr>
            <p:spPr bwMode="auto">
              <a:xfrm flipH="1" flipV="1">
                <a:off x="5352" y="2846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66" name="Line 2778"/>
              <p:cNvSpPr>
                <a:spLocks noChangeShapeType="1"/>
              </p:cNvSpPr>
              <p:nvPr/>
            </p:nvSpPr>
            <p:spPr bwMode="auto">
              <a:xfrm>
                <a:off x="5354" y="2848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67" name="Line 2779"/>
              <p:cNvSpPr>
                <a:spLocks noChangeShapeType="1"/>
              </p:cNvSpPr>
              <p:nvPr/>
            </p:nvSpPr>
            <p:spPr bwMode="auto">
              <a:xfrm flipH="1" flipV="1">
                <a:off x="5356" y="2850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68" name="Line 2780"/>
              <p:cNvSpPr>
                <a:spLocks noChangeShapeType="1"/>
              </p:cNvSpPr>
              <p:nvPr/>
            </p:nvSpPr>
            <p:spPr bwMode="auto">
              <a:xfrm>
                <a:off x="5358" y="285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69" name="Line 2781"/>
              <p:cNvSpPr>
                <a:spLocks noChangeShapeType="1"/>
              </p:cNvSpPr>
              <p:nvPr/>
            </p:nvSpPr>
            <p:spPr bwMode="auto">
              <a:xfrm flipH="1">
                <a:off x="5530" y="2846"/>
                <a:ext cx="2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70" name="Line 2782"/>
              <p:cNvSpPr>
                <a:spLocks noChangeShapeType="1"/>
              </p:cNvSpPr>
              <p:nvPr/>
            </p:nvSpPr>
            <p:spPr bwMode="auto">
              <a:xfrm>
                <a:off x="5576" y="284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71" name="Line 2783"/>
              <p:cNvSpPr>
                <a:spLocks noChangeShapeType="1"/>
              </p:cNvSpPr>
              <p:nvPr/>
            </p:nvSpPr>
            <p:spPr bwMode="auto">
              <a:xfrm flipV="1">
                <a:off x="5574" y="2847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72" name="Line 2784"/>
              <p:cNvSpPr>
                <a:spLocks noChangeShapeType="1"/>
              </p:cNvSpPr>
              <p:nvPr/>
            </p:nvSpPr>
            <p:spPr bwMode="auto">
              <a:xfrm flipH="1" flipV="1">
                <a:off x="5747" y="2846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73" name="Line 2785"/>
              <p:cNvSpPr>
                <a:spLocks noChangeShapeType="1"/>
              </p:cNvSpPr>
              <p:nvPr/>
            </p:nvSpPr>
            <p:spPr bwMode="auto">
              <a:xfrm>
                <a:off x="5748" y="2848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74" name="Line 2786"/>
              <p:cNvSpPr>
                <a:spLocks noChangeShapeType="1"/>
              </p:cNvSpPr>
              <p:nvPr/>
            </p:nvSpPr>
            <p:spPr bwMode="auto">
              <a:xfrm>
                <a:off x="5784" y="2846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75" name="Line 2787"/>
              <p:cNvSpPr>
                <a:spLocks noChangeShapeType="1"/>
              </p:cNvSpPr>
              <p:nvPr/>
            </p:nvSpPr>
            <p:spPr bwMode="auto">
              <a:xfrm>
                <a:off x="5783" y="285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76" name="Line 2788"/>
              <p:cNvSpPr>
                <a:spLocks noChangeShapeType="1"/>
              </p:cNvSpPr>
              <p:nvPr/>
            </p:nvSpPr>
            <p:spPr bwMode="auto">
              <a:xfrm flipV="1">
                <a:off x="5836" y="2852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77" name="Line 2789"/>
              <p:cNvSpPr>
                <a:spLocks noChangeShapeType="1"/>
              </p:cNvSpPr>
              <p:nvPr/>
            </p:nvSpPr>
            <p:spPr bwMode="auto">
              <a:xfrm flipH="1">
                <a:off x="5839" y="2846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78" name="Line 2790"/>
              <p:cNvSpPr>
                <a:spLocks noChangeShapeType="1"/>
              </p:cNvSpPr>
              <p:nvPr/>
            </p:nvSpPr>
            <p:spPr bwMode="auto">
              <a:xfrm flipH="1">
                <a:off x="5943" y="2846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79" name="Line 2791"/>
              <p:cNvSpPr>
                <a:spLocks noChangeShapeType="1"/>
              </p:cNvSpPr>
              <p:nvPr/>
            </p:nvSpPr>
            <p:spPr bwMode="auto">
              <a:xfrm flipV="1">
                <a:off x="5943" y="285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80" name="Line 2792"/>
              <p:cNvSpPr>
                <a:spLocks noChangeShapeType="1"/>
              </p:cNvSpPr>
              <p:nvPr/>
            </p:nvSpPr>
            <p:spPr bwMode="auto">
              <a:xfrm flipH="1">
                <a:off x="5026" y="2838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81" name="Line 2793"/>
              <p:cNvSpPr>
                <a:spLocks noChangeShapeType="1"/>
              </p:cNvSpPr>
              <p:nvPr/>
            </p:nvSpPr>
            <p:spPr bwMode="auto">
              <a:xfrm flipV="1">
                <a:off x="5026" y="284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82" name="Line 2794"/>
              <p:cNvSpPr>
                <a:spLocks noChangeShapeType="1"/>
              </p:cNvSpPr>
              <p:nvPr/>
            </p:nvSpPr>
            <p:spPr bwMode="auto">
              <a:xfrm flipH="1" flipV="1">
                <a:off x="5073" y="2838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83" name="Line 2795"/>
              <p:cNvSpPr>
                <a:spLocks noChangeShapeType="1"/>
              </p:cNvSpPr>
              <p:nvPr/>
            </p:nvSpPr>
            <p:spPr bwMode="auto">
              <a:xfrm>
                <a:off x="5075" y="2842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84" name="Line 2796"/>
              <p:cNvSpPr>
                <a:spLocks noChangeShapeType="1"/>
              </p:cNvSpPr>
              <p:nvPr/>
            </p:nvSpPr>
            <p:spPr bwMode="auto">
              <a:xfrm flipV="1">
                <a:off x="5142" y="283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85" name="Line 2797"/>
              <p:cNvSpPr>
                <a:spLocks noChangeShapeType="1"/>
              </p:cNvSpPr>
              <p:nvPr/>
            </p:nvSpPr>
            <p:spPr bwMode="auto">
              <a:xfrm>
                <a:off x="5142" y="2839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86" name="Line 2798"/>
              <p:cNvSpPr>
                <a:spLocks noChangeShapeType="1"/>
              </p:cNvSpPr>
              <p:nvPr/>
            </p:nvSpPr>
            <p:spPr bwMode="auto">
              <a:xfrm flipV="1">
                <a:off x="5144" y="2841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87" name="Line 2799"/>
              <p:cNvSpPr>
                <a:spLocks noChangeShapeType="1"/>
              </p:cNvSpPr>
              <p:nvPr/>
            </p:nvSpPr>
            <p:spPr bwMode="auto">
              <a:xfrm>
                <a:off x="5144" y="284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88" name="Line 2800"/>
              <p:cNvSpPr>
                <a:spLocks noChangeShapeType="1"/>
              </p:cNvSpPr>
              <p:nvPr/>
            </p:nvSpPr>
            <p:spPr bwMode="auto">
              <a:xfrm flipH="1">
                <a:off x="5222" y="2838"/>
                <a:ext cx="5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89" name="Line 2801"/>
              <p:cNvSpPr>
                <a:spLocks noChangeShapeType="1"/>
              </p:cNvSpPr>
              <p:nvPr/>
            </p:nvSpPr>
            <p:spPr bwMode="auto">
              <a:xfrm flipH="1" flipV="1">
                <a:off x="5279" y="2838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90" name="Line 2802"/>
              <p:cNvSpPr>
                <a:spLocks noChangeShapeType="1"/>
              </p:cNvSpPr>
              <p:nvPr/>
            </p:nvSpPr>
            <p:spPr bwMode="auto">
              <a:xfrm>
                <a:off x="5283" y="284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91" name="Line 2803"/>
              <p:cNvSpPr>
                <a:spLocks noChangeShapeType="1"/>
              </p:cNvSpPr>
              <p:nvPr/>
            </p:nvSpPr>
            <p:spPr bwMode="auto">
              <a:xfrm flipH="1" flipV="1">
                <a:off x="5343" y="2838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92" name="Line 2804"/>
              <p:cNvSpPr>
                <a:spLocks noChangeShapeType="1"/>
              </p:cNvSpPr>
              <p:nvPr/>
            </p:nvSpPr>
            <p:spPr bwMode="auto">
              <a:xfrm>
                <a:off x="5345" y="2840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93" name="Line 2805"/>
              <p:cNvSpPr>
                <a:spLocks noChangeShapeType="1"/>
              </p:cNvSpPr>
              <p:nvPr/>
            </p:nvSpPr>
            <p:spPr bwMode="auto">
              <a:xfrm flipH="1" flipV="1">
                <a:off x="5348" y="2842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94" name="Line 2806"/>
              <p:cNvSpPr>
                <a:spLocks noChangeShapeType="1"/>
              </p:cNvSpPr>
              <p:nvPr/>
            </p:nvSpPr>
            <p:spPr bwMode="auto">
              <a:xfrm>
                <a:off x="5350" y="2844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95" name="Line 2807"/>
              <p:cNvSpPr>
                <a:spLocks noChangeShapeType="1"/>
              </p:cNvSpPr>
              <p:nvPr/>
            </p:nvSpPr>
            <p:spPr bwMode="auto">
              <a:xfrm flipH="1">
                <a:off x="5532" y="2838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96" name="Line 2808"/>
              <p:cNvSpPr>
                <a:spLocks noChangeShapeType="1"/>
              </p:cNvSpPr>
              <p:nvPr/>
            </p:nvSpPr>
            <p:spPr bwMode="auto">
              <a:xfrm flipV="1">
                <a:off x="5532" y="284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97" name="Line 2809"/>
              <p:cNvSpPr>
                <a:spLocks noChangeShapeType="1"/>
              </p:cNvSpPr>
              <p:nvPr/>
            </p:nvSpPr>
            <p:spPr bwMode="auto">
              <a:xfrm flipV="1">
                <a:off x="5576" y="284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98" name="Line 2810"/>
              <p:cNvSpPr>
                <a:spLocks noChangeShapeType="1"/>
              </p:cNvSpPr>
              <p:nvPr/>
            </p:nvSpPr>
            <p:spPr bwMode="auto">
              <a:xfrm flipH="1">
                <a:off x="5577" y="2838"/>
                <a:ext cx="3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99" name="Line 2811"/>
              <p:cNvSpPr>
                <a:spLocks noChangeShapeType="1"/>
              </p:cNvSpPr>
              <p:nvPr/>
            </p:nvSpPr>
            <p:spPr bwMode="auto">
              <a:xfrm flipH="1" flipV="1">
                <a:off x="5741" y="283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00" name="Line 2812"/>
              <p:cNvSpPr>
                <a:spLocks noChangeShapeType="1"/>
              </p:cNvSpPr>
              <p:nvPr/>
            </p:nvSpPr>
            <p:spPr bwMode="auto">
              <a:xfrm flipH="1" flipV="1">
                <a:off x="5742" y="2839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01" name="Line 2813"/>
              <p:cNvSpPr>
                <a:spLocks noChangeShapeType="1"/>
              </p:cNvSpPr>
              <p:nvPr/>
            </p:nvSpPr>
            <p:spPr bwMode="auto">
              <a:xfrm>
                <a:off x="5746" y="284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02" name="Line 2814"/>
              <p:cNvSpPr>
                <a:spLocks noChangeShapeType="1"/>
              </p:cNvSpPr>
              <p:nvPr/>
            </p:nvSpPr>
            <p:spPr bwMode="auto">
              <a:xfrm>
                <a:off x="5785" y="283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03" name="Line 2815"/>
              <p:cNvSpPr>
                <a:spLocks noChangeShapeType="1"/>
              </p:cNvSpPr>
              <p:nvPr/>
            </p:nvSpPr>
            <p:spPr bwMode="auto">
              <a:xfrm flipV="1">
                <a:off x="5784" y="2842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04" name="Line 2816"/>
              <p:cNvSpPr>
                <a:spLocks noChangeShapeType="1"/>
              </p:cNvSpPr>
              <p:nvPr/>
            </p:nvSpPr>
            <p:spPr bwMode="auto">
              <a:xfrm flipH="1">
                <a:off x="5841" y="283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2106" name="Group 3018"/>
            <p:cNvGrpSpPr>
              <a:grpSpLocks/>
            </p:cNvGrpSpPr>
            <p:nvPr/>
          </p:nvGrpSpPr>
          <p:grpSpPr bwMode="auto">
            <a:xfrm>
              <a:off x="5012" y="2799"/>
              <a:ext cx="1022" cy="48"/>
              <a:chOff x="5014" y="2798"/>
              <a:chExt cx="1022" cy="48"/>
            </a:xfrm>
          </p:grpSpPr>
          <p:sp>
            <p:nvSpPr>
              <p:cNvPr id="91906" name="Line 2818"/>
              <p:cNvSpPr>
                <a:spLocks noChangeShapeType="1"/>
              </p:cNvSpPr>
              <p:nvPr/>
            </p:nvSpPr>
            <p:spPr bwMode="auto">
              <a:xfrm flipV="1">
                <a:off x="5840" y="2842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07" name="Line 2819"/>
              <p:cNvSpPr>
                <a:spLocks noChangeShapeType="1"/>
              </p:cNvSpPr>
              <p:nvPr/>
            </p:nvSpPr>
            <p:spPr bwMode="auto">
              <a:xfrm>
                <a:off x="5945" y="2838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08" name="Line 2820"/>
              <p:cNvSpPr>
                <a:spLocks noChangeShapeType="1"/>
              </p:cNvSpPr>
              <p:nvPr/>
            </p:nvSpPr>
            <p:spPr bwMode="auto">
              <a:xfrm flipV="1">
                <a:off x="5944" y="284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09" name="Line 2821"/>
              <p:cNvSpPr>
                <a:spLocks noChangeShapeType="1"/>
              </p:cNvSpPr>
              <p:nvPr/>
            </p:nvSpPr>
            <p:spPr bwMode="auto">
              <a:xfrm flipV="1">
                <a:off x="5026" y="283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10" name="Line 2822"/>
              <p:cNvSpPr>
                <a:spLocks noChangeShapeType="1"/>
              </p:cNvSpPr>
              <p:nvPr/>
            </p:nvSpPr>
            <p:spPr bwMode="auto">
              <a:xfrm>
                <a:off x="5026" y="2835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11" name="Line 2823"/>
              <p:cNvSpPr>
                <a:spLocks noChangeShapeType="1"/>
              </p:cNvSpPr>
              <p:nvPr/>
            </p:nvSpPr>
            <p:spPr bwMode="auto">
              <a:xfrm flipV="1">
                <a:off x="5070" y="283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12" name="Line 2824"/>
              <p:cNvSpPr>
                <a:spLocks noChangeShapeType="1"/>
              </p:cNvSpPr>
              <p:nvPr/>
            </p:nvSpPr>
            <p:spPr bwMode="auto">
              <a:xfrm>
                <a:off x="5070" y="2831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13" name="Line 2825"/>
              <p:cNvSpPr>
                <a:spLocks noChangeShapeType="1"/>
              </p:cNvSpPr>
              <p:nvPr/>
            </p:nvSpPr>
            <p:spPr bwMode="auto">
              <a:xfrm flipH="1" flipV="1">
                <a:off x="5072" y="2833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14" name="Line 2826"/>
              <p:cNvSpPr>
                <a:spLocks noChangeShapeType="1"/>
              </p:cNvSpPr>
              <p:nvPr/>
            </p:nvSpPr>
            <p:spPr bwMode="auto">
              <a:xfrm>
                <a:off x="5073" y="283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15" name="Line 2827"/>
              <p:cNvSpPr>
                <a:spLocks noChangeShapeType="1"/>
              </p:cNvSpPr>
              <p:nvPr/>
            </p:nvSpPr>
            <p:spPr bwMode="auto">
              <a:xfrm flipV="1">
                <a:off x="5140" y="283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16" name="Line 2828"/>
              <p:cNvSpPr>
                <a:spLocks noChangeShapeType="1"/>
              </p:cNvSpPr>
              <p:nvPr/>
            </p:nvSpPr>
            <p:spPr bwMode="auto">
              <a:xfrm>
                <a:off x="5140" y="2832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17" name="Line 2829"/>
              <p:cNvSpPr>
                <a:spLocks noChangeShapeType="1"/>
              </p:cNvSpPr>
              <p:nvPr/>
            </p:nvSpPr>
            <p:spPr bwMode="auto">
              <a:xfrm>
                <a:off x="5228" y="283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18" name="Line 2830"/>
              <p:cNvSpPr>
                <a:spLocks noChangeShapeType="1"/>
              </p:cNvSpPr>
              <p:nvPr/>
            </p:nvSpPr>
            <p:spPr bwMode="auto">
              <a:xfrm flipV="1">
                <a:off x="5227" y="2831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19" name="Line 2831"/>
              <p:cNvSpPr>
                <a:spLocks noChangeShapeType="1"/>
              </p:cNvSpPr>
              <p:nvPr/>
            </p:nvSpPr>
            <p:spPr bwMode="auto">
              <a:xfrm flipH="1" flipV="1">
                <a:off x="5275" y="283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20" name="Line 2832"/>
              <p:cNvSpPr>
                <a:spLocks noChangeShapeType="1"/>
              </p:cNvSpPr>
              <p:nvPr/>
            </p:nvSpPr>
            <p:spPr bwMode="auto">
              <a:xfrm>
                <a:off x="5276" y="283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21" name="Line 2833"/>
              <p:cNvSpPr>
                <a:spLocks noChangeShapeType="1"/>
              </p:cNvSpPr>
              <p:nvPr/>
            </p:nvSpPr>
            <p:spPr bwMode="auto">
              <a:xfrm flipH="1" flipV="1">
                <a:off x="5277" y="2834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22" name="Line 2834"/>
              <p:cNvSpPr>
                <a:spLocks noChangeShapeType="1"/>
              </p:cNvSpPr>
              <p:nvPr/>
            </p:nvSpPr>
            <p:spPr bwMode="auto">
              <a:xfrm>
                <a:off x="5278" y="283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23" name="Line 2835"/>
              <p:cNvSpPr>
                <a:spLocks noChangeShapeType="1"/>
              </p:cNvSpPr>
              <p:nvPr/>
            </p:nvSpPr>
            <p:spPr bwMode="auto">
              <a:xfrm flipH="1" flipV="1">
                <a:off x="5334" y="2830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24" name="Line 2836"/>
              <p:cNvSpPr>
                <a:spLocks noChangeShapeType="1"/>
              </p:cNvSpPr>
              <p:nvPr/>
            </p:nvSpPr>
            <p:spPr bwMode="auto">
              <a:xfrm>
                <a:off x="5337" y="2833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25" name="Line 2837"/>
              <p:cNvSpPr>
                <a:spLocks noChangeShapeType="1"/>
              </p:cNvSpPr>
              <p:nvPr/>
            </p:nvSpPr>
            <p:spPr bwMode="auto">
              <a:xfrm flipH="1" flipV="1">
                <a:off x="5340" y="2835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26" name="Line 2838"/>
              <p:cNvSpPr>
                <a:spLocks noChangeShapeType="1"/>
              </p:cNvSpPr>
              <p:nvPr/>
            </p:nvSpPr>
            <p:spPr bwMode="auto">
              <a:xfrm>
                <a:off x="5342" y="283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27" name="Line 2839"/>
              <p:cNvSpPr>
                <a:spLocks noChangeShapeType="1"/>
              </p:cNvSpPr>
              <p:nvPr/>
            </p:nvSpPr>
            <p:spPr bwMode="auto">
              <a:xfrm flipH="1" flipV="1">
                <a:off x="5532" y="283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28" name="Line 2840"/>
              <p:cNvSpPr>
                <a:spLocks noChangeShapeType="1"/>
              </p:cNvSpPr>
              <p:nvPr/>
            </p:nvSpPr>
            <p:spPr bwMode="auto">
              <a:xfrm>
                <a:off x="5533" y="2835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29" name="Line 2841"/>
              <p:cNvSpPr>
                <a:spLocks noChangeShapeType="1"/>
              </p:cNvSpPr>
              <p:nvPr/>
            </p:nvSpPr>
            <p:spPr bwMode="auto">
              <a:xfrm flipH="1">
                <a:off x="5582" y="283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30" name="Line 2842"/>
              <p:cNvSpPr>
                <a:spLocks noChangeShapeType="1"/>
              </p:cNvSpPr>
              <p:nvPr/>
            </p:nvSpPr>
            <p:spPr bwMode="auto">
              <a:xfrm flipV="1">
                <a:off x="5580" y="2833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31" name="Line 2843"/>
              <p:cNvSpPr>
                <a:spLocks noChangeShapeType="1"/>
              </p:cNvSpPr>
              <p:nvPr/>
            </p:nvSpPr>
            <p:spPr bwMode="auto">
              <a:xfrm flipH="1">
                <a:off x="5726" y="283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32" name="Line 2844"/>
              <p:cNvSpPr>
                <a:spLocks noChangeShapeType="1"/>
              </p:cNvSpPr>
              <p:nvPr/>
            </p:nvSpPr>
            <p:spPr bwMode="auto">
              <a:xfrm>
                <a:off x="5727" y="283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33" name="Line 2845"/>
              <p:cNvSpPr>
                <a:spLocks noChangeShapeType="1"/>
              </p:cNvSpPr>
              <p:nvPr/>
            </p:nvSpPr>
            <p:spPr bwMode="auto">
              <a:xfrm flipH="1" flipV="1">
                <a:off x="5727" y="2831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34" name="Line 2846"/>
              <p:cNvSpPr>
                <a:spLocks noChangeShapeType="1"/>
              </p:cNvSpPr>
              <p:nvPr/>
            </p:nvSpPr>
            <p:spPr bwMode="auto">
              <a:xfrm>
                <a:off x="5732" y="2833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35" name="Line 2847"/>
              <p:cNvSpPr>
                <a:spLocks noChangeShapeType="1"/>
              </p:cNvSpPr>
              <p:nvPr/>
            </p:nvSpPr>
            <p:spPr bwMode="auto">
              <a:xfrm flipH="1" flipV="1">
                <a:off x="5734" y="2834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36" name="Line 2848"/>
              <p:cNvSpPr>
                <a:spLocks noChangeShapeType="1"/>
              </p:cNvSpPr>
              <p:nvPr/>
            </p:nvSpPr>
            <p:spPr bwMode="auto">
              <a:xfrm>
                <a:off x="5738" y="2835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37" name="Line 2849"/>
              <p:cNvSpPr>
                <a:spLocks noChangeShapeType="1"/>
              </p:cNvSpPr>
              <p:nvPr/>
            </p:nvSpPr>
            <p:spPr bwMode="auto">
              <a:xfrm flipV="1">
                <a:off x="5785" y="2830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38" name="Line 2850"/>
              <p:cNvSpPr>
                <a:spLocks noChangeShapeType="1"/>
              </p:cNvSpPr>
              <p:nvPr/>
            </p:nvSpPr>
            <p:spPr bwMode="auto">
              <a:xfrm flipV="1">
                <a:off x="5785" y="2834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39" name="Line 2851"/>
              <p:cNvSpPr>
                <a:spLocks noChangeShapeType="1"/>
              </p:cNvSpPr>
              <p:nvPr/>
            </p:nvSpPr>
            <p:spPr bwMode="auto">
              <a:xfrm>
                <a:off x="5844" y="283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40" name="Line 2852"/>
              <p:cNvSpPr>
                <a:spLocks noChangeShapeType="1"/>
              </p:cNvSpPr>
              <p:nvPr/>
            </p:nvSpPr>
            <p:spPr bwMode="auto">
              <a:xfrm flipV="1">
                <a:off x="5842" y="2831"/>
                <a:ext cx="2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41" name="Line 2853"/>
              <p:cNvSpPr>
                <a:spLocks noChangeShapeType="1"/>
              </p:cNvSpPr>
              <p:nvPr/>
            </p:nvSpPr>
            <p:spPr bwMode="auto">
              <a:xfrm flipV="1">
                <a:off x="5945" y="283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42" name="Line 2854"/>
              <p:cNvSpPr>
                <a:spLocks noChangeShapeType="1"/>
              </p:cNvSpPr>
              <p:nvPr/>
            </p:nvSpPr>
            <p:spPr bwMode="auto">
              <a:xfrm>
                <a:off x="5945" y="283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43" name="Line 2855"/>
              <p:cNvSpPr>
                <a:spLocks noChangeShapeType="1"/>
              </p:cNvSpPr>
              <p:nvPr/>
            </p:nvSpPr>
            <p:spPr bwMode="auto">
              <a:xfrm>
                <a:off x="5024" y="282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44" name="Line 2856"/>
              <p:cNvSpPr>
                <a:spLocks noChangeShapeType="1"/>
              </p:cNvSpPr>
              <p:nvPr/>
            </p:nvSpPr>
            <p:spPr bwMode="auto">
              <a:xfrm flipH="1" flipV="1">
                <a:off x="5024" y="2824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45" name="Line 2857"/>
              <p:cNvSpPr>
                <a:spLocks noChangeShapeType="1"/>
              </p:cNvSpPr>
              <p:nvPr/>
            </p:nvSpPr>
            <p:spPr bwMode="auto">
              <a:xfrm>
                <a:off x="5025" y="282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46" name="Line 2858"/>
              <p:cNvSpPr>
                <a:spLocks noChangeShapeType="1"/>
              </p:cNvSpPr>
              <p:nvPr/>
            </p:nvSpPr>
            <p:spPr bwMode="auto">
              <a:xfrm flipV="1">
                <a:off x="5070" y="282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47" name="Line 2859"/>
              <p:cNvSpPr>
                <a:spLocks noChangeShapeType="1"/>
              </p:cNvSpPr>
              <p:nvPr/>
            </p:nvSpPr>
            <p:spPr bwMode="auto">
              <a:xfrm>
                <a:off x="5070" y="2824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48" name="Line 2860"/>
              <p:cNvSpPr>
                <a:spLocks noChangeShapeType="1"/>
              </p:cNvSpPr>
              <p:nvPr/>
            </p:nvSpPr>
            <p:spPr bwMode="auto">
              <a:xfrm flipH="1" flipV="1">
                <a:off x="5137" y="2823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49" name="Line 2861"/>
              <p:cNvSpPr>
                <a:spLocks noChangeShapeType="1"/>
              </p:cNvSpPr>
              <p:nvPr/>
            </p:nvSpPr>
            <p:spPr bwMode="auto">
              <a:xfrm>
                <a:off x="5139" y="2826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50" name="Line 2862"/>
              <p:cNvSpPr>
                <a:spLocks noChangeShapeType="1"/>
              </p:cNvSpPr>
              <p:nvPr/>
            </p:nvSpPr>
            <p:spPr bwMode="auto">
              <a:xfrm flipV="1">
                <a:off x="5227" y="282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51" name="Line 2863"/>
              <p:cNvSpPr>
                <a:spLocks noChangeShapeType="1"/>
              </p:cNvSpPr>
              <p:nvPr/>
            </p:nvSpPr>
            <p:spPr bwMode="auto">
              <a:xfrm>
                <a:off x="5227" y="2824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52" name="Line 2864"/>
              <p:cNvSpPr>
                <a:spLocks noChangeShapeType="1"/>
              </p:cNvSpPr>
              <p:nvPr/>
            </p:nvSpPr>
            <p:spPr bwMode="auto">
              <a:xfrm flipH="1" flipV="1">
                <a:off x="5272" y="282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53" name="Line 2865"/>
              <p:cNvSpPr>
                <a:spLocks noChangeShapeType="1"/>
              </p:cNvSpPr>
              <p:nvPr/>
            </p:nvSpPr>
            <p:spPr bwMode="auto">
              <a:xfrm>
                <a:off x="5273" y="2825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54" name="Line 2866"/>
              <p:cNvSpPr>
                <a:spLocks noChangeShapeType="1"/>
              </p:cNvSpPr>
              <p:nvPr/>
            </p:nvSpPr>
            <p:spPr bwMode="auto">
              <a:xfrm flipH="1" flipV="1">
                <a:off x="5322" y="282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55" name="Line 2867"/>
              <p:cNvSpPr>
                <a:spLocks noChangeShapeType="1"/>
              </p:cNvSpPr>
              <p:nvPr/>
            </p:nvSpPr>
            <p:spPr bwMode="auto">
              <a:xfrm>
                <a:off x="5323" y="282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56" name="Line 2868"/>
              <p:cNvSpPr>
                <a:spLocks noChangeShapeType="1"/>
              </p:cNvSpPr>
              <p:nvPr/>
            </p:nvSpPr>
            <p:spPr bwMode="auto">
              <a:xfrm flipH="1" flipV="1">
                <a:off x="5325" y="2824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57" name="Line 2869"/>
              <p:cNvSpPr>
                <a:spLocks noChangeShapeType="1"/>
              </p:cNvSpPr>
              <p:nvPr/>
            </p:nvSpPr>
            <p:spPr bwMode="auto">
              <a:xfrm>
                <a:off x="5328" y="2826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58" name="Line 2870"/>
              <p:cNvSpPr>
                <a:spLocks noChangeShapeType="1"/>
              </p:cNvSpPr>
              <p:nvPr/>
            </p:nvSpPr>
            <p:spPr bwMode="auto">
              <a:xfrm flipV="1">
                <a:off x="5333" y="282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59" name="Line 2871"/>
              <p:cNvSpPr>
                <a:spLocks noChangeShapeType="1"/>
              </p:cNvSpPr>
              <p:nvPr/>
            </p:nvSpPr>
            <p:spPr bwMode="auto">
              <a:xfrm>
                <a:off x="5333" y="283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60" name="Line 2872"/>
              <p:cNvSpPr>
                <a:spLocks noChangeShapeType="1"/>
              </p:cNvSpPr>
              <p:nvPr/>
            </p:nvSpPr>
            <p:spPr bwMode="auto">
              <a:xfrm flipH="1" flipV="1">
                <a:off x="5431" y="2823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61" name="Line 2873"/>
              <p:cNvSpPr>
                <a:spLocks noChangeShapeType="1"/>
              </p:cNvSpPr>
              <p:nvPr/>
            </p:nvSpPr>
            <p:spPr bwMode="auto">
              <a:xfrm>
                <a:off x="5434" y="282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62" name="Line 2874"/>
              <p:cNvSpPr>
                <a:spLocks noChangeShapeType="1"/>
              </p:cNvSpPr>
              <p:nvPr/>
            </p:nvSpPr>
            <p:spPr bwMode="auto">
              <a:xfrm flipH="1">
                <a:off x="5435" y="2825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63" name="Line 2875"/>
              <p:cNvSpPr>
                <a:spLocks noChangeShapeType="1"/>
              </p:cNvSpPr>
              <p:nvPr/>
            </p:nvSpPr>
            <p:spPr bwMode="auto">
              <a:xfrm>
                <a:off x="5439" y="2825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64" name="Line 2876"/>
              <p:cNvSpPr>
                <a:spLocks noChangeShapeType="1"/>
              </p:cNvSpPr>
              <p:nvPr/>
            </p:nvSpPr>
            <p:spPr bwMode="auto">
              <a:xfrm flipV="1">
                <a:off x="5443" y="2823"/>
                <a:ext cx="7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65" name="Line 2877"/>
              <p:cNvSpPr>
                <a:spLocks noChangeShapeType="1"/>
              </p:cNvSpPr>
              <p:nvPr/>
            </p:nvSpPr>
            <p:spPr bwMode="auto">
              <a:xfrm>
                <a:off x="5530" y="282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66" name="Line 2878"/>
              <p:cNvSpPr>
                <a:spLocks noChangeShapeType="1"/>
              </p:cNvSpPr>
              <p:nvPr/>
            </p:nvSpPr>
            <p:spPr bwMode="auto">
              <a:xfrm flipH="1" flipV="1">
                <a:off x="5530" y="2824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67" name="Line 2879"/>
              <p:cNvSpPr>
                <a:spLocks noChangeShapeType="1"/>
              </p:cNvSpPr>
              <p:nvPr/>
            </p:nvSpPr>
            <p:spPr bwMode="auto">
              <a:xfrm>
                <a:off x="5532" y="282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68" name="Line 2880"/>
              <p:cNvSpPr>
                <a:spLocks noChangeShapeType="1"/>
              </p:cNvSpPr>
              <p:nvPr/>
            </p:nvSpPr>
            <p:spPr bwMode="auto">
              <a:xfrm flipV="1">
                <a:off x="5583" y="2826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69" name="Line 2881"/>
              <p:cNvSpPr>
                <a:spLocks noChangeShapeType="1"/>
              </p:cNvSpPr>
              <p:nvPr/>
            </p:nvSpPr>
            <p:spPr bwMode="auto">
              <a:xfrm flipH="1">
                <a:off x="5586" y="2823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70" name="Line 2882"/>
              <p:cNvSpPr>
                <a:spLocks noChangeShapeType="1"/>
              </p:cNvSpPr>
              <p:nvPr/>
            </p:nvSpPr>
            <p:spPr bwMode="auto">
              <a:xfrm flipH="1" flipV="1">
                <a:off x="5711" y="2823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71" name="Line 2883"/>
              <p:cNvSpPr>
                <a:spLocks noChangeShapeType="1"/>
              </p:cNvSpPr>
              <p:nvPr/>
            </p:nvSpPr>
            <p:spPr bwMode="auto">
              <a:xfrm>
                <a:off x="5714" y="2826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72" name="Line 2884"/>
              <p:cNvSpPr>
                <a:spLocks noChangeShapeType="1"/>
              </p:cNvSpPr>
              <p:nvPr/>
            </p:nvSpPr>
            <p:spPr bwMode="auto">
              <a:xfrm flipH="1" flipV="1">
                <a:off x="5719" y="2827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73" name="Line 2885"/>
              <p:cNvSpPr>
                <a:spLocks noChangeShapeType="1"/>
              </p:cNvSpPr>
              <p:nvPr/>
            </p:nvSpPr>
            <p:spPr bwMode="auto">
              <a:xfrm>
                <a:off x="5721" y="2828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74" name="Line 2886"/>
              <p:cNvSpPr>
                <a:spLocks noChangeShapeType="1"/>
              </p:cNvSpPr>
              <p:nvPr/>
            </p:nvSpPr>
            <p:spPr bwMode="auto">
              <a:xfrm flipV="1">
                <a:off x="5785" y="2823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75" name="Line 2887"/>
              <p:cNvSpPr>
                <a:spLocks noChangeShapeType="1"/>
              </p:cNvSpPr>
              <p:nvPr/>
            </p:nvSpPr>
            <p:spPr bwMode="auto">
              <a:xfrm>
                <a:off x="5785" y="2826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76" name="Line 2888"/>
              <p:cNvSpPr>
                <a:spLocks noChangeShapeType="1"/>
              </p:cNvSpPr>
              <p:nvPr/>
            </p:nvSpPr>
            <p:spPr bwMode="auto">
              <a:xfrm flipV="1">
                <a:off x="5844" y="2827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77" name="Line 2889"/>
              <p:cNvSpPr>
                <a:spLocks noChangeShapeType="1"/>
              </p:cNvSpPr>
              <p:nvPr/>
            </p:nvSpPr>
            <p:spPr bwMode="auto">
              <a:xfrm flipH="1">
                <a:off x="5845" y="2823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78" name="Line 2890"/>
              <p:cNvSpPr>
                <a:spLocks noChangeShapeType="1"/>
              </p:cNvSpPr>
              <p:nvPr/>
            </p:nvSpPr>
            <p:spPr bwMode="auto">
              <a:xfrm flipH="1" flipV="1">
                <a:off x="5944" y="282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79" name="Line 2891"/>
              <p:cNvSpPr>
                <a:spLocks noChangeShapeType="1"/>
              </p:cNvSpPr>
              <p:nvPr/>
            </p:nvSpPr>
            <p:spPr bwMode="auto">
              <a:xfrm>
                <a:off x="5945" y="282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80" name="Line 2892"/>
              <p:cNvSpPr>
                <a:spLocks noChangeShapeType="1"/>
              </p:cNvSpPr>
              <p:nvPr/>
            </p:nvSpPr>
            <p:spPr bwMode="auto">
              <a:xfrm flipH="1" flipV="1">
                <a:off x="5022" y="2815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81" name="Line 2893"/>
              <p:cNvSpPr>
                <a:spLocks noChangeShapeType="1"/>
              </p:cNvSpPr>
              <p:nvPr/>
            </p:nvSpPr>
            <p:spPr bwMode="auto">
              <a:xfrm>
                <a:off x="5023" y="2817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82" name="Line 2894"/>
              <p:cNvSpPr>
                <a:spLocks noChangeShapeType="1"/>
              </p:cNvSpPr>
              <p:nvPr/>
            </p:nvSpPr>
            <p:spPr bwMode="auto">
              <a:xfrm flipV="1">
                <a:off x="5070" y="2818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83" name="Line 2895"/>
              <p:cNvSpPr>
                <a:spLocks noChangeShapeType="1"/>
              </p:cNvSpPr>
              <p:nvPr/>
            </p:nvSpPr>
            <p:spPr bwMode="auto">
              <a:xfrm flipH="1">
                <a:off x="5072" y="2815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84" name="Line 2896"/>
              <p:cNvSpPr>
                <a:spLocks noChangeShapeType="1"/>
              </p:cNvSpPr>
              <p:nvPr/>
            </p:nvSpPr>
            <p:spPr bwMode="auto">
              <a:xfrm flipH="1" flipV="1">
                <a:off x="5132" y="2815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85" name="Line 2897"/>
              <p:cNvSpPr>
                <a:spLocks noChangeShapeType="1"/>
              </p:cNvSpPr>
              <p:nvPr/>
            </p:nvSpPr>
            <p:spPr bwMode="auto">
              <a:xfrm>
                <a:off x="5133" y="2817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86" name="Line 2898"/>
              <p:cNvSpPr>
                <a:spLocks noChangeShapeType="1"/>
              </p:cNvSpPr>
              <p:nvPr/>
            </p:nvSpPr>
            <p:spPr bwMode="auto">
              <a:xfrm flipV="1">
                <a:off x="5135" y="282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87" name="Line 2899"/>
              <p:cNvSpPr>
                <a:spLocks noChangeShapeType="1"/>
              </p:cNvSpPr>
              <p:nvPr/>
            </p:nvSpPr>
            <p:spPr bwMode="auto">
              <a:xfrm>
                <a:off x="5135" y="2821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88" name="Line 2900"/>
              <p:cNvSpPr>
                <a:spLocks noChangeShapeType="1"/>
              </p:cNvSpPr>
              <p:nvPr/>
            </p:nvSpPr>
            <p:spPr bwMode="auto">
              <a:xfrm flipH="1" flipV="1">
                <a:off x="5220" y="281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89" name="Line 2901"/>
              <p:cNvSpPr>
                <a:spLocks noChangeShapeType="1"/>
              </p:cNvSpPr>
              <p:nvPr/>
            </p:nvSpPr>
            <p:spPr bwMode="auto">
              <a:xfrm>
                <a:off x="5221" y="281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90" name="Line 2902"/>
              <p:cNvSpPr>
                <a:spLocks noChangeShapeType="1"/>
              </p:cNvSpPr>
              <p:nvPr/>
            </p:nvSpPr>
            <p:spPr bwMode="auto">
              <a:xfrm flipH="1" flipV="1">
                <a:off x="5222" y="2816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91" name="Line 2903"/>
              <p:cNvSpPr>
                <a:spLocks noChangeShapeType="1"/>
              </p:cNvSpPr>
              <p:nvPr/>
            </p:nvSpPr>
            <p:spPr bwMode="auto">
              <a:xfrm>
                <a:off x="5225" y="2819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92" name="Line 2904"/>
              <p:cNvSpPr>
                <a:spLocks noChangeShapeType="1"/>
              </p:cNvSpPr>
              <p:nvPr/>
            </p:nvSpPr>
            <p:spPr bwMode="auto">
              <a:xfrm>
                <a:off x="5275" y="2815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93" name="Line 2905"/>
              <p:cNvSpPr>
                <a:spLocks noChangeShapeType="1"/>
              </p:cNvSpPr>
              <p:nvPr/>
            </p:nvSpPr>
            <p:spPr bwMode="auto">
              <a:xfrm flipV="1">
                <a:off x="5272" y="2818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94" name="Line 2906"/>
              <p:cNvSpPr>
                <a:spLocks noChangeShapeType="1"/>
              </p:cNvSpPr>
              <p:nvPr/>
            </p:nvSpPr>
            <p:spPr bwMode="auto">
              <a:xfrm flipH="1" flipV="1">
                <a:off x="5312" y="2815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95" name="Line 2907"/>
              <p:cNvSpPr>
                <a:spLocks noChangeShapeType="1"/>
              </p:cNvSpPr>
              <p:nvPr/>
            </p:nvSpPr>
            <p:spPr bwMode="auto">
              <a:xfrm>
                <a:off x="5314" y="2817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96" name="Line 2908"/>
              <p:cNvSpPr>
                <a:spLocks noChangeShapeType="1"/>
              </p:cNvSpPr>
              <p:nvPr/>
            </p:nvSpPr>
            <p:spPr bwMode="auto">
              <a:xfrm flipH="1" flipV="1">
                <a:off x="5316" y="2818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97" name="Line 2909"/>
              <p:cNvSpPr>
                <a:spLocks noChangeShapeType="1"/>
              </p:cNvSpPr>
              <p:nvPr/>
            </p:nvSpPr>
            <p:spPr bwMode="auto">
              <a:xfrm>
                <a:off x="5319" y="2820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98" name="Line 2910"/>
              <p:cNvSpPr>
                <a:spLocks noChangeShapeType="1"/>
              </p:cNvSpPr>
              <p:nvPr/>
            </p:nvSpPr>
            <p:spPr bwMode="auto">
              <a:xfrm flipH="1" flipV="1">
                <a:off x="5423" y="2815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99" name="Line 2911"/>
              <p:cNvSpPr>
                <a:spLocks noChangeShapeType="1"/>
              </p:cNvSpPr>
              <p:nvPr/>
            </p:nvSpPr>
            <p:spPr bwMode="auto">
              <a:xfrm>
                <a:off x="5425" y="2816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00" name="Line 2912"/>
              <p:cNvSpPr>
                <a:spLocks noChangeShapeType="1"/>
              </p:cNvSpPr>
              <p:nvPr/>
            </p:nvSpPr>
            <p:spPr bwMode="auto">
              <a:xfrm flipH="1" flipV="1">
                <a:off x="5427" y="2818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01" name="Line 2913"/>
              <p:cNvSpPr>
                <a:spLocks noChangeShapeType="1"/>
              </p:cNvSpPr>
              <p:nvPr/>
            </p:nvSpPr>
            <p:spPr bwMode="auto">
              <a:xfrm>
                <a:off x="5429" y="2820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02" name="Line 2914"/>
              <p:cNvSpPr>
                <a:spLocks noChangeShapeType="1"/>
              </p:cNvSpPr>
              <p:nvPr/>
            </p:nvSpPr>
            <p:spPr bwMode="auto">
              <a:xfrm>
                <a:off x="5450" y="282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03" name="Line 2915"/>
              <p:cNvSpPr>
                <a:spLocks noChangeShapeType="1"/>
              </p:cNvSpPr>
              <p:nvPr/>
            </p:nvSpPr>
            <p:spPr bwMode="auto">
              <a:xfrm flipH="1">
                <a:off x="5450" y="2815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04" name="Line 2916"/>
              <p:cNvSpPr>
                <a:spLocks noChangeShapeType="1"/>
              </p:cNvSpPr>
              <p:nvPr/>
            </p:nvSpPr>
            <p:spPr bwMode="auto">
              <a:xfrm flipH="1" flipV="1">
                <a:off x="5524" y="2815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05" name="Line 2917"/>
              <p:cNvSpPr>
                <a:spLocks noChangeShapeType="1"/>
              </p:cNvSpPr>
              <p:nvPr/>
            </p:nvSpPr>
            <p:spPr bwMode="auto">
              <a:xfrm>
                <a:off x="5526" y="2818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06" name="Line 2918"/>
              <p:cNvSpPr>
                <a:spLocks noChangeShapeType="1"/>
              </p:cNvSpPr>
              <p:nvPr/>
            </p:nvSpPr>
            <p:spPr bwMode="auto">
              <a:xfrm flipH="1">
                <a:off x="5590" y="281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07" name="Line 2919"/>
              <p:cNvSpPr>
                <a:spLocks noChangeShapeType="1"/>
              </p:cNvSpPr>
              <p:nvPr/>
            </p:nvSpPr>
            <p:spPr bwMode="auto">
              <a:xfrm flipV="1">
                <a:off x="5588" y="2816"/>
                <a:ext cx="2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08" name="Line 2920"/>
              <p:cNvSpPr>
                <a:spLocks noChangeShapeType="1"/>
              </p:cNvSpPr>
              <p:nvPr/>
            </p:nvSpPr>
            <p:spPr bwMode="auto">
              <a:xfrm flipH="1" flipV="1">
                <a:off x="5704" y="2815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09" name="Line 2921"/>
              <p:cNvSpPr>
                <a:spLocks noChangeShapeType="1"/>
              </p:cNvSpPr>
              <p:nvPr/>
            </p:nvSpPr>
            <p:spPr bwMode="auto">
              <a:xfrm>
                <a:off x="5706" y="2819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10" name="Line 2922"/>
              <p:cNvSpPr>
                <a:spLocks noChangeShapeType="1"/>
              </p:cNvSpPr>
              <p:nvPr/>
            </p:nvSpPr>
            <p:spPr bwMode="auto">
              <a:xfrm flipH="1">
                <a:off x="5785" y="2815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11" name="Line 2923"/>
              <p:cNvSpPr>
                <a:spLocks noChangeShapeType="1"/>
              </p:cNvSpPr>
              <p:nvPr/>
            </p:nvSpPr>
            <p:spPr bwMode="auto">
              <a:xfrm flipV="1">
                <a:off x="5785" y="2819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12" name="Line 2924"/>
              <p:cNvSpPr>
                <a:spLocks noChangeShapeType="1"/>
              </p:cNvSpPr>
              <p:nvPr/>
            </p:nvSpPr>
            <p:spPr bwMode="auto">
              <a:xfrm flipH="1">
                <a:off x="5847" y="2815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13" name="Line 2925"/>
              <p:cNvSpPr>
                <a:spLocks noChangeShapeType="1"/>
              </p:cNvSpPr>
              <p:nvPr/>
            </p:nvSpPr>
            <p:spPr bwMode="auto">
              <a:xfrm flipV="1">
                <a:off x="5847" y="282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14" name="Line 2926"/>
              <p:cNvSpPr>
                <a:spLocks noChangeShapeType="1"/>
              </p:cNvSpPr>
              <p:nvPr/>
            </p:nvSpPr>
            <p:spPr bwMode="auto">
              <a:xfrm flipH="1">
                <a:off x="5939" y="2815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15" name="Line 2927"/>
              <p:cNvSpPr>
                <a:spLocks noChangeShapeType="1"/>
              </p:cNvSpPr>
              <p:nvPr/>
            </p:nvSpPr>
            <p:spPr bwMode="auto">
              <a:xfrm flipH="1" flipV="1">
                <a:off x="5941" y="2815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16" name="Line 2928"/>
              <p:cNvSpPr>
                <a:spLocks noChangeShapeType="1"/>
              </p:cNvSpPr>
              <p:nvPr/>
            </p:nvSpPr>
            <p:spPr bwMode="auto">
              <a:xfrm>
                <a:off x="5943" y="282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17" name="Line 2929"/>
              <p:cNvSpPr>
                <a:spLocks noChangeShapeType="1"/>
              </p:cNvSpPr>
              <p:nvPr/>
            </p:nvSpPr>
            <p:spPr bwMode="auto">
              <a:xfrm flipH="1" flipV="1">
                <a:off x="5018" y="2806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18" name="Line 2930"/>
              <p:cNvSpPr>
                <a:spLocks noChangeShapeType="1"/>
              </p:cNvSpPr>
              <p:nvPr/>
            </p:nvSpPr>
            <p:spPr bwMode="auto">
              <a:xfrm>
                <a:off x="5021" y="2811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19" name="Line 2931"/>
              <p:cNvSpPr>
                <a:spLocks noChangeShapeType="1"/>
              </p:cNvSpPr>
              <p:nvPr/>
            </p:nvSpPr>
            <p:spPr bwMode="auto">
              <a:xfrm flipH="1">
                <a:off x="5073" y="2808"/>
                <a:ext cx="7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20" name="Line 2932"/>
              <p:cNvSpPr>
                <a:spLocks noChangeShapeType="1"/>
              </p:cNvSpPr>
              <p:nvPr/>
            </p:nvSpPr>
            <p:spPr bwMode="auto">
              <a:xfrm flipV="1">
                <a:off x="5080" y="2806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21" name="Line 2933"/>
              <p:cNvSpPr>
                <a:spLocks noChangeShapeType="1"/>
              </p:cNvSpPr>
              <p:nvPr/>
            </p:nvSpPr>
            <p:spPr bwMode="auto">
              <a:xfrm flipH="1" flipV="1">
                <a:off x="5123" y="2806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22" name="Line 2934"/>
              <p:cNvSpPr>
                <a:spLocks noChangeShapeType="1"/>
              </p:cNvSpPr>
              <p:nvPr/>
            </p:nvSpPr>
            <p:spPr bwMode="auto">
              <a:xfrm>
                <a:off x="5125" y="2808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23" name="Line 2935"/>
              <p:cNvSpPr>
                <a:spLocks noChangeShapeType="1"/>
              </p:cNvSpPr>
              <p:nvPr/>
            </p:nvSpPr>
            <p:spPr bwMode="auto">
              <a:xfrm flipH="1" flipV="1">
                <a:off x="5127" y="2809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24" name="Line 2936"/>
              <p:cNvSpPr>
                <a:spLocks noChangeShapeType="1"/>
              </p:cNvSpPr>
              <p:nvPr/>
            </p:nvSpPr>
            <p:spPr bwMode="auto">
              <a:xfrm>
                <a:off x="5130" y="2812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25" name="Line 2937"/>
              <p:cNvSpPr>
                <a:spLocks noChangeShapeType="1"/>
              </p:cNvSpPr>
              <p:nvPr/>
            </p:nvSpPr>
            <p:spPr bwMode="auto">
              <a:xfrm flipH="1" flipV="1">
                <a:off x="5206" y="2806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26" name="Line 2938"/>
              <p:cNvSpPr>
                <a:spLocks noChangeShapeType="1"/>
              </p:cNvSpPr>
              <p:nvPr/>
            </p:nvSpPr>
            <p:spPr bwMode="auto">
              <a:xfrm>
                <a:off x="5211" y="281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27" name="Line 2939"/>
              <p:cNvSpPr>
                <a:spLocks noChangeShapeType="1"/>
              </p:cNvSpPr>
              <p:nvPr/>
            </p:nvSpPr>
            <p:spPr bwMode="auto">
              <a:xfrm flipH="1" flipV="1">
                <a:off x="5213" y="2811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28" name="Line 2940"/>
              <p:cNvSpPr>
                <a:spLocks noChangeShapeType="1"/>
              </p:cNvSpPr>
              <p:nvPr/>
            </p:nvSpPr>
            <p:spPr bwMode="auto">
              <a:xfrm>
                <a:off x="5215" y="2812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29" name="Line 2941"/>
              <p:cNvSpPr>
                <a:spLocks noChangeShapeType="1"/>
              </p:cNvSpPr>
              <p:nvPr/>
            </p:nvSpPr>
            <p:spPr bwMode="auto">
              <a:xfrm flipV="1">
                <a:off x="5275" y="2811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30" name="Line 2942"/>
              <p:cNvSpPr>
                <a:spLocks noChangeShapeType="1"/>
              </p:cNvSpPr>
              <p:nvPr/>
            </p:nvSpPr>
            <p:spPr bwMode="auto">
              <a:xfrm flipH="1">
                <a:off x="5277" y="2806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31" name="Line 2943"/>
              <p:cNvSpPr>
                <a:spLocks noChangeShapeType="1"/>
              </p:cNvSpPr>
              <p:nvPr/>
            </p:nvSpPr>
            <p:spPr bwMode="auto">
              <a:xfrm flipH="1" flipV="1">
                <a:off x="5305" y="2806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32" name="Line 2944"/>
              <p:cNvSpPr>
                <a:spLocks noChangeShapeType="1"/>
              </p:cNvSpPr>
              <p:nvPr/>
            </p:nvSpPr>
            <p:spPr bwMode="auto">
              <a:xfrm>
                <a:off x="5307" y="2809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33" name="Line 2945"/>
              <p:cNvSpPr>
                <a:spLocks noChangeShapeType="1"/>
              </p:cNvSpPr>
              <p:nvPr/>
            </p:nvSpPr>
            <p:spPr bwMode="auto">
              <a:xfrm flipH="1" flipV="1">
                <a:off x="5309" y="2810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34" name="Line 2946"/>
              <p:cNvSpPr>
                <a:spLocks noChangeShapeType="1"/>
              </p:cNvSpPr>
              <p:nvPr/>
            </p:nvSpPr>
            <p:spPr bwMode="auto">
              <a:xfrm>
                <a:off x="5311" y="2812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35" name="Line 2947"/>
              <p:cNvSpPr>
                <a:spLocks noChangeShapeType="1"/>
              </p:cNvSpPr>
              <p:nvPr/>
            </p:nvSpPr>
            <p:spPr bwMode="auto">
              <a:xfrm flipV="1">
                <a:off x="5424" y="2806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36" name="Line 2948"/>
              <p:cNvSpPr>
                <a:spLocks noChangeShapeType="1"/>
              </p:cNvSpPr>
              <p:nvPr/>
            </p:nvSpPr>
            <p:spPr bwMode="auto">
              <a:xfrm flipV="1">
                <a:off x="5423" y="2809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37" name="Line 2949"/>
              <p:cNvSpPr>
                <a:spLocks noChangeShapeType="1"/>
              </p:cNvSpPr>
              <p:nvPr/>
            </p:nvSpPr>
            <p:spPr bwMode="auto">
              <a:xfrm flipH="1" flipV="1">
                <a:off x="5454" y="2806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38" name="Line 2950"/>
              <p:cNvSpPr>
                <a:spLocks noChangeShapeType="1"/>
              </p:cNvSpPr>
              <p:nvPr/>
            </p:nvSpPr>
            <p:spPr bwMode="auto">
              <a:xfrm flipV="1">
                <a:off x="5454" y="2809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39" name="Line 2951"/>
              <p:cNvSpPr>
                <a:spLocks noChangeShapeType="1"/>
              </p:cNvSpPr>
              <p:nvPr/>
            </p:nvSpPr>
            <p:spPr bwMode="auto">
              <a:xfrm flipH="1" flipV="1">
                <a:off x="5514" y="2806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40" name="Line 2952"/>
              <p:cNvSpPr>
                <a:spLocks noChangeShapeType="1"/>
              </p:cNvSpPr>
              <p:nvPr/>
            </p:nvSpPr>
            <p:spPr bwMode="auto">
              <a:xfrm>
                <a:off x="5518" y="2810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41" name="Line 2953"/>
              <p:cNvSpPr>
                <a:spLocks noChangeShapeType="1"/>
              </p:cNvSpPr>
              <p:nvPr/>
            </p:nvSpPr>
            <p:spPr bwMode="auto">
              <a:xfrm flipH="1" flipV="1">
                <a:off x="5522" y="281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42" name="Line 2954"/>
              <p:cNvSpPr>
                <a:spLocks noChangeShapeType="1"/>
              </p:cNvSpPr>
              <p:nvPr/>
            </p:nvSpPr>
            <p:spPr bwMode="auto">
              <a:xfrm>
                <a:off x="5523" y="281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43" name="Line 2955"/>
              <p:cNvSpPr>
                <a:spLocks noChangeShapeType="1"/>
              </p:cNvSpPr>
              <p:nvPr/>
            </p:nvSpPr>
            <p:spPr bwMode="auto">
              <a:xfrm flipV="1">
                <a:off x="5591" y="2813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44" name="Line 2956"/>
              <p:cNvSpPr>
                <a:spLocks noChangeShapeType="1"/>
              </p:cNvSpPr>
              <p:nvPr/>
            </p:nvSpPr>
            <p:spPr bwMode="auto">
              <a:xfrm flipH="1">
                <a:off x="5593" y="2806"/>
                <a:ext cx="5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45" name="Line 2957"/>
              <p:cNvSpPr>
                <a:spLocks noChangeShapeType="1"/>
              </p:cNvSpPr>
              <p:nvPr/>
            </p:nvSpPr>
            <p:spPr bwMode="auto">
              <a:xfrm flipH="1" flipV="1">
                <a:off x="5697" y="2806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46" name="Line 2958"/>
              <p:cNvSpPr>
                <a:spLocks noChangeShapeType="1"/>
              </p:cNvSpPr>
              <p:nvPr/>
            </p:nvSpPr>
            <p:spPr bwMode="auto">
              <a:xfrm>
                <a:off x="5700" y="2810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47" name="Line 2959"/>
              <p:cNvSpPr>
                <a:spLocks noChangeShapeType="1"/>
              </p:cNvSpPr>
              <p:nvPr/>
            </p:nvSpPr>
            <p:spPr bwMode="auto">
              <a:xfrm flipV="1">
                <a:off x="5703" y="281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48" name="Line 2960"/>
              <p:cNvSpPr>
                <a:spLocks noChangeShapeType="1"/>
              </p:cNvSpPr>
              <p:nvPr/>
            </p:nvSpPr>
            <p:spPr bwMode="auto">
              <a:xfrm>
                <a:off x="5703" y="281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49" name="Line 2961"/>
              <p:cNvSpPr>
                <a:spLocks noChangeShapeType="1"/>
              </p:cNvSpPr>
              <p:nvPr/>
            </p:nvSpPr>
            <p:spPr bwMode="auto">
              <a:xfrm flipH="1">
                <a:off x="5786" y="2806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50" name="Line 2962"/>
              <p:cNvSpPr>
                <a:spLocks noChangeShapeType="1"/>
              </p:cNvSpPr>
              <p:nvPr/>
            </p:nvSpPr>
            <p:spPr bwMode="auto">
              <a:xfrm flipV="1">
                <a:off x="5786" y="281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51" name="Line 2963"/>
              <p:cNvSpPr>
                <a:spLocks noChangeShapeType="1"/>
              </p:cNvSpPr>
              <p:nvPr/>
            </p:nvSpPr>
            <p:spPr bwMode="auto">
              <a:xfrm>
                <a:off x="5851" y="2806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52" name="Line 2964"/>
              <p:cNvSpPr>
                <a:spLocks noChangeShapeType="1"/>
              </p:cNvSpPr>
              <p:nvPr/>
            </p:nvSpPr>
            <p:spPr bwMode="auto">
              <a:xfrm flipV="1">
                <a:off x="5849" y="2809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53" name="Line 2965"/>
              <p:cNvSpPr>
                <a:spLocks noChangeShapeType="1"/>
              </p:cNvSpPr>
              <p:nvPr/>
            </p:nvSpPr>
            <p:spPr bwMode="auto">
              <a:xfrm flipH="1" flipV="1">
                <a:off x="5929" y="2806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54" name="Line 2966"/>
              <p:cNvSpPr>
                <a:spLocks noChangeShapeType="1"/>
              </p:cNvSpPr>
              <p:nvPr/>
            </p:nvSpPr>
            <p:spPr bwMode="auto">
              <a:xfrm>
                <a:off x="5931" y="2808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55" name="Line 2967"/>
              <p:cNvSpPr>
                <a:spLocks noChangeShapeType="1"/>
              </p:cNvSpPr>
              <p:nvPr/>
            </p:nvSpPr>
            <p:spPr bwMode="auto">
              <a:xfrm flipH="1" flipV="1">
                <a:off x="5933" y="2808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56" name="Line 2968"/>
              <p:cNvSpPr>
                <a:spLocks noChangeShapeType="1"/>
              </p:cNvSpPr>
              <p:nvPr/>
            </p:nvSpPr>
            <p:spPr bwMode="auto">
              <a:xfrm>
                <a:off x="5936" y="2811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57" name="Line 2969"/>
              <p:cNvSpPr>
                <a:spLocks noChangeShapeType="1"/>
              </p:cNvSpPr>
              <p:nvPr/>
            </p:nvSpPr>
            <p:spPr bwMode="auto">
              <a:xfrm flipH="1" flipV="1">
                <a:off x="5995" y="2806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58" name="Line 2970"/>
              <p:cNvSpPr>
                <a:spLocks noChangeShapeType="1"/>
              </p:cNvSpPr>
              <p:nvPr/>
            </p:nvSpPr>
            <p:spPr bwMode="auto">
              <a:xfrm>
                <a:off x="6001" y="2809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59" name="Line 2971"/>
              <p:cNvSpPr>
                <a:spLocks noChangeShapeType="1"/>
              </p:cNvSpPr>
              <p:nvPr/>
            </p:nvSpPr>
            <p:spPr bwMode="auto">
              <a:xfrm flipH="1">
                <a:off x="6003" y="2810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60" name="Line 2972"/>
              <p:cNvSpPr>
                <a:spLocks noChangeShapeType="1"/>
              </p:cNvSpPr>
              <p:nvPr/>
            </p:nvSpPr>
            <p:spPr bwMode="auto">
              <a:xfrm>
                <a:off x="6007" y="2810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61" name="Line 2973"/>
              <p:cNvSpPr>
                <a:spLocks noChangeShapeType="1"/>
              </p:cNvSpPr>
              <p:nvPr/>
            </p:nvSpPr>
            <p:spPr bwMode="auto">
              <a:xfrm>
                <a:off x="6010" y="281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62" name="Line 2974"/>
              <p:cNvSpPr>
                <a:spLocks noChangeShapeType="1"/>
              </p:cNvSpPr>
              <p:nvPr/>
            </p:nvSpPr>
            <p:spPr bwMode="auto">
              <a:xfrm>
                <a:off x="6015" y="281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63" name="Line 2975"/>
              <p:cNvSpPr>
                <a:spLocks noChangeShapeType="1"/>
              </p:cNvSpPr>
              <p:nvPr/>
            </p:nvSpPr>
            <p:spPr bwMode="auto">
              <a:xfrm flipV="1">
                <a:off x="6020" y="2810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64" name="Line 2976"/>
              <p:cNvSpPr>
                <a:spLocks noChangeShapeType="1"/>
              </p:cNvSpPr>
              <p:nvPr/>
            </p:nvSpPr>
            <p:spPr bwMode="auto">
              <a:xfrm flipH="1">
                <a:off x="6023" y="281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65" name="Line 2977"/>
              <p:cNvSpPr>
                <a:spLocks noChangeShapeType="1"/>
              </p:cNvSpPr>
              <p:nvPr/>
            </p:nvSpPr>
            <p:spPr bwMode="auto">
              <a:xfrm flipV="1">
                <a:off x="6028" y="2808"/>
                <a:ext cx="7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66" name="Line 2978"/>
              <p:cNvSpPr>
                <a:spLocks noChangeShapeType="1"/>
              </p:cNvSpPr>
              <p:nvPr/>
            </p:nvSpPr>
            <p:spPr bwMode="auto">
              <a:xfrm>
                <a:off x="6035" y="280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67" name="Line 2979"/>
              <p:cNvSpPr>
                <a:spLocks noChangeShapeType="1"/>
              </p:cNvSpPr>
              <p:nvPr/>
            </p:nvSpPr>
            <p:spPr bwMode="auto">
              <a:xfrm flipV="1">
                <a:off x="6035" y="2806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68" name="Line 2980"/>
              <p:cNvSpPr>
                <a:spLocks noChangeShapeType="1"/>
              </p:cNvSpPr>
              <p:nvPr/>
            </p:nvSpPr>
            <p:spPr bwMode="auto">
              <a:xfrm flipH="1" flipV="1">
                <a:off x="5014" y="279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69" name="Line 2981"/>
              <p:cNvSpPr>
                <a:spLocks noChangeShapeType="1"/>
              </p:cNvSpPr>
              <p:nvPr/>
            </p:nvSpPr>
            <p:spPr bwMode="auto">
              <a:xfrm>
                <a:off x="5015" y="2799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70" name="Line 2982"/>
              <p:cNvSpPr>
                <a:spLocks noChangeShapeType="1"/>
              </p:cNvSpPr>
              <p:nvPr/>
            </p:nvSpPr>
            <p:spPr bwMode="auto">
              <a:xfrm flipH="1" flipV="1">
                <a:off x="5016" y="280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71" name="Line 2983"/>
              <p:cNvSpPr>
                <a:spLocks noChangeShapeType="1"/>
              </p:cNvSpPr>
              <p:nvPr/>
            </p:nvSpPr>
            <p:spPr bwMode="auto">
              <a:xfrm>
                <a:off x="5017" y="280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72" name="Line 2984"/>
              <p:cNvSpPr>
                <a:spLocks noChangeShapeType="1"/>
              </p:cNvSpPr>
              <p:nvPr/>
            </p:nvSpPr>
            <p:spPr bwMode="auto">
              <a:xfrm flipH="1">
                <a:off x="5083" y="2804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73" name="Line 2985"/>
              <p:cNvSpPr>
                <a:spLocks noChangeShapeType="1"/>
              </p:cNvSpPr>
              <p:nvPr/>
            </p:nvSpPr>
            <p:spPr bwMode="auto">
              <a:xfrm flipV="1">
                <a:off x="5088" y="280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74" name="Line 2986"/>
              <p:cNvSpPr>
                <a:spLocks noChangeShapeType="1"/>
              </p:cNvSpPr>
              <p:nvPr/>
            </p:nvSpPr>
            <p:spPr bwMode="auto">
              <a:xfrm flipH="1">
                <a:off x="5089" y="2802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75" name="Line 2987"/>
              <p:cNvSpPr>
                <a:spLocks noChangeShapeType="1"/>
              </p:cNvSpPr>
              <p:nvPr/>
            </p:nvSpPr>
            <p:spPr bwMode="auto">
              <a:xfrm>
                <a:off x="5095" y="2802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76" name="Line 2988"/>
              <p:cNvSpPr>
                <a:spLocks noChangeShapeType="1"/>
              </p:cNvSpPr>
              <p:nvPr/>
            </p:nvSpPr>
            <p:spPr bwMode="auto">
              <a:xfrm flipH="1">
                <a:off x="5099" y="2802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77" name="Line 2989"/>
              <p:cNvSpPr>
                <a:spLocks noChangeShapeType="1"/>
              </p:cNvSpPr>
              <p:nvPr/>
            </p:nvSpPr>
            <p:spPr bwMode="auto">
              <a:xfrm flipH="1">
                <a:off x="5103" y="280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78" name="Line 2990"/>
              <p:cNvSpPr>
                <a:spLocks noChangeShapeType="1"/>
              </p:cNvSpPr>
              <p:nvPr/>
            </p:nvSpPr>
            <p:spPr bwMode="auto">
              <a:xfrm>
                <a:off x="5108" y="2802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79" name="Line 2991"/>
              <p:cNvSpPr>
                <a:spLocks noChangeShapeType="1"/>
              </p:cNvSpPr>
              <p:nvPr/>
            </p:nvSpPr>
            <p:spPr bwMode="auto">
              <a:xfrm flipH="1" flipV="1">
                <a:off x="5111" y="2802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80" name="Line 2992"/>
              <p:cNvSpPr>
                <a:spLocks noChangeShapeType="1"/>
              </p:cNvSpPr>
              <p:nvPr/>
            </p:nvSpPr>
            <p:spPr bwMode="auto">
              <a:xfrm>
                <a:off x="5115" y="2803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81" name="Line 2993"/>
              <p:cNvSpPr>
                <a:spLocks noChangeShapeType="1"/>
              </p:cNvSpPr>
              <p:nvPr/>
            </p:nvSpPr>
            <p:spPr bwMode="auto">
              <a:xfrm flipH="1" flipV="1">
                <a:off x="5118" y="280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82" name="Line 2994"/>
              <p:cNvSpPr>
                <a:spLocks noChangeShapeType="1"/>
              </p:cNvSpPr>
              <p:nvPr/>
            </p:nvSpPr>
            <p:spPr bwMode="auto">
              <a:xfrm>
                <a:off x="5120" y="2805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83" name="Line 2995"/>
              <p:cNvSpPr>
                <a:spLocks noChangeShapeType="1"/>
              </p:cNvSpPr>
              <p:nvPr/>
            </p:nvSpPr>
            <p:spPr bwMode="auto">
              <a:xfrm flipH="1" flipV="1">
                <a:off x="5199" y="2798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84" name="Line 2996"/>
              <p:cNvSpPr>
                <a:spLocks noChangeShapeType="1"/>
              </p:cNvSpPr>
              <p:nvPr/>
            </p:nvSpPr>
            <p:spPr bwMode="auto">
              <a:xfrm>
                <a:off x="5202" y="2802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85" name="Line 2997"/>
              <p:cNvSpPr>
                <a:spLocks noChangeShapeType="1"/>
              </p:cNvSpPr>
              <p:nvPr/>
            </p:nvSpPr>
            <p:spPr bwMode="auto">
              <a:xfrm flipH="1" flipV="1">
                <a:off x="5205" y="280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86" name="Line 2998"/>
              <p:cNvSpPr>
                <a:spLocks noChangeShapeType="1"/>
              </p:cNvSpPr>
              <p:nvPr/>
            </p:nvSpPr>
            <p:spPr bwMode="auto">
              <a:xfrm flipH="1">
                <a:off x="5280" y="2802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87" name="Line 2999"/>
              <p:cNvSpPr>
                <a:spLocks noChangeShapeType="1"/>
              </p:cNvSpPr>
              <p:nvPr/>
            </p:nvSpPr>
            <p:spPr bwMode="auto">
              <a:xfrm flipV="1">
                <a:off x="5284" y="2799"/>
                <a:ext cx="8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88" name="Line 3000"/>
              <p:cNvSpPr>
                <a:spLocks noChangeShapeType="1"/>
              </p:cNvSpPr>
              <p:nvPr/>
            </p:nvSpPr>
            <p:spPr bwMode="auto">
              <a:xfrm>
                <a:off x="5292" y="279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89" name="Line 3001"/>
              <p:cNvSpPr>
                <a:spLocks noChangeShapeType="1"/>
              </p:cNvSpPr>
              <p:nvPr/>
            </p:nvSpPr>
            <p:spPr bwMode="auto">
              <a:xfrm flipH="1" flipV="1">
                <a:off x="5292" y="279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90" name="Line 3002"/>
              <p:cNvSpPr>
                <a:spLocks noChangeShapeType="1"/>
              </p:cNvSpPr>
              <p:nvPr/>
            </p:nvSpPr>
            <p:spPr bwMode="auto">
              <a:xfrm>
                <a:off x="5298" y="280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91" name="Line 3003"/>
              <p:cNvSpPr>
                <a:spLocks noChangeShapeType="1"/>
              </p:cNvSpPr>
              <p:nvPr/>
            </p:nvSpPr>
            <p:spPr bwMode="auto">
              <a:xfrm flipH="1" flipV="1">
                <a:off x="5300" y="2803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92" name="Line 3004"/>
              <p:cNvSpPr>
                <a:spLocks noChangeShapeType="1"/>
              </p:cNvSpPr>
              <p:nvPr/>
            </p:nvSpPr>
            <p:spPr bwMode="auto">
              <a:xfrm>
                <a:off x="5303" y="2804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93" name="Line 3005"/>
              <p:cNvSpPr>
                <a:spLocks noChangeShapeType="1"/>
              </p:cNvSpPr>
              <p:nvPr/>
            </p:nvSpPr>
            <p:spPr bwMode="auto">
              <a:xfrm flipV="1">
                <a:off x="5424" y="2803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94" name="Line 3006"/>
              <p:cNvSpPr>
                <a:spLocks noChangeShapeType="1"/>
              </p:cNvSpPr>
              <p:nvPr/>
            </p:nvSpPr>
            <p:spPr bwMode="auto">
              <a:xfrm flipV="1">
                <a:off x="5427" y="2798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95" name="Line 3007"/>
              <p:cNvSpPr>
                <a:spLocks noChangeShapeType="1"/>
              </p:cNvSpPr>
              <p:nvPr/>
            </p:nvSpPr>
            <p:spPr bwMode="auto">
              <a:xfrm flipH="1" flipV="1">
                <a:off x="5446" y="2798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96" name="Line 3008"/>
              <p:cNvSpPr>
                <a:spLocks noChangeShapeType="1"/>
              </p:cNvSpPr>
              <p:nvPr/>
            </p:nvSpPr>
            <p:spPr bwMode="auto">
              <a:xfrm>
                <a:off x="5450" y="279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97" name="Line 3009"/>
              <p:cNvSpPr>
                <a:spLocks noChangeShapeType="1"/>
              </p:cNvSpPr>
              <p:nvPr/>
            </p:nvSpPr>
            <p:spPr bwMode="auto">
              <a:xfrm flipH="1" flipV="1">
                <a:off x="5450" y="2801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98" name="Line 3010"/>
              <p:cNvSpPr>
                <a:spLocks noChangeShapeType="1"/>
              </p:cNvSpPr>
              <p:nvPr/>
            </p:nvSpPr>
            <p:spPr bwMode="auto">
              <a:xfrm>
                <a:off x="5453" y="2803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99" name="Line 3011"/>
              <p:cNvSpPr>
                <a:spLocks noChangeShapeType="1"/>
              </p:cNvSpPr>
              <p:nvPr/>
            </p:nvSpPr>
            <p:spPr bwMode="auto">
              <a:xfrm flipH="1" flipV="1">
                <a:off x="5499" y="2798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00" name="Line 3012"/>
              <p:cNvSpPr>
                <a:spLocks noChangeShapeType="1"/>
              </p:cNvSpPr>
              <p:nvPr/>
            </p:nvSpPr>
            <p:spPr bwMode="auto">
              <a:xfrm>
                <a:off x="5504" y="2801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01" name="Line 3013"/>
              <p:cNvSpPr>
                <a:spLocks noChangeShapeType="1"/>
              </p:cNvSpPr>
              <p:nvPr/>
            </p:nvSpPr>
            <p:spPr bwMode="auto">
              <a:xfrm flipH="1" flipV="1">
                <a:off x="5506" y="2801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02" name="Line 3014"/>
              <p:cNvSpPr>
                <a:spLocks noChangeShapeType="1"/>
              </p:cNvSpPr>
              <p:nvPr/>
            </p:nvSpPr>
            <p:spPr bwMode="auto">
              <a:xfrm>
                <a:off x="5509" y="2803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03" name="Line 3015"/>
              <p:cNvSpPr>
                <a:spLocks noChangeShapeType="1"/>
              </p:cNvSpPr>
              <p:nvPr/>
            </p:nvSpPr>
            <p:spPr bwMode="auto">
              <a:xfrm flipH="1">
                <a:off x="5598" y="2804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04" name="Line 3016"/>
              <p:cNvSpPr>
                <a:spLocks noChangeShapeType="1"/>
              </p:cNvSpPr>
              <p:nvPr/>
            </p:nvSpPr>
            <p:spPr bwMode="auto">
              <a:xfrm flipV="1">
                <a:off x="5601" y="2798"/>
                <a:ext cx="7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05" name="Line 3017"/>
              <p:cNvSpPr>
                <a:spLocks noChangeShapeType="1"/>
              </p:cNvSpPr>
              <p:nvPr/>
            </p:nvSpPr>
            <p:spPr bwMode="auto">
              <a:xfrm flipH="1" flipV="1">
                <a:off x="5680" y="2798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2307" name="Group 3219"/>
            <p:cNvGrpSpPr>
              <a:grpSpLocks/>
            </p:cNvGrpSpPr>
            <p:nvPr/>
          </p:nvGrpSpPr>
          <p:grpSpPr bwMode="auto">
            <a:xfrm>
              <a:off x="5010" y="2744"/>
              <a:ext cx="1061" cy="64"/>
              <a:chOff x="5012" y="2743"/>
              <a:chExt cx="1061" cy="64"/>
            </a:xfrm>
          </p:grpSpPr>
          <p:sp>
            <p:nvSpPr>
              <p:cNvPr id="92107" name="Line 3019"/>
              <p:cNvSpPr>
                <a:spLocks noChangeShapeType="1"/>
              </p:cNvSpPr>
              <p:nvPr/>
            </p:nvSpPr>
            <p:spPr bwMode="auto">
              <a:xfrm>
                <a:off x="5685" y="2801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08" name="Line 3020"/>
              <p:cNvSpPr>
                <a:spLocks noChangeShapeType="1"/>
              </p:cNvSpPr>
              <p:nvPr/>
            </p:nvSpPr>
            <p:spPr bwMode="auto">
              <a:xfrm flipH="1" flipV="1">
                <a:off x="5688" y="2801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09" name="Line 3021"/>
              <p:cNvSpPr>
                <a:spLocks noChangeShapeType="1"/>
              </p:cNvSpPr>
              <p:nvPr/>
            </p:nvSpPr>
            <p:spPr bwMode="auto">
              <a:xfrm>
                <a:off x="5691" y="2803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10" name="Line 3022"/>
              <p:cNvSpPr>
                <a:spLocks noChangeShapeType="1"/>
              </p:cNvSpPr>
              <p:nvPr/>
            </p:nvSpPr>
            <p:spPr bwMode="auto">
              <a:xfrm flipV="1">
                <a:off x="5696" y="280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11" name="Line 3023"/>
              <p:cNvSpPr>
                <a:spLocks noChangeShapeType="1"/>
              </p:cNvSpPr>
              <p:nvPr/>
            </p:nvSpPr>
            <p:spPr bwMode="auto">
              <a:xfrm>
                <a:off x="5696" y="280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12" name="Line 3024"/>
              <p:cNvSpPr>
                <a:spLocks noChangeShapeType="1"/>
              </p:cNvSpPr>
              <p:nvPr/>
            </p:nvSpPr>
            <p:spPr bwMode="auto">
              <a:xfrm flipV="1">
                <a:off x="5787" y="2798"/>
                <a:ext cx="3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13" name="Line 3025"/>
              <p:cNvSpPr>
                <a:spLocks noChangeShapeType="1"/>
              </p:cNvSpPr>
              <p:nvPr/>
            </p:nvSpPr>
            <p:spPr bwMode="auto">
              <a:xfrm flipV="1">
                <a:off x="5851" y="2803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14" name="Line 3026"/>
              <p:cNvSpPr>
                <a:spLocks noChangeShapeType="1"/>
              </p:cNvSpPr>
              <p:nvPr/>
            </p:nvSpPr>
            <p:spPr bwMode="auto">
              <a:xfrm flipH="1">
                <a:off x="5854" y="2798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15" name="Line 3027"/>
              <p:cNvSpPr>
                <a:spLocks noChangeShapeType="1"/>
              </p:cNvSpPr>
              <p:nvPr/>
            </p:nvSpPr>
            <p:spPr bwMode="auto">
              <a:xfrm flipH="1" flipV="1">
                <a:off x="5916" y="279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16" name="Line 3028"/>
              <p:cNvSpPr>
                <a:spLocks noChangeShapeType="1"/>
              </p:cNvSpPr>
              <p:nvPr/>
            </p:nvSpPr>
            <p:spPr bwMode="auto">
              <a:xfrm>
                <a:off x="5922" y="280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17" name="Line 3029"/>
              <p:cNvSpPr>
                <a:spLocks noChangeShapeType="1"/>
              </p:cNvSpPr>
              <p:nvPr/>
            </p:nvSpPr>
            <p:spPr bwMode="auto">
              <a:xfrm flipH="1" flipV="1">
                <a:off x="5923" y="2803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18" name="Line 3030"/>
              <p:cNvSpPr>
                <a:spLocks noChangeShapeType="1"/>
              </p:cNvSpPr>
              <p:nvPr/>
            </p:nvSpPr>
            <p:spPr bwMode="auto">
              <a:xfrm>
                <a:off x="5926" y="2804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19" name="Line 3031"/>
              <p:cNvSpPr>
                <a:spLocks noChangeShapeType="1"/>
              </p:cNvSpPr>
              <p:nvPr/>
            </p:nvSpPr>
            <p:spPr bwMode="auto">
              <a:xfrm flipH="1" flipV="1">
                <a:off x="5981" y="2798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20" name="Line 3032"/>
              <p:cNvSpPr>
                <a:spLocks noChangeShapeType="1"/>
              </p:cNvSpPr>
              <p:nvPr/>
            </p:nvSpPr>
            <p:spPr bwMode="auto">
              <a:xfrm>
                <a:off x="5985" y="2801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21" name="Line 3033"/>
              <p:cNvSpPr>
                <a:spLocks noChangeShapeType="1"/>
              </p:cNvSpPr>
              <p:nvPr/>
            </p:nvSpPr>
            <p:spPr bwMode="auto">
              <a:xfrm flipH="1" flipV="1">
                <a:off x="5987" y="2802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22" name="Line 3034"/>
              <p:cNvSpPr>
                <a:spLocks noChangeShapeType="1"/>
              </p:cNvSpPr>
              <p:nvPr/>
            </p:nvSpPr>
            <p:spPr bwMode="auto">
              <a:xfrm>
                <a:off x="5989" y="2804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23" name="Line 3035"/>
              <p:cNvSpPr>
                <a:spLocks noChangeShapeType="1"/>
              </p:cNvSpPr>
              <p:nvPr/>
            </p:nvSpPr>
            <p:spPr bwMode="auto">
              <a:xfrm flipH="1">
                <a:off x="6036" y="2803"/>
                <a:ext cx="7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24" name="Line 3036"/>
              <p:cNvSpPr>
                <a:spLocks noChangeShapeType="1"/>
              </p:cNvSpPr>
              <p:nvPr/>
            </p:nvSpPr>
            <p:spPr bwMode="auto">
              <a:xfrm flipV="1">
                <a:off x="6043" y="2798"/>
                <a:ext cx="7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25" name="Line 3037"/>
              <p:cNvSpPr>
                <a:spLocks noChangeShapeType="1"/>
              </p:cNvSpPr>
              <p:nvPr/>
            </p:nvSpPr>
            <p:spPr bwMode="auto">
              <a:xfrm flipH="1" flipV="1">
                <a:off x="5012" y="2791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26" name="Line 3038"/>
              <p:cNvSpPr>
                <a:spLocks noChangeShapeType="1"/>
              </p:cNvSpPr>
              <p:nvPr/>
            </p:nvSpPr>
            <p:spPr bwMode="auto">
              <a:xfrm>
                <a:off x="5014" y="2794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27" name="Line 3039"/>
              <p:cNvSpPr>
                <a:spLocks noChangeShapeType="1"/>
              </p:cNvSpPr>
              <p:nvPr/>
            </p:nvSpPr>
            <p:spPr bwMode="auto">
              <a:xfrm flipH="1" flipV="1">
                <a:off x="5195" y="2791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28" name="Line 3040"/>
              <p:cNvSpPr>
                <a:spLocks noChangeShapeType="1"/>
              </p:cNvSpPr>
              <p:nvPr/>
            </p:nvSpPr>
            <p:spPr bwMode="auto">
              <a:xfrm>
                <a:off x="5196" y="2794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29" name="Line 3041"/>
              <p:cNvSpPr>
                <a:spLocks noChangeShapeType="1"/>
              </p:cNvSpPr>
              <p:nvPr/>
            </p:nvSpPr>
            <p:spPr bwMode="auto">
              <a:xfrm flipH="1" flipV="1">
                <a:off x="5198" y="279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30" name="Line 3042"/>
              <p:cNvSpPr>
                <a:spLocks noChangeShapeType="1"/>
              </p:cNvSpPr>
              <p:nvPr/>
            </p:nvSpPr>
            <p:spPr bwMode="auto">
              <a:xfrm flipH="1">
                <a:off x="5432" y="2797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31" name="Line 3043"/>
              <p:cNvSpPr>
                <a:spLocks noChangeShapeType="1"/>
              </p:cNvSpPr>
              <p:nvPr/>
            </p:nvSpPr>
            <p:spPr bwMode="auto">
              <a:xfrm>
                <a:off x="5435" y="279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32" name="Line 3044"/>
              <p:cNvSpPr>
                <a:spLocks noChangeShapeType="1"/>
              </p:cNvSpPr>
              <p:nvPr/>
            </p:nvSpPr>
            <p:spPr bwMode="auto">
              <a:xfrm flipH="1">
                <a:off x="5436" y="2797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33" name="Line 3045"/>
              <p:cNvSpPr>
                <a:spLocks noChangeShapeType="1"/>
              </p:cNvSpPr>
              <p:nvPr/>
            </p:nvSpPr>
            <p:spPr bwMode="auto">
              <a:xfrm flipH="1">
                <a:off x="5443" y="279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34" name="Line 3046"/>
              <p:cNvSpPr>
                <a:spLocks noChangeShapeType="1"/>
              </p:cNvSpPr>
              <p:nvPr/>
            </p:nvSpPr>
            <p:spPr bwMode="auto">
              <a:xfrm>
                <a:off x="5444" y="2797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35" name="Line 3047"/>
              <p:cNvSpPr>
                <a:spLocks noChangeShapeType="1"/>
              </p:cNvSpPr>
              <p:nvPr/>
            </p:nvSpPr>
            <p:spPr bwMode="auto">
              <a:xfrm flipH="1">
                <a:off x="5481" y="279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36" name="Line 3048"/>
              <p:cNvSpPr>
                <a:spLocks noChangeShapeType="1"/>
              </p:cNvSpPr>
              <p:nvPr/>
            </p:nvSpPr>
            <p:spPr bwMode="auto">
              <a:xfrm flipH="1" flipV="1">
                <a:off x="5482" y="2791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37" name="Line 3049"/>
              <p:cNvSpPr>
                <a:spLocks noChangeShapeType="1"/>
              </p:cNvSpPr>
              <p:nvPr/>
            </p:nvSpPr>
            <p:spPr bwMode="auto">
              <a:xfrm>
                <a:off x="5487" y="2795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38" name="Line 3050"/>
              <p:cNvSpPr>
                <a:spLocks noChangeShapeType="1"/>
              </p:cNvSpPr>
              <p:nvPr/>
            </p:nvSpPr>
            <p:spPr bwMode="auto">
              <a:xfrm flipH="1" flipV="1">
                <a:off x="5490" y="2795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39" name="Line 3051"/>
              <p:cNvSpPr>
                <a:spLocks noChangeShapeType="1"/>
              </p:cNvSpPr>
              <p:nvPr/>
            </p:nvSpPr>
            <p:spPr bwMode="auto">
              <a:xfrm>
                <a:off x="5493" y="2796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40" name="Line 3052"/>
              <p:cNvSpPr>
                <a:spLocks noChangeShapeType="1"/>
              </p:cNvSpPr>
              <p:nvPr/>
            </p:nvSpPr>
            <p:spPr bwMode="auto">
              <a:xfrm flipH="1">
                <a:off x="5608" y="279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41" name="Line 3053"/>
              <p:cNvSpPr>
                <a:spLocks noChangeShapeType="1"/>
              </p:cNvSpPr>
              <p:nvPr/>
            </p:nvSpPr>
            <p:spPr bwMode="auto">
              <a:xfrm flipV="1">
                <a:off x="5609" y="279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42" name="Line 3054"/>
              <p:cNvSpPr>
                <a:spLocks noChangeShapeType="1"/>
              </p:cNvSpPr>
              <p:nvPr/>
            </p:nvSpPr>
            <p:spPr bwMode="auto">
              <a:xfrm flipH="1">
                <a:off x="5611" y="2792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43" name="Line 3055"/>
              <p:cNvSpPr>
                <a:spLocks noChangeShapeType="1"/>
              </p:cNvSpPr>
              <p:nvPr/>
            </p:nvSpPr>
            <p:spPr bwMode="auto">
              <a:xfrm flipV="1">
                <a:off x="5617" y="279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44" name="Line 3056"/>
              <p:cNvSpPr>
                <a:spLocks noChangeShapeType="1"/>
              </p:cNvSpPr>
              <p:nvPr/>
            </p:nvSpPr>
            <p:spPr bwMode="auto">
              <a:xfrm flipH="1">
                <a:off x="5662" y="279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45" name="Line 3057"/>
              <p:cNvSpPr>
                <a:spLocks noChangeShapeType="1"/>
              </p:cNvSpPr>
              <p:nvPr/>
            </p:nvSpPr>
            <p:spPr bwMode="auto">
              <a:xfrm>
                <a:off x="5663" y="2791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46" name="Line 3058"/>
              <p:cNvSpPr>
                <a:spLocks noChangeShapeType="1"/>
              </p:cNvSpPr>
              <p:nvPr/>
            </p:nvSpPr>
            <p:spPr bwMode="auto">
              <a:xfrm flipH="1" flipV="1">
                <a:off x="5665" y="2791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47" name="Line 3059"/>
              <p:cNvSpPr>
                <a:spLocks noChangeShapeType="1"/>
              </p:cNvSpPr>
              <p:nvPr/>
            </p:nvSpPr>
            <p:spPr bwMode="auto">
              <a:xfrm>
                <a:off x="5669" y="2794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48" name="Line 3060"/>
              <p:cNvSpPr>
                <a:spLocks noChangeShapeType="1"/>
              </p:cNvSpPr>
              <p:nvPr/>
            </p:nvSpPr>
            <p:spPr bwMode="auto">
              <a:xfrm flipH="1">
                <a:off x="5673" y="279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49" name="Line 3061"/>
              <p:cNvSpPr>
                <a:spLocks noChangeShapeType="1"/>
              </p:cNvSpPr>
              <p:nvPr/>
            </p:nvSpPr>
            <p:spPr bwMode="auto">
              <a:xfrm>
                <a:off x="5674" y="2796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50" name="Line 3062"/>
              <p:cNvSpPr>
                <a:spLocks noChangeShapeType="1"/>
              </p:cNvSpPr>
              <p:nvPr/>
            </p:nvSpPr>
            <p:spPr bwMode="auto">
              <a:xfrm flipV="1">
                <a:off x="5790" y="279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51" name="Line 3063"/>
              <p:cNvSpPr>
                <a:spLocks noChangeShapeType="1"/>
              </p:cNvSpPr>
              <p:nvPr/>
            </p:nvSpPr>
            <p:spPr bwMode="auto">
              <a:xfrm flipH="1">
                <a:off x="5790" y="2791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52" name="Line 3064"/>
              <p:cNvSpPr>
                <a:spLocks noChangeShapeType="1"/>
              </p:cNvSpPr>
              <p:nvPr/>
            </p:nvSpPr>
            <p:spPr bwMode="auto">
              <a:xfrm flipH="1">
                <a:off x="5856" y="2795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53" name="Line 3065"/>
              <p:cNvSpPr>
                <a:spLocks noChangeShapeType="1"/>
              </p:cNvSpPr>
              <p:nvPr/>
            </p:nvSpPr>
            <p:spPr bwMode="auto">
              <a:xfrm flipV="1">
                <a:off x="5862" y="2791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54" name="Line 3066"/>
              <p:cNvSpPr>
                <a:spLocks noChangeShapeType="1"/>
              </p:cNvSpPr>
              <p:nvPr/>
            </p:nvSpPr>
            <p:spPr bwMode="auto">
              <a:xfrm flipH="1">
                <a:off x="5907" y="279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55" name="Line 3067"/>
              <p:cNvSpPr>
                <a:spLocks noChangeShapeType="1"/>
              </p:cNvSpPr>
              <p:nvPr/>
            </p:nvSpPr>
            <p:spPr bwMode="auto">
              <a:xfrm>
                <a:off x="5908" y="279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56" name="Line 3068"/>
              <p:cNvSpPr>
                <a:spLocks noChangeShapeType="1"/>
              </p:cNvSpPr>
              <p:nvPr/>
            </p:nvSpPr>
            <p:spPr bwMode="auto">
              <a:xfrm flipH="1" flipV="1">
                <a:off x="5908" y="2792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57" name="Line 3069"/>
              <p:cNvSpPr>
                <a:spLocks noChangeShapeType="1"/>
              </p:cNvSpPr>
              <p:nvPr/>
            </p:nvSpPr>
            <p:spPr bwMode="auto">
              <a:xfrm>
                <a:off x="5912" y="2796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58" name="Line 3070"/>
              <p:cNvSpPr>
                <a:spLocks noChangeShapeType="1"/>
              </p:cNvSpPr>
              <p:nvPr/>
            </p:nvSpPr>
            <p:spPr bwMode="auto">
              <a:xfrm flipH="1" flipV="1">
                <a:off x="5970" y="279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59" name="Line 3071"/>
              <p:cNvSpPr>
                <a:spLocks noChangeShapeType="1"/>
              </p:cNvSpPr>
              <p:nvPr/>
            </p:nvSpPr>
            <p:spPr bwMode="auto">
              <a:xfrm>
                <a:off x="5971" y="279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60" name="Line 3072"/>
              <p:cNvSpPr>
                <a:spLocks noChangeShapeType="1"/>
              </p:cNvSpPr>
              <p:nvPr/>
            </p:nvSpPr>
            <p:spPr bwMode="auto">
              <a:xfrm flipH="1" flipV="1">
                <a:off x="5972" y="2792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61" name="Line 3073"/>
              <p:cNvSpPr>
                <a:spLocks noChangeShapeType="1"/>
              </p:cNvSpPr>
              <p:nvPr/>
            </p:nvSpPr>
            <p:spPr bwMode="auto">
              <a:xfrm>
                <a:off x="5975" y="2796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62" name="Line 3074"/>
              <p:cNvSpPr>
                <a:spLocks noChangeShapeType="1"/>
              </p:cNvSpPr>
              <p:nvPr/>
            </p:nvSpPr>
            <p:spPr bwMode="auto">
              <a:xfrm flipH="1" flipV="1">
                <a:off x="5979" y="279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63" name="Line 3075"/>
              <p:cNvSpPr>
                <a:spLocks noChangeShapeType="1"/>
              </p:cNvSpPr>
              <p:nvPr/>
            </p:nvSpPr>
            <p:spPr bwMode="auto">
              <a:xfrm>
                <a:off x="5980" y="279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64" name="Line 3076"/>
              <p:cNvSpPr>
                <a:spLocks noChangeShapeType="1"/>
              </p:cNvSpPr>
              <p:nvPr/>
            </p:nvSpPr>
            <p:spPr bwMode="auto">
              <a:xfrm flipH="1">
                <a:off x="6050" y="279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65" name="Line 3077"/>
              <p:cNvSpPr>
                <a:spLocks noChangeShapeType="1"/>
              </p:cNvSpPr>
              <p:nvPr/>
            </p:nvSpPr>
            <p:spPr bwMode="auto">
              <a:xfrm flipV="1">
                <a:off x="6051" y="2791"/>
                <a:ext cx="7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66" name="Line 3078"/>
              <p:cNvSpPr>
                <a:spLocks noChangeShapeType="1"/>
              </p:cNvSpPr>
              <p:nvPr/>
            </p:nvSpPr>
            <p:spPr bwMode="auto">
              <a:xfrm>
                <a:off x="5015" y="278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67" name="Line 3079"/>
              <p:cNvSpPr>
                <a:spLocks noChangeShapeType="1"/>
              </p:cNvSpPr>
              <p:nvPr/>
            </p:nvSpPr>
            <p:spPr bwMode="auto">
              <a:xfrm flipV="1">
                <a:off x="5012" y="2784"/>
                <a:ext cx="3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68" name="Line 3080"/>
              <p:cNvSpPr>
                <a:spLocks noChangeShapeType="1"/>
              </p:cNvSpPr>
              <p:nvPr/>
            </p:nvSpPr>
            <p:spPr bwMode="auto">
              <a:xfrm flipH="1" flipV="1">
                <a:off x="5191" y="2783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69" name="Line 3081"/>
              <p:cNvSpPr>
                <a:spLocks noChangeShapeType="1"/>
              </p:cNvSpPr>
              <p:nvPr/>
            </p:nvSpPr>
            <p:spPr bwMode="auto">
              <a:xfrm>
                <a:off x="5193" y="2788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70" name="Line 3082"/>
              <p:cNvSpPr>
                <a:spLocks noChangeShapeType="1"/>
              </p:cNvSpPr>
              <p:nvPr/>
            </p:nvSpPr>
            <p:spPr bwMode="auto">
              <a:xfrm>
                <a:off x="5478" y="2783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71" name="Line 3083"/>
              <p:cNvSpPr>
                <a:spLocks noChangeShapeType="1"/>
              </p:cNvSpPr>
              <p:nvPr/>
            </p:nvSpPr>
            <p:spPr bwMode="auto">
              <a:xfrm>
                <a:off x="5478" y="2787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72" name="Line 3084"/>
              <p:cNvSpPr>
                <a:spLocks noChangeShapeType="1"/>
              </p:cNvSpPr>
              <p:nvPr/>
            </p:nvSpPr>
            <p:spPr bwMode="auto">
              <a:xfrm flipH="1">
                <a:off x="5618" y="2788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73" name="Line 3085"/>
              <p:cNvSpPr>
                <a:spLocks noChangeShapeType="1"/>
              </p:cNvSpPr>
              <p:nvPr/>
            </p:nvSpPr>
            <p:spPr bwMode="auto">
              <a:xfrm flipV="1">
                <a:off x="5624" y="2786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74" name="Line 3086"/>
              <p:cNvSpPr>
                <a:spLocks noChangeShapeType="1"/>
              </p:cNvSpPr>
              <p:nvPr/>
            </p:nvSpPr>
            <p:spPr bwMode="auto">
              <a:xfrm flipH="1">
                <a:off x="5630" y="2784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75" name="Line 3087"/>
              <p:cNvSpPr>
                <a:spLocks noChangeShapeType="1"/>
              </p:cNvSpPr>
              <p:nvPr/>
            </p:nvSpPr>
            <p:spPr bwMode="auto">
              <a:xfrm flipV="1">
                <a:off x="5632" y="2783"/>
                <a:ext cx="8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76" name="Line 3088"/>
              <p:cNvSpPr>
                <a:spLocks noChangeShapeType="1"/>
              </p:cNvSpPr>
              <p:nvPr/>
            </p:nvSpPr>
            <p:spPr bwMode="auto">
              <a:xfrm>
                <a:off x="5640" y="2783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77" name="Line 3089"/>
              <p:cNvSpPr>
                <a:spLocks noChangeShapeType="1"/>
              </p:cNvSpPr>
              <p:nvPr/>
            </p:nvSpPr>
            <p:spPr bwMode="auto">
              <a:xfrm flipH="1" flipV="1">
                <a:off x="5647" y="2783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78" name="Line 3090"/>
              <p:cNvSpPr>
                <a:spLocks noChangeShapeType="1"/>
              </p:cNvSpPr>
              <p:nvPr/>
            </p:nvSpPr>
            <p:spPr bwMode="auto">
              <a:xfrm>
                <a:off x="5654" y="278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79" name="Line 3091"/>
              <p:cNvSpPr>
                <a:spLocks noChangeShapeType="1"/>
              </p:cNvSpPr>
              <p:nvPr/>
            </p:nvSpPr>
            <p:spPr bwMode="auto">
              <a:xfrm flipH="1" flipV="1">
                <a:off x="5655" y="2786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80" name="Line 3092"/>
              <p:cNvSpPr>
                <a:spLocks noChangeShapeType="1"/>
              </p:cNvSpPr>
              <p:nvPr/>
            </p:nvSpPr>
            <p:spPr bwMode="auto">
              <a:xfrm>
                <a:off x="5660" y="2787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81" name="Line 3093"/>
              <p:cNvSpPr>
                <a:spLocks noChangeShapeType="1"/>
              </p:cNvSpPr>
              <p:nvPr/>
            </p:nvSpPr>
            <p:spPr bwMode="auto">
              <a:xfrm flipV="1">
                <a:off x="5794" y="2787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82" name="Line 3094"/>
              <p:cNvSpPr>
                <a:spLocks noChangeShapeType="1"/>
              </p:cNvSpPr>
              <p:nvPr/>
            </p:nvSpPr>
            <p:spPr bwMode="auto">
              <a:xfrm flipH="1">
                <a:off x="5798" y="2783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83" name="Line 3095"/>
              <p:cNvSpPr>
                <a:spLocks noChangeShapeType="1"/>
              </p:cNvSpPr>
              <p:nvPr/>
            </p:nvSpPr>
            <p:spPr bwMode="auto">
              <a:xfrm flipH="1">
                <a:off x="5865" y="2789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84" name="Line 3096"/>
              <p:cNvSpPr>
                <a:spLocks noChangeShapeType="1"/>
              </p:cNvSpPr>
              <p:nvPr/>
            </p:nvSpPr>
            <p:spPr bwMode="auto">
              <a:xfrm flipV="1">
                <a:off x="5869" y="2786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85" name="Line 3097"/>
              <p:cNvSpPr>
                <a:spLocks noChangeShapeType="1"/>
              </p:cNvSpPr>
              <p:nvPr/>
            </p:nvSpPr>
            <p:spPr bwMode="auto">
              <a:xfrm flipH="1">
                <a:off x="5873" y="2784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86" name="Line 3098"/>
              <p:cNvSpPr>
                <a:spLocks noChangeShapeType="1"/>
              </p:cNvSpPr>
              <p:nvPr/>
            </p:nvSpPr>
            <p:spPr bwMode="auto">
              <a:xfrm flipV="1">
                <a:off x="5877" y="2783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87" name="Line 3099"/>
              <p:cNvSpPr>
                <a:spLocks noChangeShapeType="1"/>
              </p:cNvSpPr>
              <p:nvPr/>
            </p:nvSpPr>
            <p:spPr bwMode="auto">
              <a:xfrm flipH="1">
                <a:off x="5897" y="2783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88" name="Line 3100"/>
              <p:cNvSpPr>
                <a:spLocks noChangeShapeType="1"/>
              </p:cNvSpPr>
              <p:nvPr/>
            </p:nvSpPr>
            <p:spPr bwMode="auto">
              <a:xfrm>
                <a:off x="5899" y="278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89" name="Line 3101"/>
              <p:cNvSpPr>
                <a:spLocks noChangeShapeType="1"/>
              </p:cNvSpPr>
              <p:nvPr/>
            </p:nvSpPr>
            <p:spPr bwMode="auto">
              <a:xfrm flipH="1" flipV="1">
                <a:off x="5900" y="2784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90" name="Line 3102"/>
              <p:cNvSpPr>
                <a:spLocks noChangeShapeType="1"/>
              </p:cNvSpPr>
              <p:nvPr/>
            </p:nvSpPr>
            <p:spPr bwMode="auto">
              <a:xfrm>
                <a:off x="5905" y="2787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91" name="Line 3103"/>
              <p:cNvSpPr>
                <a:spLocks noChangeShapeType="1"/>
              </p:cNvSpPr>
              <p:nvPr/>
            </p:nvSpPr>
            <p:spPr bwMode="auto">
              <a:xfrm flipH="1" flipV="1">
                <a:off x="5957" y="2783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92" name="Line 3104"/>
              <p:cNvSpPr>
                <a:spLocks noChangeShapeType="1"/>
              </p:cNvSpPr>
              <p:nvPr/>
            </p:nvSpPr>
            <p:spPr bwMode="auto">
              <a:xfrm>
                <a:off x="5960" y="2786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93" name="Line 3105"/>
              <p:cNvSpPr>
                <a:spLocks noChangeShapeType="1"/>
              </p:cNvSpPr>
              <p:nvPr/>
            </p:nvSpPr>
            <p:spPr bwMode="auto">
              <a:xfrm flipH="1" flipV="1">
                <a:off x="5964" y="2787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94" name="Line 3106"/>
              <p:cNvSpPr>
                <a:spLocks noChangeShapeType="1"/>
              </p:cNvSpPr>
              <p:nvPr/>
            </p:nvSpPr>
            <p:spPr bwMode="auto">
              <a:xfrm>
                <a:off x="5966" y="2789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95" name="Line 3107"/>
              <p:cNvSpPr>
                <a:spLocks noChangeShapeType="1"/>
              </p:cNvSpPr>
              <p:nvPr/>
            </p:nvSpPr>
            <p:spPr bwMode="auto">
              <a:xfrm flipV="1">
                <a:off x="6058" y="279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96" name="Line 3108"/>
              <p:cNvSpPr>
                <a:spLocks noChangeShapeType="1"/>
              </p:cNvSpPr>
              <p:nvPr/>
            </p:nvSpPr>
            <p:spPr bwMode="auto">
              <a:xfrm flipH="1">
                <a:off x="6059" y="2783"/>
                <a:ext cx="5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97" name="Line 3109"/>
              <p:cNvSpPr>
                <a:spLocks noChangeShapeType="1"/>
              </p:cNvSpPr>
              <p:nvPr/>
            </p:nvSpPr>
            <p:spPr bwMode="auto">
              <a:xfrm flipV="1">
                <a:off x="5015" y="278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98" name="Line 3110"/>
              <p:cNvSpPr>
                <a:spLocks noChangeShapeType="1"/>
              </p:cNvSpPr>
              <p:nvPr/>
            </p:nvSpPr>
            <p:spPr bwMode="auto">
              <a:xfrm flipV="1">
                <a:off x="5016" y="2777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99" name="Line 3111"/>
              <p:cNvSpPr>
                <a:spLocks noChangeShapeType="1"/>
              </p:cNvSpPr>
              <p:nvPr/>
            </p:nvSpPr>
            <p:spPr bwMode="auto">
              <a:xfrm flipH="1">
                <a:off x="5022" y="2775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00" name="Line 3112"/>
              <p:cNvSpPr>
                <a:spLocks noChangeShapeType="1"/>
              </p:cNvSpPr>
              <p:nvPr/>
            </p:nvSpPr>
            <p:spPr bwMode="auto">
              <a:xfrm>
                <a:off x="5024" y="277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01" name="Line 3113"/>
              <p:cNvSpPr>
                <a:spLocks noChangeShapeType="1"/>
              </p:cNvSpPr>
              <p:nvPr/>
            </p:nvSpPr>
            <p:spPr bwMode="auto">
              <a:xfrm>
                <a:off x="5189" y="2775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02" name="Line 3114"/>
              <p:cNvSpPr>
                <a:spLocks noChangeShapeType="1"/>
              </p:cNvSpPr>
              <p:nvPr/>
            </p:nvSpPr>
            <p:spPr bwMode="auto">
              <a:xfrm flipH="1" flipV="1">
                <a:off x="5190" y="277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03" name="Line 3115"/>
              <p:cNvSpPr>
                <a:spLocks noChangeShapeType="1"/>
              </p:cNvSpPr>
              <p:nvPr/>
            </p:nvSpPr>
            <p:spPr bwMode="auto">
              <a:xfrm>
                <a:off x="5191" y="278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04" name="Line 3116"/>
              <p:cNvSpPr>
                <a:spLocks noChangeShapeType="1"/>
              </p:cNvSpPr>
              <p:nvPr/>
            </p:nvSpPr>
            <p:spPr bwMode="auto">
              <a:xfrm flipH="1">
                <a:off x="5478" y="2775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05" name="Line 3117"/>
              <p:cNvSpPr>
                <a:spLocks noChangeShapeType="1"/>
              </p:cNvSpPr>
              <p:nvPr/>
            </p:nvSpPr>
            <p:spPr bwMode="auto">
              <a:xfrm>
                <a:off x="5478" y="2779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06" name="Line 3118"/>
              <p:cNvSpPr>
                <a:spLocks noChangeShapeType="1"/>
              </p:cNvSpPr>
              <p:nvPr/>
            </p:nvSpPr>
            <p:spPr bwMode="auto">
              <a:xfrm flipV="1">
                <a:off x="5801" y="2779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07" name="Line 3119"/>
              <p:cNvSpPr>
                <a:spLocks noChangeShapeType="1"/>
              </p:cNvSpPr>
              <p:nvPr/>
            </p:nvSpPr>
            <p:spPr bwMode="auto">
              <a:xfrm flipV="1">
                <a:off x="5806" y="2775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08" name="Line 3120"/>
              <p:cNvSpPr>
                <a:spLocks noChangeShapeType="1"/>
              </p:cNvSpPr>
              <p:nvPr/>
            </p:nvSpPr>
            <p:spPr bwMode="auto">
              <a:xfrm flipH="1">
                <a:off x="5880" y="2781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09" name="Line 3121"/>
              <p:cNvSpPr>
                <a:spLocks noChangeShapeType="1"/>
              </p:cNvSpPr>
              <p:nvPr/>
            </p:nvSpPr>
            <p:spPr bwMode="auto">
              <a:xfrm>
                <a:off x="5885" y="2781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10" name="Line 3122"/>
              <p:cNvSpPr>
                <a:spLocks noChangeShapeType="1"/>
              </p:cNvSpPr>
              <p:nvPr/>
            </p:nvSpPr>
            <p:spPr bwMode="auto">
              <a:xfrm>
                <a:off x="5887" y="2781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11" name="Line 3123"/>
              <p:cNvSpPr>
                <a:spLocks noChangeShapeType="1"/>
              </p:cNvSpPr>
              <p:nvPr/>
            </p:nvSpPr>
            <p:spPr bwMode="auto">
              <a:xfrm flipH="1">
                <a:off x="5893" y="2781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12" name="Line 3124"/>
              <p:cNvSpPr>
                <a:spLocks noChangeShapeType="1"/>
              </p:cNvSpPr>
              <p:nvPr/>
            </p:nvSpPr>
            <p:spPr bwMode="auto">
              <a:xfrm>
                <a:off x="5895" y="2781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13" name="Line 3125"/>
              <p:cNvSpPr>
                <a:spLocks noChangeShapeType="1"/>
              </p:cNvSpPr>
              <p:nvPr/>
            </p:nvSpPr>
            <p:spPr bwMode="auto">
              <a:xfrm flipH="1" flipV="1">
                <a:off x="5946" y="2775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14" name="Line 3126"/>
              <p:cNvSpPr>
                <a:spLocks noChangeShapeType="1"/>
              </p:cNvSpPr>
              <p:nvPr/>
            </p:nvSpPr>
            <p:spPr bwMode="auto">
              <a:xfrm>
                <a:off x="5948" y="277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15" name="Line 3127"/>
              <p:cNvSpPr>
                <a:spLocks noChangeShapeType="1"/>
              </p:cNvSpPr>
              <p:nvPr/>
            </p:nvSpPr>
            <p:spPr bwMode="auto">
              <a:xfrm flipH="1" flipV="1">
                <a:off x="5949" y="2776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16" name="Line 3128"/>
              <p:cNvSpPr>
                <a:spLocks noChangeShapeType="1"/>
              </p:cNvSpPr>
              <p:nvPr/>
            </p:nvSpPr>
            <p:spPr bwMode="auto">
              <a:xfrm>
                <a:off x="5951" y="278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17" name="Line 3129"/>
              <p:cNvSpPr>
                <a:spLocks noChangeShapeType="1"/>
              </p:cNvSpPr>
              <p:nvPr/>
            </p:nvSpPr>
            <p:spPr bwMode="auto">
              <a:xfrm flipV="1">
                <a:off x="5956" y="278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18" name="Line 3130"/>
              <p:cNvSpPr>
                <a:spLocks noChangeShapeType="1"/>
              </p:cNvSpPr>
              <p:nvPr/>
            </p:nvSpPr>
            <p:spPr bwMode="auto">
              <a:xfrm>
                <a:off x="5956" y="278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19" name="Line 3131"/>
              <p:cNvSpPr>
                <a:spLocks noChangeShapeType="1"/>
              </p:cNvSpPr>
              <p:nvPr/>
            </p:nvSpPr>
            <p:spPr bwMode="auto">
              <a:xfrm flipV="1">
                <a:off x="6064" y="2779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20" name="Line 3132"/>
              <p:cNvSpPr>
                <a:spLocks noChangeShapeType="1"/>
              </p:cNvSpPr>
              <p:nvPr/>
            </p:nvSpPr>
            <p:spPr bwMode="auto">
              <a:xfrm flipH="1">
                <a:off x="6066" y="2775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21" name="Line 3133"/>
              <p:cNvSpPr>
                <a:spLocks noChangeShapeType="1"/>
              </p:cNvSpPr>
              <p:nvPr/>
            </p:nvSpPr>
            <p:spPr bwMode="auto">
              <a:xfrm flipH="1">
                <a:off x="5025" y="2770"/>
                <a:ext cx="7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22" name="Line 3134"/>
              <p:cNvSpPr>
                <a:spLocks noChangeShapeType="1"/>
              </p:cNvSpPr>
              <p:nvPr/>
            </p:nvSpPr>
            <p:spPr bwMode="auto">
              <a:xfrm flipV="1">
                <a:off x="5032" y="2767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23" name="Line 3135"/>
              <p:cNvSpPr>
                <a:spLocks noChangeShapeType="1"/>
              </p:cNvSpPr>
              <p:nvPr/>
            </p:nvSpPr>
            <p:spPr bwMode="auto">
              <a:xfrm flipH="1" flipV="1">
                <a:off x="5186" y="2767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24" name="Line 3136"/>
              <p:cNvSpPr>
                <a:spLocks noChangeShapeType="1"/>
              </p:cNvSpPr>
              <p:nvPr/>
            </p:nvSpPr>
            <p:spPr bwMode="auto">
              <a:xfrm>
                <a:off x="5188" y="2769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25" name="Line 3137"/>
              <p:cNvSpPr>
                <a:spLocks noChangeShapeType="1"/>
              </p:cNvSpPr>
              <p:nvPr/>
            </p:nvSpPr>
            <p:spPr bwMode="auto">
              <a:xfrm flipV="1">
                <a:off x="5479" y="2767"/>
                <a:ext cx="3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26" name="Line 3138"/>
              <p:cNvSpPr>
                <a:spLocks noChangeShapeType="1"/>
              </p:cNvSpPr>
              <p:nvPr/>
            </p:nvSpPr>
            <p:spPr bwMode="auto">
              <a:xfrm flipV="1">
                <a:off x="5734" y="276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27" name="Line 3139"/>
              <p:cNvSpPr>
                <a:spLocks noChangeShapeType="1"/>
              </p:cNvSpPr>
              <p:nvPr/>
            </p:nvSpPr>
            <p:spPr bwMode="auto">
              <a:xfrm flipH="1" flipV="1">
                <a:off x="5734" y="2768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28" name="Line 3140"/>
              <p:cNvSpPr>
                <a:spLocks noChangeShapeType="1"/>
              </p:cNvSpPr>
              <p:nvPr/>
            </p:nvSpPr>
            <p:spPr bwMode="auto">
              <a:xfrm>
                <a:off x="5740" y="2769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29" name="Line 3141"/>
              <p:cNvSpPr>
                <a:spLocks noChangeShapeType="1"/>
              </p:cNvSpPr>
              <p:nvPr/>
            </p:nvSpPr>
            <p:spPr bwMode="auto">
              <a:xfrm>
                <a:off x="5742" y="277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30" name="Line 3142"/>
              <p:cNvSpPr>
                <a:spLocks noChangeShapeType="1"/>
              </p:cNvSpPr>
              <p:nvPr/>
            </p:nvSpPr>
            <p:spPr bwMode="auto">
              <a:xfrm flipH="1">
                <a:off x="5747" y="277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31" name="Line 3143"/>
              <p:cNvSpPr>
                <a:spLocks noChangeShapeType="1"/>
              </p:cNvSpPr>
              <p:nvPr/>
            </p:nvSpPr>
            <p:spPr bwMode="auto">
              <a:xfrm flipV="1">
                <a:off x="5752" y="2768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32" name="Line 3144"/>
              <p:cNvSpPr>
                <a:spLocks noChangeShapeType="1"/>
              </p:cNvSpPr>
              <p:nvPr/>
            </p:nvSpPr>
            <p:spPr bwMode="auto">
              <a:xfrm flipH="1">
                <a:off x="5757" y="276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33" name="Line 3145"/>
              <p:cNvSpPr>
                <a:spLocks noChangeShapeType="1"/>
              </p:cNvSpPr>
              <p:nvPr/>
            </p:nvSpPr>
            <p:spPr bwMode="auto">
              <a:xfrm flipV="1">
                <a:off x="5758" y="276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34" name="Line 3146"/>
              <p:cNvSpPr>
                <a:spLocks noChangeShapeType="1"/>
              </p:cNvSpPr>
              <p:nvPr/>
            </p:nvSpPr>
            <p:spPr bwMode="auto">
              <a:xfrm flipV="1">
                <a:off x="5810" y="2769"/>
                <a:ext cx="3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35" name="Line 3147"/>
              <p:cNvSpPr>
                <a:spLocks noChangeShapeType="1"/>
              </p:cNvSpPr>
              <p:nvPr/>
            </p:nvSpPr>
            <p:spPr bwMode="auto">
              <a:xfrm flipV="1">
                <a:off x="5813" y="2767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36" name="Line 3148"/>
              <p:cNvSpPr>
                <a:spLocks noChangeShapeType="1"/>
              </p:cNvSpPr>
              <p:nvPr/>
            </p:nvSpPr>
            <p:spPr bwMode="auto">
              <a:xfrm flipV="1">
                <a:off x="5938" y="276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37" name="Line 3149"/>
              <p:cNvSpPr>
                <a:spLocks noChangeShapeType="1"/>
              </p:cNvSpPr>
              <p:nvPr/>
            </p:nvSpPr>
            <p:spPr bwMode="auto">
              <a:xfrm>
                <a:off x="5938" y="2768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38" name="Line 3150"/>
              <p:cNvSpPr>
                <a:spLocks noChangeShapeType="1"/>
              </p:cNvSpPr>
              <p:nvPr/>
            </p:nvSpPr>
            <p:spPr bwMode="auto">
              <a:xfrm flipH="1" flipV="1">
                <a:off x="5941" y="2768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39" name="Line 3151"/>
              <p:cNvSpPr>
                <a:spLocks noChangeShapeType="1"/>
              </p:cNvSpPr>
              <p:nvPr/>
            </p:nvSpPr>
            <p:spPr bwMode="auto">
              <a:xfrm>
                <a:off x="5943" y="2772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40" name="Line 3152"/>
              <p:cNvSpPr>
                <a:spLocks noChangeShapeType="1"/>
              </p:cNvSpPr>
              <p:nvPr/>
            </p:nvSpPr>
            <p:spPr bwMode="auto">
              <a:xfrm flipH="1" flipV="1">
                <a:off x="5994" y="276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41" name="Line 3153"/>
              <p:cNvSpPr>
                <a:spLocks noChangeShapeType="1"/>
              </p:cNvSpPr>
              <p:nvPr/>
            </p:nvSpPr>
            <p:spPr bwMode="auto">
              <a:xfrm flipH="1" flipV="1">
                <a:off x="5995" y="2768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42" name="Line 3154"/>
              <p:cNvSpPr>
                <a:spLocks noChangeShapeType="1"/>
              </p:cNvSpPr>
              <p:nvPr/>
            </p:nvSpPr>
            <p:spPr bwMode="auto">
              <a:xfrm>
                <a:off x="6000" y="2770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43" name="Line 3155"/>
              <p:cNvSpPr>
                <a:spLocks noChangeShapeType="1"/>
              </p:cNvSpPr>
              <p:nvPr/>
            </p:nvSpPr>
            <p:spPr bwMode="auto">
              <a:xfrm flipH="1">
                <a:off x="6003" y="2772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44" name="Line 3156"/>
              <p:cNvSpPr>
                <a:spLocks noChangeShapeType="1"/>
              </p:cNvSpPr>
              <p:nvPr/>
            </p:nvSpPr>
            <p:spPr bwMode="auto">
              <a:xfrm>
                <a:off x="6007" y="2772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45" name="Line 3157"/>
              <p:cNvSpPr>
                <a:spLocks noChangeShapeType="1"/>
              </p:cNvSpPr>
              <p:nvPr/>
            </p:nvSpPr>
            <p:spPr bwMode="auto">
              <a:xfrm flipV="1">
                <a:off x="6010" y="2772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46" name="Line 3158"/>
              <p:cNvSpPr>
                <a:spLocks noChangeShapeType="1"/>
              </p:cNvSpPr>
              <p:nvPr/>
            </p:nvSpPr>
            <p:spPr bwMode="auto">
              <a:xfrm flipH="1">
                <a:off x="6014" y="2770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47" name="Line 3159"/>
              <p:cNvSpPr>
                <a:spLocks noChangeShapeType="1"/>
              </p:cNvSpPr>
              <p:nvPr/>
            </p:nvSpPr>
            <p:spPr bwMode="auto">
              <a:xfrm flipV="1">
                <a:off x="6020" y="2767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48" name="Line 3160"/>
              <p:cNvSpPr>
                <a:spLocks noChangeShapeType="1"/>
              </p:cNvSpPr>
              <p:nvPr/>
            </p:nvSpPr>
            <p:spPr bwMode="auto">
              <a:xfrm flipH="1">
                <a:off x="6068" y="2767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49" name="Line 3161"/>
              <p:cNvSpPr>
                <a:spLocks noChangeShapeType="1"/>
              </p:cNvSpPr>
              <p:nvPr/>
            </p:nvSpPr>
            <p:spPr bwMode="auto">
              <a:xfrm flipV="1">
                <a:off x="6068" y="2772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50" name="Line 3162"/>
              <p:cNvSpPr>
                <a:spLocks noChangeShapeType="1"/>
              </p:cNvSpPr>
              <p:nvPr/>
            </p:nvSpPr>
            <p:spPr bwMode="auto">
              <a:xfrm flipH="1">
                <a:off x="5036" y="2763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51" name="Line 3163"/>
              <p:cNvSpPr>
                <a:spLocks noChangeShapeType="1"/>
              </p:cNvSpPr>
              <p:nvPr/>
            </p:nvSpPr>
            <p:spPr bwMode="auto">
              <a:xfrm flipH="1">
                <a:off x="5040" y="2759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52" name="Line 3164"/>
              <p:cNvSpPr>
                <a:spLocks noChangeShapeType="1"/>
              </p:cNvSpPr>
              <p:nvPr/>
            </p:nvSpPr>
            <p:spPr bwMode="auto">
              <a:xfrm flipH="1" flipV="1">
                <a:off x="5184" y="2759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53" name="Line 3165"/>
              <p:cNvSpPr>
                <a:spLocks noChangeShapeType="1"/>
              </p:cNvSpPr>
              <p:nvPr/>
            </p:nvSpPr>
            <p:spPr bwMode="auto">
              <a:xfrm>
                <a:off x="5185" y="2763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54" name="Line 3166"/>
              <p:cNvSpPr>
                <a:spLocks noChangeShapeType="1"/>
              </p:cNvSpPr>
              <p:nvPr/>
            </p:nvSpPr>
            <p:spPr bwMode="auto">
              <a:xfrm flipH="1">
                <a:off x="5482" y="2759"/>
                <a:ext cx="6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55" name="Line 3167"/>
              <p:cNvSpPr>
                <a:spLocks noChangeShapeType="1"/>
              </p:cNvSpPr>
              <p:nvPr/>
            </p:nvSpPr>
            <p:spPr bwMode="auto">
              <a:xfrm flipV="1">
                <a:off x="5726" y="275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56" name="Line 3168"/>
              <p:cNvSpPr>
                <a:spLocks noChangeShapeType="1"/>
              </p:cNvSpPr>
              <p:nvPr/>
            </p:nvSpPr>
            <p:spPr bwMode="auto">
              <a:xfrm>
                <a:off x="5726" y="276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57" name="Line 3169"/>
              <p:cNvSpPr>
                <a:spLocks noChangeShapeType="1"/>
              </p:cNvSpPr>
              <p:nvPr/>
            </p:nvSpPr>
            <p:spPr bwMode="auto">
              <a:xfrm flipH="1" flipV="1">
                <a:off x="5727" y="2761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58" name="Line 3170"/>
              <p:cNvSpPr>
                <a:spLocks noChangeShapeType="1"/>
              </p:cNvSpPr>
              <p:nvPr/>
            </p:nvSpPr>
            <p:spPr bwMode="auto">
              <a:xfrm>
                <a:off x="5729" y="2765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59" name="Line 3171"/>
              <p:cNvSpPr>
                <a:spLocks noChangeShapeType="1"/>
              </p:cNvSpPr>
              <p:nvPr/>
            </p:nvSpPr>
            <p:spPr bwMode="auto">
              <a:xfrm flipH="1">
                <a:off x="5758" y="2761"/>
                <a:ext cx="9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60" name="Line 3172"/>
              <p:cNvSpPr>
                <a:spLocks noChangeShapeType="1"/>
              </p:cNvSpPr>
              <p:nvPr/>
            </p:nvSpPr>
            <p:spPr bwMode="auto">
              <a:xfrm flipH="1">
                <a:off x="5767" y="275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61" name="Line 3173"/>
              <p:cNvSpPr>
                <a:spLocks noChangeShapeType="1"/>
              </p:cNvSpPr>
              <p:nvPr/>
            </p:nvSpPr>
            <p:spPr bwMode="auto">
              <a:xfrm flipV="1">
                <a:off x="5816" y="2761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62" name="Line 3174"/>
              <p:cNvSpPr>
                <a:spLocks noChangeShapeType="1"/>
              </p:cNvSpPr>
              <p:nvPr/>
            </p:nvSpPr>
            <p:spPr bwMode="auto">
              <a:xfrm flipH="1">
                <a:off x="5821" y="2759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63" name="Line 3175"/>
              <p:cNvSpPr>
                <a:spLocks noChangeShapeType="1"/>
              </p:cNvSpPr>
              <p:nvPr/>
            </p:nvSpPr>
            <p:spPr bwMode="auto">
              <a:xfrm flipH="1" flipV="1">
                <a:off x="5935" y="2759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64" name="Line 3176"/>
              <p:cNvSpPr>
                <a:spLocks noChangeShapeType="1"/>
              </p:cNvSpPr>
              <p:nvPr/>
            </p:nvSpPr>
            <p:spPr bwMode="auto">
              <a:xfrm>
                <a:off x="5936" y="2763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65" name="Line 3177"/>
              <p:cNvSpPr>
                <a:spLocks noChangeShapeType="1"/>
              </p:cNvSpPr>
              <p:nvPr/>
            </p:nvSpPr>
            <p:spPr bwMode="auto">
              <a:xfrm flipH="1" flipV="1">
                <a:off x="5988" y="2759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66" name="Line 3178"/>
              <p:cNvSpPr>
                <a:spLocks noChangeShapeType="1"/>
              </p:cNvSpPr>
              <p:nvPr/>
            </p:nvSpPr>
            <p:spPr bwMode="auto">
              <a:xfrm>
                <a:off x="5992" y="2763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67" name="Line 3179"/>
              <p:cNvSpPr>
                <a:spLocks noChangeShapeType="1"/>
              </p:cNvSpPr>
              <p:nvPr/>
            </p:nvSpPr>
            <p:spPr bwMode="auto">
              <a:xfrm flipH="1">
                <a:off x="6025" y="2766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68" name="Line 3180"/>
              <p:cNvSpPr>
                <a:spLocks noChangeShapeType="1"/>
              </p:cNvSpPr>
              <p:nvPr/>
            </p:nvSpPr>
            <p:spPr bwMode="auto">
              <a:xfrm flipH="1">
                <a:off x="6028" y="2759"/>
                <a:ext cx="4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69" name="Line 3181"/>
              <p:cNvSpPr>
                <a:spLocks noChangeShapeType="1"/>
              </p:cNvSpPr>
              <p:nvPr/>
            </p:nvSpPr>
            <p:spPr bwMode="auto">
              <a:xfrm flipH="1">
                <a:off x="6071" y="275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70" name="Line 3182"/>
              <p:cNvSpPr>
                <a:spLocks noChangeShapeType="1"/>
              </p:cNvSpPr>
              <p:nvPr/>
            </p:nvSpPr>
            <p:spPr bwMode="auto">
              <a:xfrm flipV="1">
                <a:off x="6071" y="276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71" name="Line 3183"/>
              <p:cNvSpPr>
                <a:spLocks noChangeShapeType="1"/>
              </p:cNvSpPr>
              <p:nvPr/>
            </p:nvSpPr>
            <p:spPr bwMode="auto">
              <a:xfrm flipV="1">
                <a:off x="5044" y="2753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72" name="Line 3184"/>
              <p:cNvSpPr>
                <a:spLocks noChangeShapeType="1"/>
              </p:cNvSpPr>
              <p:nvPr/>
            </p:nvSpPr>
            <p:spPr bwMode="auto">
              <a:xfrm flipH="1">
                <a:off x="5048" y="2751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73" name="Line 3185"/>
              <p:cNvSpPr>
                <a:spLocks noChangeShapeType="1"/>
              </p:cNvSpPr>
              <p:nvPr/>
            </p:nvSpPr>
            <p:spPr bwMode="auto">
              <a:xfrm flipV="1">
                <a:off x="5182" y="275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74" name="Line 3186"/>
              <p:cNvSpPr>
                <a:spLocks noChangeShapeType="1"/>
              </p:cNvSpPr>
              <p:nvPr/>
            </p:nvSpPr>
            <p:spPr bwMode="auto">
              <a:xfrm flipH="1" flipV="1">
                <a:off x="5182" y="2752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75" name="Line 3187"/>
              <p:cNvSpPr>
                <a:spLocks noChangeShapeType="1"/>
              </p:cNvSpPr>
              <p:nvPr/>
            </p:nvSpPr>
            <p:spPr bwMode="auto">
              <a:xfrm>
                <a:off x="5184" y="275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76" name="Line 3188"/>
              <p:cNvSpPr>
                <a:spLocks noChangeShapeType="1"/>
              </p:cNvSpPr>
              <p:nvPr/>
            </p:nvSpPr>
            <p:spPr bwMode="auto">
              <a:xfrm flipH="1">
                <a:off x="5488" y="2758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77" name="Line 3189"/>
              <p:cNvSpPr>
                <a:spLocks noChangeShapeType="1"/>
              </p:cNvSpPr>
              <p:nvPr/>
            </p:nvSpPr>
            <p:spPr bwMode="auto">
              <a:xfrm flipV="1">
                <a:off x="5490" y="2751"/>
                <a:ext cx="7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78" name="Line 3190"/>
              <p:cNvSpPr>
                <a:spLocks noChangeShapeType="1"/>
              </p:cNvSpPr>
              <p:nvPr/>
            </p:nvSpPr>
            <p:spPr bwMode="auto">
              <a:xfrm flipH="1" flipV="1">
                <a:off x="5720" y="2751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79" name="Line 3191"/>
              <p:cNvSpPr>
                <a:spLocks noChangeShapeType="1"/>
              </p:cNvSpPr>
              <p:nvPr/>
            </p:nvSpPr>
            <p:spPr bwMode="auto">
              <a:xfrm>
                <a:off x="5723" y="2755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80" name="Line 3192"/>
              <p:cNvSpPr>
                <a:spLocks noChangeShapeType="1"/>
              </p:cNvSpPr>
              <p:nvPr/>
            </p:nvSpPr>
            <p:spPr bwMode="auto">
              <a:xfrm flipH="1">
                <a:off x="5771" y="2751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81" name="Line 3193"/>
              <p:cNvSpPr>
                <a:spLocks noChangeShapeType="1"/>
              </p:cNvSpPr>
              <p:nvPr/>
            </p:nvSpPr>
            <p:spPr bwMode="auto">
              <a:xfrm flipV="1">
                <a:off x="5768" y="2754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82" name="Line 3194"/>
              <p:cNvSpPr>
                <a:spLocks noChangeShapeType="1"/>
              </p:cNvSpPr>
              <p:nvPr/>
            </p:nvSpPr>
            <p:spPr bwMode="auto">
              <a:xfrm flipH="1">
                <a:off x="5825" y="2751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83" name="Line 3195"/>
              <p:cNvSpPr>
                <a:spLocks noChangeShapeType="1"/>
              </p:cNvSpPr>
              <p:nvPr/>
            </p:nvSpPr>
            <p:spPr bwMode="auto">
              <a:xfrm flipV="1">
                <a:off x="5823" y="2757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84" name="Line 3196"/>
              <p:cNvSpPr>
                <a:spLocks noChangeShapeType="1"/>
              </p:cNvSpPr>
              <p:nvPr/>
            </p:nvSpPr>
            <p:spPr bwMode="auto">
              <a:xfrm flipV="1">
                <a:off x="5935" y="2751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85" name="Line 3197"/>
              <p:cNvSpPr>
                <a:spLocks noChangeShapeType="1"/>
              </p:cNvSpPr>
              <p:nvPr/>
            </p:nvSpPr>
            <p:spPr bwMode="auto">
              <a:xfrm>
                <a:off x="5935" y="2757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86" name="Line 3198"/>
              <p:cNvSpPr>
                <a:spLocks noChangeShapeType="1"/>
              </p:cNvSpPr>
              <p:nvPr/>
            </p:nvSpPr>
            <p:spPr bwMode="auto">
              <a:xfrm flipV="1">
                <a:off x="5987" y="275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87" name="Line 3199"/>
              <p:cNvSpPr>
                <a:spLocks noChangeShapeType="1"/>
              </p:cNvSpPr>
              <p:nvPr/>
            </p:nvSpPr>
            <p:spPr bwMode="auto">
              <a:xfrm>
                <a:off x="5987" y="275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88" name="Line 3200"/>
              <p:cNvSpPr>
                <a:spLocks noChangeShapeType="1"/>
              </p:cNvSpPr>
              <p:nvPr/>
            </p:nvSpPr>
            <p:spPr bwMode="auto">
              <a:xfrm flipH="1" flipV="1">
                <a:off x="5987" y="2754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89" name="Line 3201"/>
              <p:cNvSpPr>
                <a:spLocks noChangeShapeType="1"/>
              </p:cNvSpPr>
              <p:nvPr/>
            </p:nvSpPr>
            <p:spPr bwMode="auto">
              <a:xfrm>
                <a:off x="5988" y="275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90" name="Line 3202"/>
              <p:cNvSpPr>
                <a:spLocks noChangeShapeType="1"/>
              </p:cNvSpPr>
              <p:nvPr/>
            </p:nvSpPr>
            <p:spPr bwMode="auto">
              <a:xfrm>
                <a:off x="6035" y="275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91" name="Line 3203"/>
              <p:cNvSpPr>
                <a:spLocks noChangeShapeType="1"/>
              </p:cNvSpPr>
              <p:nvPr/>
            </p:nvSpPr>
            <p:spPr bwMode="auto">
              <a:xfrm flipV="1">
                <a:off x="6032" y="2752"/>
                <a:ext cx="3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92" name="Line 3204"/>
              <p:cNvSpPr>
                <a:spLocks noChangeShapeType="1"/>
              </p:cNvSpPr>
              <p:nvPr/>
            </p:nvSpPr>
            <p:spPr bwMode="auto">
              <a:xfrm>
                <a:off x="6072" y="275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93" name="Line 3205"/>
              <p:cNvSpPr>
                <a:spLocks noChangeShapeType="1"/>
              </p:cNvSpPr>
              <p:nvPr/>
            </p:nvSpPr>
            <p:spPr bwMode="auto">
              <a:xfrm flipV="1">
                <a:off x="6072" y="2753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94" name="Line 3206"/>
              <p:cNvSpPr>
                <a:spLocks noChangeShapeType="1"/>
              </p:cNvSpPr>
              <p:nvPr/>
            </p:nvSpPr>
            <p:spPr bwMode="auto">
              <a:xfrm flipH="1">
                <a:off x="5050" y="2743"/>
                <a:ext cx="2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95" name="Line 3207"/>
              <p:cNvSpPr>
                <a:spLocks noChangeShapeType="1"/>
              </p:cNvSpPr>
              <p:nvPr/>
            </p:nvSpPr>
            <p:spPr bwMode="auto">
              <a:xfrm flipV="1">
                <a:off x="5050" y="275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96" name="Line 3208"/>
              <p:cNvSpPr>
                <a:spLocks noChangeShapeType="1"/>
              </p:cNvSpPr>
              <p:nvPr/>
            </p:nvSpPr>
            <p:spPr bwMode="auto">
              <a:xfrm flipV="1">
                <a:off x="5181" y="274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97" name="Line 3209"/>
              <p:cNvSpPr>
                <a:spLocks noChangeShapeType="1"/>
              </p:cNvSpPr>
              <p:nvPr/>
            </p:nvSpPr>
            <p:spPr bwMode="auto">
              <a:xfrm>
                <a:off x="5181" y="2744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98" name="Line 3210"/>
              <p:cNvSpPr>
                <a:spLocks noChangeShapeType="1"/>
              </p:cNvSpPr>
              <p:nvPr/>
            </p:nvSpPr>
            <p:spPr bwMode="auto">
              <a:xfrm flipH="1">
                <a:off x="5497" y="2751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99" name="Line 3211"/>
              <p:cNvSpPr>
                <a:spLocks noChangeShapeType="1"/>
              </p:cNvSpPr>
              <p:nvPr/>
            </p:nvSpPr>
            <p:spPr bwMode="auto">
              <a:xfrm flipV="1">
                <a:off x="5499" y="275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00" name="Line 3212"/>
              <p:cNvSpPr>
                <a:spLocks noChangeShapeType="1"/>
              </p:cNvSpPr>
              <p:nvPr/>
            </p:nvSpPr>
            <p:spPr bwMode="auto">
              <a:xfrm flipH="1">
                <a:off x="5500" y="2745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01" name="Line 3213"/>
              <p:cNvSpPr>
                <a:spLocks noChangeShapeType="1"/>
              </p:cNvSpPr>
              <p:nvPr/>
            </p:nvSpPr>
            <p:spPr bwMode="auto">
              <a:xfrm flipV="1">
                <a:off x="5506" y="2743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02" name="Line 3214"/>
              <p:cNvSpPr>
                <a:spLocks noChangeShapeType="1"/>
              </p:cNvSpPr>
              <p:nvPr/>
            </p:nvSpPr>
            <p:spPr bwMode="auto">
              <a:xfrm flipH="1" flipV="1">
                <a:off x="5717" y="274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03" name="Line 3215"/>
              <p:cNvSpPr>
                <a:spLocks noChangeShapeType="1"/>
              </p:cNvSpPr>
              <p:nvPr/>
            </p:nvSpPr>
            <p:spPr bwMode="auto">
              <a:xfrm>
                <a:off x="5718" y="274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04" name="Line 3216"/>
              <p:cNvSpPr>
                <a:spLocks noChangeShapeType="1"/>
              </p:cNvSpPr>
              <p:nvPr/>
            </p:nvSpPr>
            <p:spPr bwMode="auto">
              <a:xfrm flipV="1">
                <a:off x="5719" y="275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05" name="Line 3217"/>
              <p:cNvSpPr>
                <a:spLocks noChangeShapeType="1"/>
              </p:cNvSpPr>
              <p:nvPr/>
            </p:nvSpPr>
            <p:spPr bwMode="auto">
              <a:xfrm>
                <a:off x="5719" y="275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06" name="Line 3218"/>
              <p:cNvSpPr>
                <a:spLocks noChangeShapeType="1"/>
              </p:cNvSpPr>
              <p:nvPr/>
            </p:nvSpPr>
            <p:spPr bwMode="auto">
              <a:xfrm flipV="1">
                <a:off x="5774" y="2747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2508" name="Group 3420"/>
            <p:cNvGrpSpPr>
              <a:grpSpLocks/>
            </p:cNvGrpSpPr>
            <p:nvPr/>
          </p:nvGrpSpPr>
          <p:grpSpPr bwMode="auto">
            <a:xfrm>
              <a:off x="4845" y="2681"/>
              <a:ext cx="1248" cy="71"/>
              <a:chOff x="4847" y="2680"/>
              <a:chExt cx="1248" cy="71"/>
            </a:xfrm>
          </p:grpSpPr>
          <p:sp>
            <p:nvSpPr>
              <p:cNvPr id="92308" name="Line 3220"/>
              <p:cNvSpPr>
                <a:spLocks noChangeShapeType="1"/>
              </p:cNvSpPr>
              <p:nvPr/>
            </p:nvSpPr>
            <p:spPr bwMode="auto">
              <a:xfrm flipH="1">
                <a:off x="5775" y="2743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09" name="Line 3221"/>
              <p:cNvSpPr>
                <a:spLocks noChangeShapeType="1"/>
              </p:cNvSpPr>
              <p:nvPr/>
            </p:nvSpPr>
            <p:spPr bwMode="auto">
              <a:xfrm flipV="1">
                <a:off x="5827" y="2743"/>
                <a:ext cx="2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10" name="Line 3222"/>
              <p:cNvSpPr>
                <a:spLocks noChangeShapeType="1"/>
              </p:cNvSpPr>
              <p:nvPr/>
            </p:nvSpPr>
            <p:spPr bwMode="auto">
              <a:xfrm flipH="1">
                <a:off x="5829" y="274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11" name="Line 3223"/>
              <p:cNvSpPr>
                <a:spLocks noChangeShapeType="1"/>
              </p:cNvSpPr>
              <p:nvPr/>
            </p:nvSpPr>
            <p:spPr bwMode="auto">
              <a:xfrm flipH="1">
                <a:off x="5936" y="2743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12" name="Line 3224"/>
              <p:cNvSpPr>
                <a:spLocks noChangeShapeType="1"/>
              </p:cNvSpPr>
              <p:nvPr/>
            </p:nvSpPr>
            <p:spPr bwMode="auto">
              <a:xfrm flipV="1">
                <a:off x="5935" y="2747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13" name="Line 3225"/>
              <p:cNvSpPr>
                <a:spLocks noChangeShapeType="1"/>
              </p:cNvSpPr>
              <p:nvPr/>
            </p:nvSpPr>
            <p:spPr bwMode="auto">
              <a:xfrm flipV="1">
                <a:off x="5987" y="2747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14" name="Line 3226"/>
              <p:cNvSpPr>
                <a:spLocks noChangeShapeType="1"/>
              </p:cNvSpPr>
              <p:nvPr/>
            </p:nvSpPr>
            <p:spPr bwMode="auto">
              <a:xfrm flipH="1">
                <a:off x="5987" y="2743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15" name="Line 3227"/>
              <p:cNvSpPr>
                <a:spLocks noChangeShapeType="1"/>
              </p:cNvSpPr>
              <p:nvPr/>
            </p:nvSpPr>
            <p:spPr bwMode="auto">
              <a:xfrm flipH="1" flipV="1">
                <a:off x="6033" y="2743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16" name="Line 3228"/>
              <p:cNvSpPr>
                <a:spLocks noChangeShapeType="1"/>
              </p:cNvSpPr>
              <p:nvPr/>
            </p:nvSpPr>
            <p:spPr bwMode="auto">
              <a:xfrm>
                <a:off x="6035" y="2744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17" name="Line 3229"/>
              <p:cNvSpPr>
                <a:spLocks noChangeShapeType="1"/>
              </p:cNvSpPr>
              <p:nvPr/>
            </p:nvSpPr>
            <p:spPr bwMode="auto">
              <a:xfrm flipV="1">
                <a:off x="6072" y="274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18" name="Line 3230"/>
              <p:cNvSpPr>
                <a:spLocks noChangeShapeType="1"/>
              </p:cNvSpPr>
              <p:nvPr/>
            </p:nvSpPr>
            <p:spPr bwMode="auto">
              <a:xfrm>
                <a:off x="6072" y="2745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19" name="Line 3231"/>
              <p:cNvSpPr>
                <a:spLocks noChangeShapeType="1"/>
              </p:cNvSpPr>
              <p:nvPr/>
            </p:nvSpPr>
            <p:spPr bwMode="auto">
              <a:xfrm>
                <a:off x="5053" y="2736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20" name="Line 3232"/>
              <p:cNvSpPr>
                <a:spLocks noChangeShapeType="1"/>
              </p:cNvSpPr>
              <p:nvPr/>
            </p:nvSpPr>
            <p:spPr bwMode="auto">
              <a:xfrm flipV="1">
                <a:off x="5052" y="2739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21" name="Line 3233"/>
              <p:cNvSpPr>
                <a:spLocks noChangeShapeType="1"/>
              </p:cNvSpPr>
              <p:nvPr/>
            </p:nvSpPr>
            <p:spPr bwMode="auto">
              <a:xfrm flipV="1">
                <a:off x="5181" y="274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22" name="Line 3234"/>
              <p:cNvSpPr>
                <a:spLocks noChangeShapeType="1"/>
              </p:cNvSpPr>
              <p:nvPr/>
            </p:nvSpPr>
            <p:spPr bwMode="auto">
              <a:xfrm flipH="1">
                <a:off x="5182" y="2736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23" name="Line 3235"/>
              <p:cNvSpPr>
                <a:spLocks noChangeShapeType="1"/>
              </p:cNvSpPr>
              <p:nvPr/>
            </p:nvSpPr>
            <p:spPr bwMode="auto">
              <a:xfrm flipH="1">
                <a:off x="5509" y="2740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24" name="Line 3236"/>
              <p:cNvSpPr>
                <a:spLocks noChangeShapeType="1"/>
              </p:cNvSpPr>
              <p:nvPr/>
            </p:nvSpPr>
            <p:spPr bwMode="auto">
              <a:xfrm flipV="1">
                <a:off x="5514" y="2736"/>
                <a:ext cx="8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25" name="Line 3237"/>
              <p:cNvSpPr>
                <a:spLocks noChangeShapeType="1"/>
              </p:cNvSpPr>
              <p:nvPr/>
            </p:nvSpPr>
            <p:spPr bwMode="auto">
              <a:xfrm flipV="1">
                <a:off x="5717" y="2736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26" name="Line 3238"/>
              <p:cNvSpPr>
                <a:spLocks noChangeShapeType="1"/>
              </p:cNvSpPr>
              <p:nvPr/>
            </p:nvSpPr>
            <p:spPr bwMode="auto">
              <a:xfrm>
                <a:off x="5717" y="273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27" name="Line 3239"/>
              <p:cNvSpPr>
                <a:spLocks noChangeShapeType="1"/>
              </p:cNvSpPr>
              <p:nvPr/>
            </p:nvSpPr>
            <p:spPr bwMode="auto">
              <a:xfrm flipV="1">
                <a:off x="5776" y="273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28" name="Line 3240"/>
              <p:cNvSpPr>
                <a:spLocks noChangeShapeType="1"/>
              </p:cNvSpPr>
              <p:nvPr/>
            </p:nvSpPr>
            <p:spPr bwMode="auto">
              <a:xfrm flipV="1">
                <a:off x="5776" y="274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29" name="Line 3241"/>
              <p:cNvSpPr>
                <a:spLocks noChangeShapeType="1"/>
              </p:cNvSpPr>
              <p:nvPr/>
            </p:nvSpPr>
            <p:spPr bwMode="auto">
              <a:xfrm flipH="1">
                <a:off x="5830" y="2736"/>
                <a:ext cx="2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30" name="Line 3242"/>
              <p:cNvSpPr>
                <a:spLocks noChangeShapeType="1"/>
              </p:cNvSpPr>
              <p:nvPr/>
            </p:nvSpPr>
            <p:spPr bwMode="auto">
              <a:xfrm flipV="1">
                <a:off x="5937" y="2740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31" name="Line 3243"/>
              <p:cNvSpPr>
                <a:spLocks noChangeShapeType="1"/>
              </p:cNvSpPr>
              <p:nvPr/>
            </p:nvSpPr>
            <p:spPr bwMode="auto">
              <a:xfrm flipH="1">
                <a:off x="5941" y="2736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32" name="Line 3244"/>
              <p:cNvSpPr>
                <a:spLocks noChangeShapeType="1"/>
              </p:cNvSpPr>
              <p:nvPr/>
            </p:nvSpPr>
            <p:spPr bwMode="auto">
              <a:xfrm flipH="1">
                <a:off x="5991" y="2736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33" name="Line 3245"/>
              <p:cNvSpPr>
                <a:spLocks noChangeShapeType="1"/>
              </p:cNvSpPr>
              <p:nvPr/>
            </p:nvSpPr>
            <p:spPr bwMode="auto">
              <a:xfrm flipV="1">
                <a:off x="5988" y="2740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34" name="Line 3246"/>
              <p:cNvSpPr>
                <a:spLocks noChangeShapeType="1"/>
              </p:cNvSpPr>
              <p:nvPr/>
            </p:nvSpPr>
            <p:spPr bwMode="auto">
              <a:xfrm flipH="1" flipV="1">
                <a:off x="6028" y="2736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35" name="Line 3247"/>
              <p:cNvSpPr>
                <a:spLocks noChangeShapeType="1"/>
              </p:cNvSpPr>
              <p:nvPr/>
            </p:nvSpPr>
            <p:spPr bwMode="auto">
              <a:xfrm>
                <a:off x="6031" y="2740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36" name="Line 3248"/>
              <p:cNvSpPr>
                <a:spLocks noChangeShapeType="1"/>
              </p:cNvSpPr>
              <p:nvPr/>
            </p:nvSpPr>
            <p:spPr bwMode="auto">
              <a:xfrm flipH="1" flipV="1">
                <a:off x="6071" y="2736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37" name="Line 3249"/>
              <p:cNvSpPr>
                <a:spLocks noChangeShapeType="1"/>
              </p:cNvSpPr>
              <p:nvPr/>
            </p:nvSpPr>
            <p:spPr bwMode="auto">
              <a:xfrm>
                <a:off x="6072" y="2739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38" name="Line 3250"/>
              <p:cNvSpPr>
                <a:spLocks noChangeShapeType="1"/>
              </p:cNvSpPr>
              <p:nvPr/>
            </p:nvSpPr>
            <p:spPr bwMode="auto">
              <a:xfrm flipV="1">
                <a:off x="5054" y="272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39" name="Line 3251"/>
              <p:cNvSpPr>
                <a:spLocks noChangeShapeType="1"/>
              </p:cNvSpPr>
              <p:nvPr/>
            </p:nvSpPr>
            <p:spPr bwMode="auto">
              <a:xfrm flipV="1">
                <a:off x="5053" y="2730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40" name="Line 3252"/>
              <p:cNvSpPr>
                <a:spLocks noChangeShapeType="1"/>
              </p:cNvSpPr>
              <p:nvPr/>
            </p:nvSpPr>
            <p:spPr bwMode="auto">
              <a:xfrm flipV="1">
                <a:off x="5184" y="2728"/>
                <a:ext cx="6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41" name="Line 3253"/>
              <p:cNvSpPr>
                <a:spLocks noChangeShapeType="1"/>
              </p:cNvSpPr>
              <p:nvPr/>
            </p:nvSpPr>
            <p:spPr bwMode="auto">
              <a:xfrm flipH="1">
                <a:off x="5190" y="272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42" name="Line 3254"/>
              <p:cNvSpPr>
                <a:spLocks noChangeShapeType="1"/>
              </p:cNvSpPr>
              <p:nvPr/>
            </p:nvSpPr>
            <p:spPr bwMode="auto">
              <a:xfrm flipH="1">
                <a:off x="5522" y="2733"/>
                <a:ext cx="8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43" name="Line 3255"/>
              <p:cNvSpPr>
                <a:spLocks noChangeShapeType="1"/>
              </p:cNvSpPr>
              <p:nvPr/>
            </p:nvSpPr>
            <p:spPr bwMode="auto">
              <a:xfrm flipH="1">
                <a:off x="5530" y="2733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44" name="Line 3256"/>
              <p:cNvSpPr>
                <a:spLocks noChangeShapeType="1"/>
              </p:cNvSpPr>
              <p:nvPr/>
            </p:nvSpPr>
            <p:spPr bwMode="auto">
              <a:xfrm flipH="1">
                <a:off x="5532" y="273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45" name="Line 3257"/>
              <p:cNvSpPr>
                <a:spLocks noChangeShapeType="1"/>
              </p:cNvSpPr>
              <p:nvPr/>
            </p:nvSpPr>
            <p:spPr bwMode="auto">
              <a:xfrm flipH="1" flipV="1">
                <a:off x="5537" y="273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46" name="Line 3258"/>
              <p:cNvSpPr>
                <a:spLocks noChangeShapeType="1"/>
              </p:cNvSpPr>
              <p:nvPr/>
            </p:nvSpPr>
            <p:spPr bwMode="auto">
              <a:xfrm>
                <a:off x="5539" y="2733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47" name="Line 3259"/>
              <p:cNvSpPr>
                <a:spLocks noChangeShapeType="1"/>
              </p:cNvSpPr>
              <p:nvPr/>
            </p:nvSpPr>
            <p:spPr bwMode="auto">
              <a:xfrm flipH="1">
                <a:off x="5545" y="2733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48" name="Line 3260"/>
              <p:cNvSpPr>
                <a:spLocks noChangeShapeType="1"/>
              </p:cNvSpPr>
              <p:nvPr/>
            </p:nvSpPr>
            <p:spPr bwMode="auto">
              <a:xfrm>
                <a:off x="5547" y="2733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49" name="Line 3261"/>
              <p:cNvSpPr>
                <a:spLocks noChangeShapeType="1"/>
              </p:cNvSpPr>
              <p:nvPr/>
            </p:nvSpPr>
            <p:spPr bwMode="auto">
              <a:xfrm flipH="1">
                <a:off x="5553" y="2733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50" name="Line 3262"/>
              <p:cNvSpPr>
                <a:spLocks noChangeShapeType="1"/>
              </p:cNvSpPr>
              <p:nvPr/>
            </p:nvSpPr>
            <p:spPr bwMode="auto">
              <a:xfrm>
                <a:off x="5555" y="2733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51" name="Line 3263"/>
              <p:cNvSpPr>
                <a:spLocks noChangeShapeType="1"/>
              </p:cNvSpPr>
              <p:nvPr/>
            </p:nvSpPr>
            <p:spPr bwMode="auto">
              <a:xfrm>
                <a:off x="5561" y="273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52" name="Line 3264"/>
              <p:cNvSpPr>
                <a:spLocks noChangeShapeType="1"/>
              </p:cNvSpPr>
              <p:nvPr/>
            </p:nvSpPr>
            <p:spPr bwMode="auto">
              <a:xfrm flipH="1">
                <a:off x="5562" y="2733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53" name="Line 3265"/>
              <p:cNvSpPr>
                <a:spLocks noChangeShapeType="1"/>
              </p:cNvSpPr>
              <p:nvPr/>
            </p:nvSpPr>
            <p:spPr bwMode="auto">
              <a:xfrm flipV="1">
                <a:off x="5568" y="2732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54" name="Line 3266"/>
              <p:cNvSpPr>
                <a:spLocks noChangeShapeType="1"/>
              </p:cNvSpPr>
              <p:nvPr/>
            </p:nvSpPr>
            <p:spPr bwMode="auto">
              <a:xfrm flipH="1">
                <a:off x="5572" y="273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55" name="Line 3267"/>
              <p:cNvSpPr>
                <a:spLocks noChangeShapeType="1"/>
              </p:cNvSpPr>
              <p:nvPr/>
            </p:nvSpPr>
            <p:spPr bwMode="auto">
              <a:xfrm flipV="1">
                <a:off x="5577" y="2728"/>
                <a:ext cx="9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56" name="Line 3268"/>
              <p:cNvSpPr>
                <a:spLocks noChangeShapeType="1"/>
              </p:cNvSpPr>
              <p:nvPr/>
            </p:nvSpPr>
            <p:spPr bwMode="auto">
              <a:xfrm>
                <a:off x="5718" y="272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57" name="Line 3269"/>
              <p:cNvSpPr>
                <a:spLocks noChangeShapeType="1"/>
              </p:cNvSpPr>
              <p:nvPr/>
            </p:nvSpPr>
            <p:spPr bwMode="auto">
              <a:xfrm flipV="1">
                <a:off x="5717" y="2729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58" name="Line 3270"/>
              <p:cNvSpPr>
                <a:spLocks noChangeShapeType="1"/>
              </p:cNvSpPr>
              <p:nvPr/>
            </p:nvSpPr>
            <p:spPr bwMode="auto">
              <a:xfrm flipV="1">
                <a:off x="5774" y="272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59" name="Line 3271"/>
              <p:cNvSpPr>
                <a:spLocks noChangeShapeType="1"/>
              </p:cNvSpPr>
              <p:nvPr/>
            </p:nvSpPr>
            <p:spPr bwMode="auto">
              <a:xfrm>
                <a:off x="5774" y="272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60" name="Line 3272"/>
              <p:cNvSpPr>
                <a:spLocks noChangeShapeType="1"/>
              </p:cNvSpPr>
              <p:nvPr/>
            </p:nvSpPr>
            <p:spPr bwMode="auto">
              <a:xfrm flipH="1" flipV="1">
                <a:off x="5775" y="2730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61" name="Line 3273"/>
              <p:cNvSpPr>
                <a:spLocks noChangeShapeType="1"/>
              </p:cNvSpPr>
              <p:nvPr/>
            </p:nvSpPr>
            <p:spPr bwMode="auto">
              <a:xfrm>
                <a:off x="5776" y="273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62" name="Line 3274"/>
              <p:cNvSpPr>
                <a:spLocks noChangeShapeType="1"/>
              </p:cNvSpPr>
              <p:nvPr/>
            </p:nvSpPr>
            <p:spPr bwMode="auto">
              <a:xfrm flipH="1">
                <a:off x="5833" y="272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63" name="Line 3275"/>
              <p:cNvSpPr>
                <a:spLocks noChangeShapeType="1"/>
              </p:cNvSpPr>
              <p:nvPr/>
            </p:nvSpPr>
            <p:spPr bwMode="auto">
              <a:xfrm flipV="1">
                <a:off x="5832" y="2732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64" name="Line 3276"/>
              <p:cNvSpPr>
                <a:spLocks noChangeShapeType="1"/>
              </p:cNvSpPr>
              <p:nvPr/>
            </p:nvSpPr>
            <p:spPr bwMode="auto">
              <a:xfrm flipH="1">
                <a:off x="5944" y="2733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65" name="Line 3277"/>
              <p:cNvSpPr>
                <a:spLocks noChangeShapeType="1"/>
              </p:cNvSpPr>
              <p:nvPr/>
            </p:nvSpPr>
            <p:spPr bwMode="auto">
              <a:xfrm flipV="1">
                <a:off x="5949" y="2728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66" name="Line 3278"/>
              <p:cNvSpPr>
                <a:spLocks noChangeShapeType="1"/>
              </p:cNvSpPr>
              <p:nvPr/>
            </p:nvSpPr>
            <p:spPr bwMode="auto">
              <a:xfrm flipV="1">
                <a:off x="5994" y="273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67" name="Line 3279"/>
              <p:cNvSpPr>
                <a:spLocks noChangeShapeType="1"/>
              </p:cNvSpPr>
              <p:nvPr/>
            </p:nvSpPr>
            <p:spPr bwMode="auto">
              <a:xfrm flipV="1">
                <a:off x="5995" y="2731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68" name="Line 3280"/>
              <p:cNvSpPr>
                <a:spLocks noChangeShapeType="1"/>
              </p:cNvSpPr>
              <p:nvPr/>
            </p:nvSpPr>
            <p:spPr bwMode="auto">
              <a:xfrm flipH="1">
                <a:off x="6001" y="2729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69" name="Line 3281"/>
              <p:cNvSpPr>
                <a:spLocks noChangeShapeType="1"/>
              </p:cNvSpPr>
              <p:nvPr/>
            </p:nvSpPr>
            <p:spPr bwMode="auto">
              <a:xfrm flipV="1">
                <a:off x="6003" y="2728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70" name="Line 3282"/>
              <p:cNvSpPr>
                <a:spLocks noChangeShapeType="1"/>
              </p:cNvSpPr>
              <p:nvPr/>
            </p:nvSpPr>
            <p:spPr bwMode="auto">
              <a:xfrm flipH="1" flipV="1">
                <a:off x="6010" y="2728"/>
                <a:ext cx="7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71" name="Line 3283"/>
              <p:cNvSpPr>
                <a:spLocks noChangeShapeType="1"/>
              </p:cNvSpPr>
              <p:nvPr/>
            </p:nvSpPr>
            <p:spPr bwMode="auto">
              <a:xfrm>
                <a:off x="6017" y="2730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72" name="Line 3284"/>
              <p:cNvSpPr>
                <a:spLocks noChangeShapeType="1"/>
              </p:cNvSpPr>
              <p:nvPr/>
            </p:nvSpPr>
            <p:spPr bwMode="auto">
              <a:xfrm flipH="1" flipV="1">
                <a:off x="6020" y="2730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73" name="Line 3285"/>
              <p:cNvSpPr>
                <a:spLocks noChangeShapeType="1"/>
              </p:cNvSpPr>
              <p:nvPr/>
            </p:nvSpPr>
            <p:spPr bwMode="auto">
              <a:xfrm>
                <a:off x="6023" y="2732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74" name="Line 3286"/>
              <p:cNvSpPr>
                <a:spLocks noChangeShapeType="1"/>
              </p:cNvSpPr>
              <p:nvPr/>
            </p:nvSpPr>
            <p:spPr bwMode="auto">
              <a:xfrm flipV="1">
                <a:off x="6028" y="273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75" name="Line 3287"/>
              <p:cNvSpPr>
                <a:spLocks noChangeShapeType="1"/>
              </p:cNvSpPr>
              <p:nvPr/>
            </p:nvSpPr>
            <p:spPr bwMode="auto">
              <a:xfrm flipH="1" flipV="1">
                <a:off x="6068" y="2728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76" name="Line 3288"/>
              <p:cNvSpPr>
                <a:spLocks noChangeShapeType="1"/>
              </p:cNvSpPr>
              <p:nvPr/>
            </p:nvSpPr>
            <p:spPr bwMode="auto">
              <a:xfrm>
                <a:off x="6071" y="273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77" name="Line 3289"/>
              <p:cNvSpPr>
                <a:spLocks noChangeShapeType="1"/>
              </p:cNvSpPr>
              <p:nvPr/>
            </p:nvSpPr>
            <p:spPr bwMode="auto">
              <a:xfrm>
                <a:off x="5055" y="271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78" name="Line 3290"/>
              <p:cNvSpPr>
                <a:spLocks noChangeShapeType="1"/>
              </p:cNvSpPr>
              <p:nvPr/>
            </p:nvSpPr>
            <p:spPr bwMode="auto">
              <a:xfrm flipV="1">
                <a:off x="5054" y="2721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79" name="Line 3291"/>
              <p:cNvSpPr>
                <a:spLocks noChangeShapeType="1"/>
              </p:cNvSpPr>
              <p:nvPr/>
            </p:nvSpPr>
            <p:spPr bwMode="auto">
              <a:xfrm flipH="1">
                <a:off x="5191" y="2722"/>
                <a:ext cx="7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80" name="Line 3292"/>
              <p:cNvSpPr>
                <a:spLocks noChangeShapeType="1"/>
              </p:cNvSpPr>
              <p:nvPr/>
            </p:nvSpPr>
            <p:spPr bwMode="auto">
              <a:xfrm flipV="1">
                <a:off x="5198" y="2719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81" name="Line 3293"/>
              <p:cNvSpPr>
                <a:spLocks noChangeShapeType="1"/>
              </p:cNvSpPr>
              <p:nvPr/>
            </p:nvSpPr>
            <p:spPr bwMode="auto">
              <a:xfrm flipH="1">
                <a:off x="5586" y="2722"/>
                <a:ext cx="7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82" name="Line 3294"/>
              <p:cNvSpPr>
                <a:spLocks noChangeShapeType="1"/>
              </p:cNvSpPr>
              <p:nvPr/>
            </p:nvSpPr>
            <p:spPr bwMode="auto">
              <a:xfrm flipV="1">
                <a:off x="5593" y="2719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83" name="Line 3295"/>
              <p:cNvSpPr>
                <a:spLocks noChangeShapeType="1"/>
              </p:cNvSpPr>
              <p:nvPr/>
            </p:nvSpPr>
            <p:spPr bwMode="auto">
              <a:xfrm flipV="1">
                <a:off x="5718" y="2726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84" name="Line 3296"/>
              <p:cNvSpPr>
                <a:spLocks noChangeShapeType="1"/>
              </p:cNvSpPr>
              <p:nvPr/>
            </p:nvSpPr>
            <p:spPr bwMode="auto">
              <a:xfrm flipV="1">
                <a:off x="5719" y="2719"/>
                <a:ext cx="7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85" name="Line 3297"/>
              <p:cNvSpPr>
                <a:spLocks noChangeShapeType="1"/>
              </p:cNvSpPr>
              <p:nvPr/>
            </p:nvSpPr>
            <p:spPr bwMode="auto">
              <a:xfrm>
                <a:off x="5765" y="2719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86" name="Line 3298"/>
              <p:cNvSpPr>
                <a:spLocks noChangeShapeType="1"/>
              </p:cNvSpPr>
              <p:nvPr/>
            </p:nvSpPr>
            <p:spPr bwMode="auto">
              <a:xfrm flipH="1" flipV="1">
                <a:off x="5767" y="2721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87" name="Line 3299"/>
              <p:cNvSpPr>
                <a:spLocks noChangeShapeType="1"/>
              </p:cNvSpPr>
              <p:nvPr/>
            </p:nvSpPr>
            <p:spPr bwMode="auto">
              <a:xfrm>
                <a:off x="5770" y="2723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88" name="Line 3300"/>
              <p:cNvSpPr>
                <a:spLocks noChangeShapeType="1"/>
              </p:cNvSpPr>
              <p:nvPr/>
            </p:nvSpPr>
            <p:spPr bwMode="auto">
              <a:xfrm>
                <a:off x="5836" y="271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89" name="Line 3301"/>
              <p:cNvSpPr>
                <a:spLocks noChangeShapeType="1"/>
              </p:cNvSpPr>
              <p:nvPr/>
            </p:nvSpPr>
            <p:spPr bwMode="auto">
              <a:xfrm flipV="1">
                <a:off x="5834" y="2722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90" name="Line 3302"/>
              <p:cNvSpPr>
                <a:spLocks noChangeShapeType="1"/>
              </p:cNvSpPr>
              <p:nvPr/>
            </p:nvSpPr>
            <p:spPr bwMode="auto">
              <a:xfrm flipH="1">
                <a:off x="5953" y="2726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91" name="Line 3303"/>
              <p:cNvSpPr>
                <a:spLocks noChangeShapeType="1"/>
              </p:cNvSpPr>
              <p:nvPr/>
            </p:nvSpPr>
            <p:spPr bwMode="auto">
              <a:xfrm flipH="1">
                <a:off x="5956" y="2719"/>
                <a:ext cx="4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92" name="Line 3304"/>
              <p:cNvSpPr>
                <a:spLocks noChangeShapeType="1"/>
              </p:cNvSpPr>
              <p:nvPr/>
            </p:nvSpPr>
            <p:spPr bwMode="auto">
              <a:xfrm flipH="1" flipV="1">
                <a:off x="6067" y="2719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93" name="Line 3305"/>
              <p:cNvSpPr>
                <a:spLocks noChangeShapeType="1"/>
              </p:cNvSpPr>
              <p:nvPr/>
            </p:nvSpPr>
            <p:spPr bwMode="auto">
              <a:xfrm flipV="1">
                <a:off x="6068" y="2725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94" name="Line 3306"/>
              <p:cNvSpPr>
                <a:spLocks noChangeShapeType="1"/>
              </p:cNvSpPr>
              <p:nvPr/>
            </p:nvSpPr>
            <p:spPr bwMode="auto">
              <a:xfrm flipV="1">
                <a:off x="5055" y="2717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95" name="Line 3307"/>
              <p:cNvSpPr>
                <a:spLocks noChangeShapeType="1"/>
              </p:cNvSpPr>
              <p:nvPr/>
            </p:nvSpPr>
            <p:spPr bwMode="auto">
              <a:xfrm flipH="1">
                <a:off x="5057" y="2712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96" name="Line 3308"/>
              <p:cNvSpPr>
                <a:spLocks noChangeShapeType="1"/>
              </p:cNvSpPr>
              <p:nvPr/>
            </p:nvSpPr>
            <p:spPr bwMode="auto">
              <a:xfrm flipH="1">
                <a:off x="5203" y="2717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97" name="Line 3309"/>
              <p:cNvSpPr>
                <a:spLocks noChangeShapeType="1"/>
              </p:cNvSpPr>
              <p:nvPr/>
            </p:nvSpPr>
            <p:spPr bwMode="auto">
              <a:xfrm flipV="1">
                <a:off x="5205" y="2712"/>
                <a:ext cx="8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98" name="Line 3310"/>
              <p:cNvSpPr>
                <a:spLocks noChangeShapeType="1"/>
              </p:cNvSpPr>
              <p:nvPr/>
            </p:nvSpPr>
            <p:spPr bwMode="auto">
              <a:xfrm flipH="1">
                <a:off x="5595" y="2714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99" name="Line 3311"/>
              <p:cNvSpPr>
                <a:spLocks noChangeShapeType="1"/>
              </p:cNvSpPr>
              <p:nvPr/>
            </p:nvSpPr>
            <p:spPr bwMode="auto">
              <a:xfrm flipH="1">
                <a:off x="5601" y="2712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00" name="Line 3312"/>
              <p:cNvSpPr>
                <a:spLocks noChangeShapeType="1"/>
              </p:cNvSpPr>
              <p:nvPr/>
            </p:nvSpPr>
            <p:spPr bwMode="auto">
              <a:xfrm flipH="1">
                <a:off x="5726" y="271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01" name="Line 3313"/>
              <p:cNvSpPr>
                <a:spLocks noChangeShapeType="1"/>
              </p:cNvSpPr>
              <p:nvPr/>
            </p:nvSpPr>
            <p:spPr bwMode="auto">
              <a:xfrm>
                <a:off x="5727" y="271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02" name="Line 3314"/>
              <p:cNvSpPr>
                <a:spLocks noChangeShapeType="1"/>
              </p:cNvSpPr>
              <p:nvPr/>
            </p:nvSpPr>
            <p:spPr bwMode="auto">
              <a:xfrm flipH="1">
                <a:off x="5728" y="2716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03" name="Line 3315"/>
              <p:cNvSpPr>
                <a:spLocks noChangeShapeType="1"/>
              </p:cNvSpPr>
              <p:nvPr/>
            </p:nvSpPr>
            <p:spPr bwMode="auto">
              <a:xfrm>
                <a:off x="5734" y="2716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04" name="Line 3316"/>
              <p:cNvSpPr>
                <a:spLocks noChangeShapeType="1"/>
              </p:cNvSpPr>
              <p:nvPr/>
            </p:nvSpPr>
            <p:spPr bwMode="auto">
              <a:xfrm flipH="1">
                <a:off x="5738" y="2715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05" name="Line 3317"/>
              <p:cNvSpPr>
                <a:spLocks noChangeShapeType="1"/>
              </p:cNvSpPr>
              <p:nvPr/>
            </p:nvSpPr>
            <p:spPr bwMode="auto">
              <a:xfrm flipH="1">
                <a:off x="5742" y="271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06" name="Line 3318"/>
              <p:cNvSpPr>
                <a:spLocks noChangeShapeType="1"/>
              </p:cNvSpPr>
              <p:nvPr/>
            </p:nvSpPr>
            <p:spPr bwMode="auto">
              <a:xfrm>
                <a:off x="5747" y="271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07" name="Line 3319"/>
              <p:cNvSpPr>
                <a:spLocks noChangeShapeType="1"/>
              </p:cNvSpPr>
              <p:nvPr/>
            </p:nvSpPr>
            <p:spPr bwMode="auto">
              <a:xfrm flipH="1" flipV="1">
                <a:off x="5752" y="2715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08" name="Line 3320"/>
              <p:cNvSpPr>
                <a:spLocks noChangeShapeType="1"/>
              </p:cNvSpPr>
              <p:nvPr/>
            </p:nvSpPr>
            <p:spPr bwMode="auto">
              <a:xfrm>
                <a:off x="5754" y="2716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09" name="Line 3321"/>
              <p:cNvSpPr>
                <a:spLocks noChangeShapeType="1"/>
              </p:cNvSpPr>
              <p:nvPr/>
            </p:nvSpPr>
            <p:spPr bwMode="auto">
              <a:xfrm flipH="1">
                <a:off x="5758" y="2717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10" name="Line 3322"/>
              <p:cNvSpPr>
                <a:spLocks noChangeShapeType="1"/>
              </p:cNvSpPr>
              <p:nvPr/>
            </p:nvSpPr>
            <p:spPr bwMode="auto">
              <a:xfrm>
                <a:off x="5760" y="2717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11" name="Line 3323"/>
              <p:cNvSpPr>
                <a:spLocks noChangeShapeType="1"/>
              </p:cNvSpPr>
              <p:nvPr/>
            </p:nvSpPr>
            <p:spPr bwMode="auto">
              <a:xfrm flipV="1">
                <a:off x="5836" y="2715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12" name="Line 3324"/>
              <p:cNvSpPr>
                <a:spLocks noChangeShapeType="1"/>
              </p:cNvSpPr>
              <p:nvPr/>
            </p:nvSpPr>
            <p:spPr bwMode="auto">
              <a:xfrm flipV="1">
                <a:off x="5839" y="2712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13" name="Line 3325"/>
              <p:cNvSpPr>
                <a:spLocks noChangeShapeType="1"/>
              </p:cNvSpPr>
              <p:nvPr/>
            </p:nvSpPr>
            <p:spPr bwMode="auto">
              <a:xfrm flipH="1">
                <a:off x="5849" y="2712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14" name="Line 3326"/>
              <p:cNvSpPr>
                <a:spLocks noChangeShapeType="1"/>
              </p:cNvSpPr>
              <p:nvPr/>
            </p:nvSpPr>
            <p:spPr bwMode="auto">
              <a:xfrm flipH="1">
                <a:off x="5852" y="271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15" name="Line 3327"/>
              <p:cNvSpPr>
                <a:spLocks noChangeShapeType="1"/>
              </p:cNvSpPr>
              <p:nvPr/>
            </p:nvSpPr>
            <p:spPr bwMode="auto">
              <a:xfrm flipH="1">
                <a:off x="5854" y="271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16" name="Line 3328"/>
              <p:cNvSpPr>
                <a:spLocks noChangeShapeType="1"/>
              </p:cNvSpPr>
              <p:nvPr/>
            </p:nvSpPr>
            <p:spPr bwMode="auto">
              <a:xfrm flipH="1">
                <a:off x="5859" y="2712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17" name="Line 3329"/>
              <p:cNvSpPr>
                <a:spLocks noChangeShapeType="1"/>
              </p:cNvSpPr>
              <p:nvPr/>
            </p:nvSpPr>
            <p:spPr bwMode="auto">
              <a:xfrm>
                <a:off x="5862" y="2712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18" name="Line 3330"/>
              <p:cNvSpPr>
                <a:spLocks noChangeShapeType="1"/>
              </p:cNvSpPr>
              <p:nvPr/>
            </p:nvSpPr>
            <p:spPr bwMode="auto">
              <a:xfrm flipV="1">
                <a:off x="5960" y="2715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19" name="Line 3331"/>
              <p:cNvSpPr>
                <a:spLocks noChangeShapeType="1"/>
              </p:cNvSpPr>
              <p:nvPr/>
            </p:nvSpPr>
            <p:spPr bwMode="auto">
              <a:xfrm flipH="1">
                <a:off x="5964" y="2712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20" name="Line 3332"/>
              <p:cNvSpPr>
                <a:spLocks noChangeShapeType="1"/>
              </p:cNvSpPr>
              <p:nvPr/>
            </p:nvSpPr>
            <p:spPr bwMode="auto">
              <a:xfrm flipH="1">
                <a:off x="6065" y="271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21" name="Line 3333"/>
              <p:cNvSpPr>
                <a:spLocks noChangeShapeType="1"/>
              </p:cNvSpPr>
              <p:nvPr/>
            </p:nvSpPr>
            <p:spPr bwMode="auto">
              <a:xfrm>
                <a:off x="6066" y="2712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22" name="Line 3334"/>
              <p:cNvSpPr>
                <a:spLocks noChangeShapeType="1"/>
              </p:cNvSpPr>
              <p:nvPr/>
            </p:nvSpPr>
            <p:spPr bwMode="auto">
              <a:xfrm flipH="1" flipV="1">
                <a:off x="6066" y="2716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23" name="Line 3335"/>
              <p:cNvSpPr>
                <a:spLocks noChangeShapeType="1"/>
              </p:cNvSpPr>
              <p:nvPr/>
            </p:nvSpPr>
            <p:spPr bwMode="auto">
              <a:xfrm flipV="1">
                <a:off x="6067" y="271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24" name="Line 3336"/>
              <p:cNvSpPr>
                <a:spLocks noChangeShapeType="1"/>
              </p:cNvSpPr>
              <p:nvPr/>
            </p:nvSpPr>
            <p:spPr bwMode="auto">
              <a:xfrm flipH="1">
                <a:off x="5062" y="270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25" name="Line 3337"/>
              <p:cNvSpPr>
                <a:spLocks noChangeShapeType="1"/>
              </p:cNvSpPr>
              <p:nvPr/>
            </p:nvSpPr>
            <p:spPr bwMode="auto">
              <a:xfrm flipV="1">
                <a:off x="5059" y="2704"/>
                <a:ext cx="3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26" name="Line 3338"/>
              <p:cNvSpPr>
                <a:spLocks noChangeShapeType="1"/>
              </p:cNvSpPr>
              <p:nvPr/>
            </p:nvSpPr>
            <p:spPr bwMode="auto">
              <a:xfrm flipV="1">
                <a:off x="5213" y="271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27" name="Line 3339"/>
              <p:cNvSpPr>
                <a:spLocks noChangeShapeType="1"/>
              </p:cNvSpPr>
              <p:nvPr/>
            </p:nvSpPr>
            <p:spPr bwMode="auto">
              <a:xfrm flipH="1">
                <a:off x="5213" y="2704"/>
                <a:ext cx="4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28" name="Line 3340"/>
              <p:cNvSpPr>
                <a:spLocks noChangeShapeType="1"/>
              </p:cNvSpPr>
              <p:nvPr/>
            </p:nvSpPr>
            <p:spPr bwMode="auto">
              <a:xfrm flipH="1">
                <a:off x="5605" y="2704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29" name="Line 3341"/>
              <p:cNvSpPr>
                <a:spLocks noChangeShapeType="1"/>
              </p:cNvSpPr>
              <p:nvPr/>
            </p:nvSpPr>
            <p:spPr bwMode="auto">
              <a:xfrm flipV="1">
                <a:off x="5603" y="2708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30" name="Line 3342"/>
              <p:cNvSpPr>
                <a:spLocks noChangeShapeType="1"/>
              </p:cNvSpPr>
              <p:nvPr/>
            </p:nvSpPr>
            <p:spPr bwMode="auto">
              <a:xfrm flipH="1">
                <a:off x="5843" y="2711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31" name="Line 3343"/>
              <p:cNvSpPr>
                <a:spLocks noChangeShapeType="1"/>
              </p:cNvSpPr>
              <p:nvPr/>
            </p:nvSpPr>
            <p:spPr bwMode="auto">
              <a:xfrm>
                <a:off x="5845" y="2711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32" name="Line 3344"/>
              <p:cNvSpPr>
                <a:spLocks noChangeShapeType="1"/>
              </p:cNvSpPr>
              <p:nvPr/>
            </p:nvSpPr>
            <p:spPr bwMode="auto">
              <a:xfrm flipH="1">
                <a:off x="5868" y="271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33" name="Line 3345"/>
              <p:cNvSpPr>
                <a:spLocks noChangeShapeType="1"/>
              </p:cNvSpPr>
              <p:nvPr/>
            </p:nvSpPr>
            <p:spPr bwMode="auto">
              <a:xfrm flipV="1">
                <a:off x="5869" y="271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34" name="Line 3346"/>
              <p:cNvSpPr>
                <a:spLocks noChangeShapeType="1"/>
              </p:cNvSpPr>
              <p:nvPr/>
            </p:nvSpPr>
            <p:spPr bwMode="auto">
              <a:xfrm flipH="1">
                <a:off x="5869" y="2709"/>
                <a:ext cx="8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35" name="Line 3347"/>
              <p:cNvSpPr>
                <a:spLocks noChangeShapeType="1"/>
              </p:cNvSpPr>
              <p:nvPr/>
            </p:nvSpPr>
            <p:spPr bwMode="auto">
              <a:xfrm flipV="1">
                <a:off x="5877" y="2707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36" name="Line 3348"/>
              <p:cNvSpPr>
                <a:spLocks noChangeShapeType="1"/>
              </p:cNvSpPr>
              <p:nvPr/>
            </p:nvSpPr>
            <p:spPr bwMode="auto">
              <a:xfrm flipH="1">
                <a:off x="5883" y="2705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37" name="Line 3349"/>
              <p:cNvSpPr>
                <a:spLocks noChangeShapeType="1"/>
              </p:cNvSpPr>
              <p:nvPr/>
            </p:nvSpPr>
            <p:spPr bwMode="auto">
              <a:xfrm flipV="1">
                <a:off x="5885" y="2704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38" name="Line 3350"/>
              <p:cNvSpPr>
                <a:spLocks noChangeShapeType="1"/>
              </p:cNvSpPr>
              <p:nvPr/>
            </p:nvSpPr>
            <p:spPr bwMode="auto">
              <a:xfrm flipV="1">
                <a:off x="5966" y="2705"/>
                <a:ext cx="6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39" name="Line 3351"/>
              <p:cNvSpPr>
                <a:spLocks noChangeShapeType="1"/>
              </p:cNvSpPr>
              <p:nvPr/>
            </p:nvSpPr>
            <p:spPr bwMode="auto">
              <a:xfrm flipH="1">
                <a:off x="5972" y="270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40" name="Line 3352"/>
              <p:cNvSpPr>
                <a:spLocks noChangeShapeType="1"/>
              </p:cNvSpPr>
              <p:nvPr/>
            </p:nvSpPr>
            <p:spPr bwMode="auto">
              <a:xfrm flipH="1" flipV="1">
                <a:off x="6060" y="270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41" name="Line 3353"/>
              <p:cNvSpPr>
                <a:spLocks noChangeShapeType="1"/>
              </p:cNvSpPr>
              <p:nvPr/>
            </p:nvSpPr>
            <p:spPr bwMode="auto">
              <a:xfrm>
                <a:off x="6065" y="2705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42" name="Line 3354"/>
              <p:cNvSpPr>
                <a:spLocks noChangeShapeType="1"/>
              </p:cNvSpPr>
              <p:nvPr/>
            </p:nvSpPr>
            <p:spPr bwMode="auto">
              <a:xfrm flipV="1">
                <a:off x="5063" y="270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43" name="Line 3355"/>
              <p:cNvSpPr>
                <a:spLocks noChangeShapeType="1"/>
              </p:cNvSpPr>
              <p:nvPr/>
            </p:nvSpPr>
            <p:spPr bwMode="auto">
              <a:xfrm flipV="1">
                <a:off x="5063" y="2701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44" name="Line 3356"/>
              <p:cNvSpPr>
                <a:spLocks noChangeShapeType="1"/>
              </p:cNvSpPr>
              <p:nvPr/>
            </p:nvSpPr>
            <p:spPr bwMode="auto">
              <a:xfrm flipH="1">
                <a:off x="5066" y="2696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45" name="Line 3357"/>
              <p:cNvSpPr>
                <a:spLocks noChangeShapeType="1"/>
              </p:cNvSpPr>
              <p:nvPr/>
            </p:nvSpPr>
            <p:spPr bwMode="auto">
              <a:xfrm flipH="1">
                <a:off x="5217" y="269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46" name="Line 3358"/>
              <p:cNvSpPr>
                <a:spLocks noChangeShapeType="1"/>
              </p:cNvSpPr>
              <p:nvPr/>
            </p:nvSpPr>
            <p:spPr bwMode="auto">
              <a:xfrm>
                <a:off x="5217" y="2701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47" name="Line 3359"/>
              <p:cNvSpPr>
                <a:spLocks noChangeShapeType="1"/>
              </p:cNvSpPr>
              <p:nvPr/>
            </p:nvSpPr>
            <p:spPr bwMode="auto">
              <a:xfrm flipV="1">
                <a:off x="5608" y="2701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48" name="Line 3360"/>
              <p:cNvSpPr>
                <a:spLocks noChangeShapeType="1"/>
              </p:cNvSpPr>
              <p:nvPr/>
            </p:nvSpPr>
            <p:spPr bwMode="auto">
              <a:xfrm flipH="1">
                <a:off x="5609" y="269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49" name="Line 3361"/>
              <p:cNvSpPr>
                <a:spLocks noChangeShapeType="1"/>
              </p:cNvSpPr>
              <p:nvPr/>
            </p:nvSpPr>
            <p:spPr bwMode="auto">
              <a:xfrm flipH="1">
                <a:off x="5892" y="270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50" name="Line 3362"/>
              <p:cNvSpPr>
                <a:spLocks noChangeShapeType="1"/>
              </p:cNvSpPr>
              <p:nvPr/>
            </p:nvSpPr>
            <p:spPr bwMode="auto">
              <a:xfrm>
                <a:off x="5893" y="270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51" name="Line 3363"/>
              <p:cNvSpPr>
                <a:spLocks noChangeShapeType="1"/>
              </p:cNvSpPr>
              <p:nvPr/>
            </p:nvSpPr>
            <p:spPr bwMode="auto">
              <a:xfrm flipH="1">
                <a:off x="5894" y="2702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52" name="Line 3364"/>
              <p:cNvSpPr>
                <a:spLocks noChangeShapeType="1"/>
              </p:cNvSpPr>
              <p:nvPr/>
            </p:nvSpPr>
            <p:spPr bwMode="auto">
              <a:xfrm>
                <a:off x="5900" y="270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53" name="Line 3365"/>
              <p:cNvSpPr>
                <a:spLocks noChangeShapeType="1"/>
              </p:cNvSpPr>
              <p:nvPr/>
            </p:nvSpPr>
            <p:spPr bwMode="auto">
              <a:xfrm flipH="1">
                <a:off x="5902" y="2702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54" name="Line 3366"/>
              <p:cNvSpPr>
                <a:spLocks noChangeShapeType="1"/>
              </p:cNvSpPr>
              <p:nvPr/>
            </p:nvSpPr>
            <p:spPr bwMode="auto">
              <a:xfrm flipH="1">
                <a:off x="5908" y="270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55" name="Line 3367"/>
              <p:cNvSpPr>
                <a:spLocks noChangeShapeType="1"/>
              </p:cNvSpPr>
              <p:nvPr/>
            </p:nvSpPr>
            <p:spPr bwMode="auto">
              <a:xfrm>
                <a:off x="5910" y="2702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56" name="Line 3368"/>
              <p:cNvSpPr>
                <a:spLocks noChangeShapeType="1"/>
              </p:cNvSpPr>
              <p:nvPr/>
            </p:nvSpPr>
            <p:spPr bwMode="auto">
              <a:xfrm flipH="1">
                <a:off x="5916" y="270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57" name="Line 3369"/>
              <p:cNvSpPr>
                <a:spLocks noChangeShapeType="1"/>
              </p:cNvSpPr>
              <p:nvPr/>
            </p:nvSpPr>
            <p:spPr bwMode="auto">
              <a:xfrm>
                <a:off x="5917" y="2703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58" name="Line 3370"/>
              <p:cNvSpPr>
                <a:spLocks noChangeShapeType="1"/>
              </p:cNvSpPr>
              <p:nvPr/>
            </p:nvSpPr>
            <p:spPr bwMode="auto">
              <a:xfrm flipV="1">
                <a:off x="5923" y="270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59" name="Line 3371"/>
              <p:cNvSpPr>
                <a:spLocks noChangeShapeType="1"/>
              </p:cNvSpPr>
              <p:nvPr/>
            </p:nvSpPr>
            <p:spPr bwMode="auto">
              <a:xfrm flipH="1">
                <a:off x="5924" y="2700"/>
                <a:ext cx="9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60" name="Line 3372"/>
              <p:cNvSpPr>
                <a:spLocks noChangeShapeType="1"/>
              </p:cNvSpPr>
              <p:nvPr/>
            </p:nvSpPr>
            <p:spPr bwMode="auto">
              <a:xfrm flipH="1">
                <a:off x="5933" y="2696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61" name="Line 3373"/>
              <p:cNvSpPr>
                <a:spLocks noChangeShapeType="1"/>
              </p:cNvSpPr>
              <p:nvPr/>
            </p:nvSpPr>
            <p:spPr bwMode="auto">
              <a:xfrm flipH="1">
                <a:off x="5973" y="2699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62" name="Line 3374"/>
              <p:cNvSpPr>
                <a:spLocks noChangeShapeType="1"/>
              </p:cNvSpPr>
              <p:nvPr/>
            </p:nvSpPr>
            <p:spPr bwMode="auto">
              <a:xfrm flipV="1">
                <a:off x="5979" y="2696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63" name="Line 3375"/>
              <p:cNvSpPr>
                <a:spLocks noChangeShapeType="1"/>
              </p:cNvSpPr>
              <p:nvPr/>
            </p:nvSpPr>
            <p:spPr bwMode="auto">
              <a:xfrm flipH="1">
                <a:off x="6042" y="269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64" name="Line 3376"/>
              <p:cNvSpPr>
                <a:spLocks noChangeShapeType="1"/>
              </p:cNvSpPr>
              <p:nvPr/>
            </p:nvSpPr>
            <p:spPr bwMode="auto">
              <a:xfrm flipH="1" flipV="1">
                <a:off x="6043" y="2696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65" name="Line 3377"/>
              <p:cNvSpPr>
                <a:spLocks noChangeShapeType="1"/>
              </p:cNvSpPr>
              <p:nvPr/>
            </p:nvSpPr>
            <p:spPr bwMode="auto">
              <a:xfrm>
                <a:off x="6049" y="2697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66" name="Line 3378"/>
              <p:cNvSpPr>
                <a:spLocks noChangeShapeType="1"/>
              </p:cNvSpPr>
              <p:nvPr/>
            </p:nvSpPr>
            <p:spPr bwMode="auto">
              <a:xfrm flipV="1">
                <a:off x="6051" y="2699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67" name="Line 3379"/>
              <p:cNvSpPr>
                <a:spLocks noChangeShapeType="1"/>
              </p:cNvSpPr>
              <p:nvPr/>
            </p:nvSpPr>
            <p:spPr bwMode="auto">
              <a:xfrm>
                <a:off x="6056" y="2699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68" name="Line 3380"/>
              <p:cNvSpPr>
                <a:spLocks noChangeShapeType="1"/>
              </p:cNvSpPr>
              <p:nvPr/>
            </p:nvSpPr>
            <p:spPr bwMode="auto">
              <a:xfrm flipV="1">
                <a:off x="6059" y="2700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69" name="Line 3381"/>
              <p:cNvSpPr>
                <a:spLocks noChangeShapeType="1"/>
              </p:cNvSpPr>
              <p:nvPr/>
            </p:nvSpPr>
            <p:spPr bwMode="auto">
              <a:xfrm flipV="1">
                <a:off x="6060" y="2700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70" name="Line 3382"/>
              <p:cNvSpPr>
                <a:spLocks noChangeShapeType="1"/>
              </p:cNvSpPr>
              <p:nvPr/>
            </p:nvSpPr>
            <p:spPr bwMode="auto">
              <a:xfrm flipH="1" flipV="1">
                <a:off x="6067" y="2696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71" name="Line 3383"/>
              <p:cNvSpPr>
                <a:spLocks noChangeShapeType="1"/>
              </p:cNvSpPr>
              <p:nvPr/>
            </p:nvSpPr>
            <p:spPr bwMode="auto">
              <a:xfrm flipH="1">
                <a:off x="6071" y="2699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72" name="Line 3384"/>
              <p:cNvSpPr>
                <a:spLocks noChangeShapeType="1"/>
              </p:cNvSpPr>
              <p:nvPr/>
            </p:nvSpPr>
            <p:spPr bwMode="auto">
              <a:xfrm flipV="1">
                <a:off x="6074" y="2697"/>
                <a:ext cx="7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73" name="Line 3385"/>
              <p:cNvSpPr>
                <a:spLocks noChangeShapeType="1"/>
              </p:cNvSpPr>
              <p:nvPr/>
            </p:nvSpPr>
            <p:spPr bwMode="auto">
              <a:xfrm flipH="1">
                <a:off x="6081" y="269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74" name="Line 3386"/>
              <p:cNvSpPr>
                <a:spLocks noChangeShapeType="1"/>
              </p:cNvSpPr>
              <p:nvPr/>
            </p:nvSpPr>
            <p:spPr bwMode="auto">
              <a:xfrm flipV="1">
                <a:off x="6082" y="2696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75" name="Line 3387"/>
              <p:cNvSpPr>
                <a:spLocks noChangeShapeType="1"/>
              </p:cNvSpPr>
              <p:nvPr/>
            </p:nvSpPr>
            <p:spPr bwMode="auto">
              <a:xfrm flipH="1">
                <a:off x="4864" y="268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76" name="Line 3388"/>
              <p:cNvSpPr>
                <a:spLocks noChangeShapeType="1"/>
              </p:cNvSpPr>
              <p:nvPr/>
            </p:nvSpPr>
            <p:spPr bwMode="auto">
              <a:xfrm>
                <a:off x="4865" y="268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77" name="Line 3389"/>
              <p:cNvSpPr>
                <a:spLocks noChangeShapeType="1"/>
              </p:cNvSpPr>
              <p:nvPr/>
            </p:nvSpPr>
            <p:spPr bwMode="auto">
              <a:xfrm>
                <a:off x="4866" y="268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78" name="Line 3390"/>
              <p:cNvSpPr>
                <a:spLocks noChangeShapeType="1"/>
              </p:cNvSpPr>
              <p:nvPr/>
            </p:nvSpPr>
            <p:spPr bwMode="auto">
              <a:xfrm flipH="1">
                <a:off x="5072" y="2692"/>
                <a:ext cx="8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79" name="Line 3391"/>
              <p:cNvSpPr>
                <a:spLocks noChangeShapeType="1"/>
              </p:cNvSpPr>
              <p:nvPr/>
            </p:nvSpPr>
            <p:spPr bwMode="auto">
              <a:xfrm flipV="1">
                <a:off x="5080" y="2688"/>
                <a:ext cx="8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80" name="Line 3392"/>
              <p:cNvSpPr>
                <a:spLocks noChangeShapeType="1"/>
              </p:cNvSpPr>
              <p:nvPr/>
            </p:nvSpPr>
            <p:spPr bwMode="auto">
              <a:xfrm>
                <a:off x="5217" y="268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81" name="Line 3393"/>
              <p:cNvSpPr>
                <a:spLocks noChangeShapeType="1"/>
              </p:cNvSpPr>
              <p:nvPr/>
            </p:nvSpPr>
            <p:spPr bwMode="auto">
              <a:xfrm>
                <a:off x="5217" y="2693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82" name="Line 3394"/>
              <p:cNvSpPr>
                <a:spLocks noChangeShapeType="1"/>
              </p:cNvSpPr>
              <p:nvPr/>
            </p:nvSpPr>
            <p:spPr bwMode="auto">
              <a:xfrm>
                <a:off x="5611" y="2688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83" name="Line 3395"/>
              <p:cNvSpPr>
                <a:spLocks noChangeShapeType="1"/>
              </p:cNvSpPr>
              <p:nvPr/>
            </p:nvSpPr>
            <p:spPr bwMode="auto">
              <a:xfrm flipV="1">
                <a:off x="5610" y="269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84" name="Line 3396"/>
              <p:cNvSpPr>
                <a:spLocks noChangeShapeType="1"/>
              </p:cNvSpPr>
              <p:nvPr/>
            </p:nvSpPr>
            <p:spPr bwMode="auto">
              <a:xfrm flipH="1">
                <a:off x="5813" y="2688"/>
                <a:ext cx="8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85" name="Line 3397"/>
              <p:cNvSpPr>
                <a:spLocks noChangeShapeType="1"/>
              </p:cNvSpPr>
              <p:nvPr/>
            </p:nvSpPr>
            <p:spPr bwMode="auto">
              <a:xfrm>
                <a:off x="5821" y="268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86" name="Line 3398"/>
              <p:cNvSpPr>
                <a:spLocks noChangeShapeType="1"/>
              </p:cNvSpPr>
              <p:nvPr/>
            </p:nvSpPr>
            <p:spPr bwMode="auto">
              <a:xfrm flipV="1">
                <a:off x="5821" y="2688"/>
                <a:ext cx="8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87" name="Line 3399"/>
              <p:cNvSpPr>
                <a:spLocks noChangeShapeType="1"/>
              </p:cNvSpPr>
              <p:nvPr/>
            </p:nvSpPr>
            <p:spPr bwMode="auto">
              <a:xfrm>
                <a:off x="5829" y="268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88" name="Line 3400"/>
              <p:cNvSpPr>
                <a:spLocks noChangeShapeType="1"/>
              </p:cNvSpPr>
              <p:nvPr/>
            </p:nvSpPr>
            <p:spPr bwMode="auto">
              <a:xfrm>
                <a:off x="5829" y="268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89" name="Line 3401"/>
              <p:cNvSpPr>
                <a:spLocks noChangeShapeType="1"/>
              </p:cNvSpPr>
              <p:nvPr/>
            </p:nvSpPr>
            <p:spPr bwMode="auto">
              <a:xfrm flipH="1">
                <a:off x="5907" y="268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90" name="Line 3402"/>
              <p:cNvSpPr>
                <a:spLocks noChangeShapeType="1"/>
              </p:cNvSpPr>
              <p:nvPr/>
            </p:nvSpPr>
            <p:spPr bwMode="auto">
              <a:xfrm>
                <a:off x="5908" y="2688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91" name="Line 3403"/>
              <p:cNvSpPr>
                <a:spLocks noChangeShapeType="1"/>
              </p:cNvSpPr>
              <p:nvPr/>
            </p:nvSpPr>
            <p:spPr bwMode="auto">
              <a:xfrm flipH="1" flipV="1">
                <a:off x="5929" y="268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92" name="Line 3404"/>
              <p:cNvSpPr>
                <a:spLocks noChangeShapeType="1"/>
              </p:cNvSpPr>
              <p:nvPr/>
            </p:nvSpPr>
            <p:spPr bwMode="auto">
              <a:xfrm>
                <a:off x="5930" y="2689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93" name="Line 3405"/>
              <p:cNvSpPr>
                <a:spLocks noChangeShapeType="1"/>
              </p:cNvSpPr>
              <p:nvPr/>
            </p:nvSpPr>
            <p:spPr bwMode="auto">
              <a:xfrm flipV="1">
                <a:off x="5933" y="2689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94" name="Line 3406"/>
              <p:cNvSpPr>
                <a:spLocks noChangeShapeType="1"/>
              </p:cNvSpPr>
              <p:nvPr/>
            </p:nvSpPr>
            <p:spPr bwMode="auto">
              <a:xfrm>
                <a:off x="5933" y="269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95" name="Line 3407"/>
              <p:cNvSpPr>
                <a:spLocks noChangeShapeType="1"/>
              </p:cNvSpPr>
              <p:nvPr/>
            </p:nvSpPr>
            <p:spPr bwMode="auto">
              <a:xfrm flipH="1">
                <a:off x="5982" y="2692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96" name="Line 3408"/>
              <p:cNvSpPr>
                <a:spLocks noChangeShapeType="1"/>
              </p:cNvSpPr>
              <p:nvPr/>
            </p:nvSpPr>
            <p:spPr bwMode="auto">
              <a:xfrm flipV="1">
                <a:off x="5987" y="268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97" name="Line 3409"/>
              <p:cNvSpPr>
                <a:spLocks noChangeShapeType="1"/>
              </p:cNvSpPr>
              <p:nvPr/>
            </p:nvSpPr>
            <p:spPr bwMode="auto">
              <a:xfrm>
                <a:off x="6026" y="2688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98" name="Line 3410"/>
              <p:cNvSpPr>
                <a:spLocks noChangeShapeType="1"/>
              </p:cNvSpPr>
              <p:nvPr/>
            </p:nvSpPr>
            <p:spPr bwMode="auto">
              <a:xfrm flipH="1" flipV="1">
                <a:off x="6028" y="268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99" name="Line 3411"/>
              <p:cNvSpPr>
                <a:spLocks noChangeShapeType="1"/>
              </p:cNvSpPr>
              <p:nvPr/>
            </p:nvSpPr>
            <p:spPr bwMode="auto">
              <a:xfrm>
                <a:off x="6033" y="2689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00" name="Line 3412"/>
              <p:cNvSpPr>
                <a:spLocks noChangeShapeType="1"/>
              </p:cNvSpPr>
              <p:nvPr/>
            </p:nvSpPr>
            <p:spPr bwMode="auto">
              <a:xfrm flipH="1">
                <a:off x="6035" y="2692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01" name="Line 3413"/>
              <p:cNvSpPr>
                <a:spLocks noChangeShapeType="1"/>
              </p:cNvSpPr>
              <p:nvPr/>
            </p:nvSpPr>
            <p:spPr bwMode="auto">
              <a:xfrm>
                <a:off x="6038" y="2692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02" name="Line 3414"/>
              <p:cNvSpPr>
                <a:spLocks noChangeShapeType="1"/>
              </p:cNvSpPr>
              <p:nvPr/>
            </p:nvSpPr>
            <p:spPr bwMode="auto">
              <a:xfrm flipH="1" flipV="1">
                <a:off x="6061" y="268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03" name="Line 3415"/>
              <p:cNvSpPr>
                <a:spLocks noChangeShapeType="1"/>
              </p:cNvSpPr>
              <p:nvPr/>
            </p:nvSpPr>
            <p:spPr bwMode="auto">
              <a:xfrm>
                <a:off x="6062" y="2692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04" name="Line 3416"/>
              <p:cNvSpPr>
                <a:spLocks noChangeShapeType="1"/>
              </p:cNvSpPr>
              <p:nvPr/>
            </p:nvSpPr>
            <p:spPr bwMode="auto">
              <a:xfrm>
                <a:off x="6066" y="269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05" name="Line 3417"/>
              <p:cNvSpPr>
                <a:spLocks noChangeShapeType="1"/>
              </p:cNvSpPr>
              <p:nvPr/>
            </p:nvSpPr>
            <p:spPr bwMode="auto">
              <a:xfrm flipH="1">
                <a:off x="6086" y="2693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06" name="Line 3418"/>
              <p:cNvSpPr>
                <a:spLocks noChangeShapeType="1"/>
              </p:cNvSpPr>
              <p:nvPr/>
            </p:nvSpPr>
            <p:spPr bwMode="auto">
              <a:xfrm flipV="1">
                <a:off x="6090" y="2688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07" name="Line 3419"/>
              <p:cNvSpPr>
                <a:spLocks noChangeShapeType="1"/>
              </p:cNvSpPr>
              <p:nvPr/>
            </p:nvSpPr>
            <p:spPr bwMode="auto">
              <a:xfrm flipH="1" flipV="1">
                <a:off x="4847" y="2680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2709" name="Group 3621"/>
            <p:cNvGrpSpPr>
              <a:grpSpLocks/>
            </p:cNvGrpSpPr>
            <p:nvPr/>
          </p:nvGrpSpPr>
          <p:grpSpPr bwMode="auto">
            <a:xfrm>
              <a:off x="4627" y="2650"/>
              <a:ext cx="1470" cy="39"/>
              <a:chOff x="4628" y="2649"/>
              <a:chExt cx="1470" cy="39"/>
            </a:xfrm>
          </p:grpSpPr>
          <p:sp>
            <p:nvSpPr>
              <p:cNvPr id="92509" name="Line 3421"/>
              <p:cNvSpPr>
                <a:spLocks noChangeShapeType="1"/>
              </p:cNvSpPr>
              <p:nvPr/>
            </p:nvSpPr>
            <p:spPr bwMode="auto">
              <a:xfrm>
                <a:off x="4849" y="268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10" name="Line 3422"/>
              <p:cNvSpPr>
                <a:spLocks noChangeShapeType="1"/>
              </p:cNvSpPr>
              <p:nvPr/>
            </p:nvSpPr>
            <p:spPr bwMode="auto">
              <a:xfrm flipH="1" flipV="1">
                <a:off x="4850" y="2683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11" name="Line 3423"/>
              <p:cNvSpPr>
                <a:spLocks noChangeShapeType="1"/>
              </p:cNvSpPr>
              <p:nvPr/>
            </p:nvSpPr>
            <p:spPr bwMode="auto">
              <a:xfrm>
                <a:off x="4853" y="2685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12" name="Line 3424"/>
              <p:cNvSpPr>
                <a:spLocks noChangeShapeType="1"/>
              </p:cNvSpPr>
              <p:nvPr/>
            </p:nvSpPr>
            <p:spPr bwMode="auto">
              <a:xfrm>
                <a:off x="4859" y="268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13" name="Line 3425"/>
              <p:cNvSpPr>
                <a:spLocks noChangeShapeType="1"/>
              </p:cNvSpPr>
              <p:nvPr/>
            </p:nvSpPr>
            <p:spPr bwMode="auto">
              <a:xfrm flipH="1">
                <a:off x="4867" y="2685"/>
                <a:ext cx="7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14" name="Line 3426"/>
              <p:cNvSpPr>
                <a:spLocks noChangeShapeType="1"/>
              </p:cNvSpPr>
              <p:nvPr/>
            </p:nvSpPr>
            <p:spPr bwMode="auto">
              <a:xfrm flipV="1">
                <a:off x="4874" y="2680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15" name="Line 3427"/>
              <p:cNvSpPr>
                <a:spLocks noChangeShapeType="1"/>
              </p:cNvSpPr>
              <p:nvPr/>
            </p:nvSpPr>
            <p:spPr bwMode="auto">
              <a:xfrm flipH="1">
                <a:off x="5088" y="2685"/>
                <a:ext cx="7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16" name="Line 3428"/>
              <p:cNvSpPr>
                <a:spLocks noChangeShapeType="1"/>
              </p:cNvSpPr>
              <p:nvPr/>
            </p:nvSpPr>
            <p:spPr bwMode="auto">
              <a:xfrm flipV="1">
                <a:off x="5095" y="2680"/>
                <a:ext cx="8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17" name="Line 3429"/>
              <p:cNvSpPr>
                <a:spLocks noChangeShapeType="1"/>
              </p:cNvSpPr>
              <p:nvPr/>
            </p:nvSpPr>
            <p:spPr bwMode="auto">
              <a:xfrm flipV="1">
                <a:off x="5217" y="268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18" name="Line 3430"/>
              <p:cNvSpPr>
                <a:spLocks noChangeShapeType="1"/>
              </p:cNvSpPr>
              <p:nvPr/>
            </p:nvSpPr>
            <p:spPr bwMode="auto">
              <a:xfrm>
                <a:off x="5217" y="2685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19" name="Line 3431"/>
              <p:cNvSpPr>
                <a:spLocks noChangeShapeType="1"/>
              </p:cNvSpPr>
              <p:nvPr/>
            </p:nvSpPr>
            <p:spPr bwMode="auto">
              <a:xfrm>
                <a:off x="5611" y="268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20" name="Line 3432"/>
              <p:cNvSpPr>
                <a:spLocks noChangeShapeType="1"/>
              </p:cNvSpPr>
              <p:nvPr/>
            </p:nvSpPr>
            <p:spPr bwMode="auto">
              <a:xfrm>
                <a:off x="5611" y="2685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21" name="Line 3433"/>
              <p:cNvSpPr>
                <a:spLocks noChangeShapeType="1"/>
              </p:cNvSpPr>
              <p:nvPr/>
            </p:nvSpPr>
            <p:spPr bwMode="auto">
              <a:xfrm flipH="1" flipV="1">
                <a:off x="5796" y="268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22" name="Line 3434"/>
              <p:cNvSpPr>
                <a:spLocks noChangeShapeType="1"/>
              </p:cNvSpPr>
              <p:nvPr/>
            </p:nvSpPr>
            <p:spPr bwMode="auto">
              <a:xfrm flipH="1" flipV="1">
                <a:off x="5798" y="2681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23" name="Line 3435"/>
              <p:cNvSpPr>
                <a:spLocks noChangeShapeType="1"/>
              </p:cNvSpPr>
              <p:nvPr/>
            </p:nvSpPr>
            <p:spPr bwMode="auto">
              <a:xfrm>
                <a:off x="5804" y="2683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24" name="Line 3436"/>
              <p:cNvSpPr>
                <a:spLocks noChangeShapeType="1"/>
              </p:cNvSpPr>
              <p:nvPr/>
            </p:nvSpPr>
            <p:spPr bwMode="auto">
              <a:xfrm flipH="1">
                <a:off x="5806" y="2685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25" name="Line 3437"/>
              <p:cNvSpPr>
                <a:spLocks noChangeShapeType="1"/>
              </p:cNvSpPr>
              <p:nvPr/>
            </p:nvSpPr>
            <p:spPr bwMode="auto">
              <a:xfrm>
                <a:off x="5810" y="2685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26" name="Line 3438"/>
              <p:cNvSpPr>
                <a:spLocks noChangeShapeType="1"/>
              </p:cNvSpPr>
              <p:nvPr/>
            </p:nvSpPr>
            <p:spPr bwMode="auto">
              <a:xfrm flipH="1">
                <a:off x="5834" y="2680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27" name="Line 3439"/>
              <p:cNvSpPr>
                <a:spLocks noChangeShapeType="1"/>
              </p:cNvSpPr>
              <p:nvPr/>
            </p:nvSpPr>
            <p:spPr bwMode="auto">
              <a:xfrm flipV="1">
                <a:off x="5830" y="2685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28" name="Line 3440"/>
              <p:cNvSpPr>
                <a:spLocks noChangeShapeType="1"/>
              </p:cNvSpPr>
              <p:nvPr/>
            </p:nvSpPr>
            <p:spPr bwMode="auto">
              <a:xfrm flipH="1" flipV="1">
                <a:off x="5895" y="2680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29" name="Line 3441"/>
              <p:cNvSpPr>
                <a:spLocks noChangeShapeType="1"/>
              </p:cNvSpPr>
              <p:nvPr/>
            </p:nvSpPr>
            <p:spPr bwMode="auto">
              <a:xfrm>
                <a:off x="5898" y="2683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30" name="Line 3442"/>
              <p:cNvSpPr>
                <a:spLocks noChangeShapeType="1"/>
              </p:cNvSpPr>
              <p:nvPr/>
            </p:nvSpPr>
            <p:spPr bwMode="auto">
              <a:xfrm flipH="1" flipV="1">
                <a:off x="5900" y="2685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31" name="Line 3443"/>
              <p:cNvSpPr>
                <a:spLocks noChangeShapeType="1"/>
              </p:cNvSpPr>
              <p:nvPr/>
            </p:nvSpPr>
            <p:spPr bwMode="auto">
              <a:xfrm>
                <a:off x="5902" y="2686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32" name="Line 3444"/>
              <p:cNvSpPr>
                <a:spLocks noChangeShapeType="1"/>
              </p:cNvSpPr>
              <p:nvPr/>
            </p:nvSpPr>
            <p:spPr bwMode="auto">
              <a:xfrm flipH="1">
                <a:off x="5912" y="2687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33" name="Line 3445"/>
              <p:cNvSpPr>
                <a:spLocks noChangeShapeType="1"/>
              </p:cNvSpPr>
              <p:nvPr/>
            </p:nvSpPr>
            <p:spPr bwMode="auto">
              <a:xfrm flipV="1">
                <a:off x="5916" y="268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34" name="Line 3446"/>
              <p:cNvSpPr>
                <a:spLocks noChangeShapeType="1"/>
              </p:cNvSpPr>
              <p:nvPr/>
            </p:nvSpPr>
            <p:spPr bwMode="auto">
              <a:xfrm flipH="1">
                <a:off x="5917" y="2686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35" name="Line 3447"/>
              <p:cNvSpPr>
                <a:spLocks noChangeShapeType="1"/>
              </p:cNvSpPr>
              <p:nvPr/>
            </p:nvSpPr>
            <p:spPr bwMode="auto">
              <a:xfrm flipH="1">
                <a:off x="5923" y="2686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36" name="Line 3448"/>
              <p:cNvSpPr>
                <a:spLocks noChangeShapeType="1"/>
              </p:cNvSpPr>
              <p:nvPr/>
            </p:nvSpPr>
            <p:spPr bwMode="auto">
              <a:xfrm>
                <a:off x="5926" y="2686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37" name="Line 3449"/>
              <p:cNvSpPr>
                <a:spLocks noChangeShapeType="1"/>
              </p:cNvSpPr>
              <p:nvPr/>
            </p:nvSpPr>
            <p:spPr bwMode="auto">
              <a:xfrm flipH="1">
                <a:off x="5993" y="2685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38" name="Line 3450"/>
              <p:cNvSpPr>
                <a:spLocks noChangeShapeType="1"/>
              </p:cNvSpPr>
              <p:nvPr/>
            </p:nvSpPr>
            <p:spPr bwMode="auto">
              <a:xfrm flipV="1">
                <a:off x="5995" y="2680"/>
                <a:ext cx="8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39" name="Line 3451"/>
              <p:cNvSpPr>
                <a:spLocks noChangeShapeType="1"/>
              </p:cNvSpPr>
              <p:nvPr/>
            </p:nvSpPr>
            <p:spPr bwMode="auto">
              <a:xfrm flipH="1" flipV="1">
                <a:off x="6013" y="2680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40" name="Line 3452"/>
              <p:cNvSpPr>
                <a:spLocks noChangeShapeType="1"/>
              </p:cNvSpPr>
              <p:nvPr/>
            </p:nvSpPr>
            <p:spPr bwMode="auto">
              <a:xfrm>
                <a:off x="6017" y="2682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41" name="Line 3453"/>
              <p:cNvSpPr>
                <a:spLocks noChangeShapeType="1"/>
              </p:cNvSpPr>
              <p:nvPr/>
            </p:nvSpPr>
            <p:spPr bwMode="auto">
              <a:xfrm flipH="1" flipV="1">
                <a:off x="6020" y="2683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42" name="Line 3454"/>
              <p:cNvSpPr>
                <a:spLocks noChangeShapeType="1"/>
              </p:cNvSpPr>
              <p:nvPr/>
            </p:nvSpPr>
            <p:spPr bwMode="auto">
              <a:xfrm>
                <a:off x="6023" y="2685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43" name="Line 3455"/>
              <p:cNvSpPr>
                <a:spLocks noChangeShapeType="1"/>
              </p:cNvSpPr>
              <p:nvPr/>
            </p:nvSpPr>
            <p:spPr bwMode="auto">
              <a:xfrm flipV="1">
                <a:off x="6057" y="268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44" name="Line 3456"/>
              <p:cNvSpPr>
                <a:spLocks noChangeShapeType="1"/>
              </p:cNvSpPr>
              <p:nvPr/>
            </p:nvSpPr>
            <p:spPr bwMode="auto">
              <a:xfrm>
                <a:off x="6057" y="2682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45" name="Line 3457"/>
              <p:cNvSpPr>
                <a:spLocks noChangeShapeType="1"/>
              </p:cNvSpPr>
              <p:nvPr/>
            </p:nvSpPr>
            <p:spPr bwMode="auto">
              <a:xfrm flipH="1" flipV="1">
                <a:off x="6059" y="2685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46" name="Line 3458"/>
              <p:cNvSpPr>
                <a:spLocks noChangeShapeType="1"/>
              </p:cNvSpPr>
              <p:nvPr/>
            </p:nvSpPr>
            <p:spPr bwMode="auto">
              <a:xfrm>
                <a:off x="6060" y="268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47" name="Line 3459"/>
              <p:cNvSpPr>
                <a:spLocks noChangeShapeType="1"/>
              </p:cNvSpPr>
              <p:nvPr/>
            </p:nvSpPr>
            <p:spPr bwMode="auto">
              <a:xfrm flipV="1">
                <a:off x="6095" y="2681"/>
                <a:ext cx="2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48" name="Line 3460"/>
              <p:cNvSpPr>
                <a:spLocks noChangeShapeType="1"/>
              </p:cNvSpPr>
              <p:nvPr/>
            </p:nvSpPr>
            <p:spPr bwMode="auto">
              <a:xfrm flipH="1">
                <a:off x="6097" y="268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49" name="Line 3461"/>
              <p:cNvSpPr>
                <a:spLocks noChangeShapeType="1"/>
              </p:cNvSpPr>
              <p:nvPr/>
            </p:nvSpPr>
            <p:spPr bwMode="auto">
              <a:xfrm flipH="1" flipV="1">
                <a:off x="4628" y="267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50" name="Line 3462"/>
              <p:cNvSpPr>
                <a:spLocks noChangeShapeType="1"/>
              </p:cNvSpPr>
              <p:nvPr/>
            </p:nvSpPr>
            <p:spPr bwMode="auto">
              <a:xfrm>
                <a:off x="4630" y="267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51" name="Line 3463"/>
              <p:cNvSpPr>
                <a:spLocks noChangeShapeType="1"/>
              </p:cNvSpPr>
              <p:nvPr/>
            </p:nvSpPr>
            <p:spPr bwMode="auto">
              <a:xfrm flipH="1">
                <a:off x="4630" y="2672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52" name="Line 3464"/>
              <p:cNvSpPr>
                <a:spLocks noChangeShapeType="1"/>
              </p:cNvSpPr>
              <p:nvPr/>
            </p:nvSpPr>
            <p:spPr bwMode="auto">
              <a:xfrm flipH="1" flipV="1">
                <a:off x="4836" y="2672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53" name="Line 3465"/>
              <p:cNvSpPr>
                <a:spLocks noChangeShapeType="1"/>
              </p:cNvSpPr>
              <p:nvPr/>
            </p:nvSpPr>
            <p:spPr bwMode="auto">
              <a:xfrm>
                <a:off x="4838" y="2675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54" name="Line 3466"/>
              <p:cNvSpPr>
                <a:spLocks noChangeShapeType="1"/>
              </p:cNvSpPr>
              <p:nvPr/>
            </p:nvSpPr>
            <p:spPr bwMode="auto">
              <a:xfrm flipH="1">
                <a:off x="4842" y="267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55" name="Line 3467"/>
              <p:cNvSpPr>
                <a:spLocks noChangeShapeType="1"/>
              </p:cNvSpPr>
              <p:nvPr/>
            </p:nvSpPr>
            <p:spPr bwMode="auto">
              <a:xfrm>
                <a:off x="4843" y="2679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56" name="Line 3468"/>
              <p:cNvSpPr>
                <a:spLocks noChangeShapeType="1"/>
              </p:cNvSpPr>
              <p:nvPr/>
            </p:nvSpPr>
            <p:spPr bwMode="auto">
              <a:xfrm flipH="1">
                <a:off x="4880" y="2679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57" name="Line 3469"/>
              <p:cNvSpPr>
                <a:spLocks noChangeShapeType="1"/>
              </p:cNvSpPr>
              <p:nvPr/>
            </p:nvSpPr>
            <p:spPr bwMode="auto">
              <a:xfrm flipH="1">
                <a:off x="4882" y="2672"/>
                <a:ext cx="5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58" name="Line 3470"/>
              <p:cNvSpPr>
                <a:spLocks noChangeShapeType="1"/>
              </p:cNvSpPr>
              <p:nvPr/>
            </p:nvSpPr>
            <p:spPr bwMode="auto">
              <a:xfrm flipH="1">
                <a:off x="5103" y="2673"/>
                <a:ext cx="8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59" name="Line 3471"/>
              <p:cNvSpPr>
                <a:spLocks noChangeShapeType="1"/>
              </p:cNvSpPr>
              <p:nvPr/>
            </p:nvSpPr>
            <p:spPr bwMode="auto">
              <a:xfrm flipV="1">
                <a:off x="5111" y="267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60" name="Line 3472"/>
              <p:cNvSpPr>
                <a:spLocks noChangeShapeType="1"/>
              </p:cNvSpPr>
              <p:nvPr/>
            </p:nvSpPr>
            <p:spPr bwMode="auto">
              <a:xfrm flipV="1">
                <a:off x="5215" y="267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61" name="Line 3473"/>
              <p:cNvSpPr>
                <a:spLocks noChangeShapeType="1"/>
              </p:cNvSpPr>
              <p:nvPr/>
            </p:nvSpPr>
            <p:spPr bwMode="auto">
              <a:xfrm>
                <a:off x="5215" y="2678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62" name="Line 3474"/>
              <p:cNvSpPr>
                <a:spLocks noChangeShapeType="1"/>
              </p:cNvSpPr>
              <p:nvPr/>
            </p:nvSpPr>
            <p:spPr bwMode="auto">
              <a:xfrm flipH="1" flipV="1">
                <a:off x="5519" y="267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63" name="Line 3475"/>
              <p:cNvSpPr>
                <a:spLocks noChangeShapeType="1"/>
              </p:cNvSpPr>
              <p:nvPr/>
            </p:nvSpPr>
            <p:spPr bwMode="auto">
              <a:xfrm>
                <a:off x="5521" y="267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64" name="Line 3476"/>
              <p:cNvSpPr>
                <a:spLocks noChangeShapeType="1"/>
              </p:cNvSpPr>
              <p:nvPr/>
            </p:nvSpPr>
            <p:spPr bwMode="auto">
              <a:xfrm flipH="1" flipV="1">
                <a:off x="5522" y="2673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65" name="Line 3477"/>
              <p:cNvSpPr>
                <a:spLocks noChangeShapeType="1"/>
              </p:cNvSpPr>
              <p:nvPr/>
            </p:nvSpPr>
            <p:spPr bwMode="auto">
              <a:xfrm>
                <a:off x="5528" y="267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66" name="Line 3478"/>
              <p:cNvSpPr>
                <a:spLocks noChangeShapeType="1"/>
              </p:cNvSpPr>
              <p:nvPr/>
            </p:nvSpPr>
            <p:spPr bwMode="auto">
              <a:xfrm flipH="1">
                <a:off x="5530" y="267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67" name="Line 3479"/>
              <p:cNvSpPr>
                <a:spLocks noChangeShapeType="1"/>
              </p:cNvSpPr>
              <p:nvPr/>
            </p:nvSpPr>
            <p:spPr bwMode="auto">
              <a:xfrm>
                <a:off x="5535" y="2675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68" name="Line 3480"/>
              <p:cNvSpPr>
                <a:spLocks noChangeShapeType="1"/>
              </p:cNvSpPr>
              <p:nvPr/>
            </p:nvSpPr>
            <p:spPr bwMode="auto">
              <a:xfrm flipV="1">
                <a:off x="5537" y="2674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69" name="Line 3481"/>
              <p:cNvSpPr>
                <a:spLocks noChangeShapeType="1"/>
              </p:cNvSpPr>
              <p:nvPr/>
            </p:nvSpPr>
            <p:spPr bwMode="auto">
              <a:xfrm flipH="1">
                <a:off x="5543" y="267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70" name="Line 3482"/>
              <p:cNvSpPr>
                <a:spLocks noChangeShapeType="1"/>
              </p:cNvSpPr>
              <p:nvPr/>
            </p:nvSpPr>
            <p:spPr bwMode="auto">
              <a:xfrm flipV="1">
                <a:off x="5545" y="2672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71" name="Line 3483"/>
              <p:cNvSpPr>
                <a:spLocks noChangeShapeType="1"/>
              </p:cNvSpPr>
              <p:nvPr/>
            </p:nvSpPr>
            <p:spPr bwMode="auto">
              <a:xfrm flipV="1">
                <a:off x="5611" y="267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72" name="Line 3484"/>
              <p:cNvSpPr>
                <a:spLocks noChangeShapeType="1"/>
              </p:cNvSpPr>
              <p:nvPr/>
            </p:nvSpPr>
            <p:spPr bwMode="auto">
              <a:xfrm>
                <a:off x="5611" y="267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73" name="Line 3485"/>
              <p:cNvSpPr>
                <a:spLocks noChangeShapeType="1"/>
              </p:cNvSpPr>
              <p:nvPr/>
            </p:nvSpPr>
            <p:spPr bwMode="auto">
              <a:xfrm flipH="1" flipV="1">
                <a:off x="5736" y="267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74" name="Line 3486"/>
              <p:cNvSpPr>
                <a:spLocks noChangeShapeType="1"/>
              </p:cNvSpPr>
              <p:nvPr/>
            </p:nvSpPr>
            <p:spPr bwMode="auto">
              <a:xfrm>
                <a:off x="5741" y="267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75" name="Line 3487"/>
              <p:cNvSpPr>
                <a:spLocks noChangeShapeType="1"/>
              </p:cNvSpPr>
              <p:nvPr/>
            </p:nvSpPr>
            <p:spPr bwMode="auto">
              <a:xfrm flipH="1">
                <a:off x="5742" y="2674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76" name="Line 3488"/>
              <p:cNvSpPr>
                <a:spLocks noChangeShapeType="1"/>
              </p:cNvSpPr>
              <p:nvPr/>
            </p:nvSpPr>
            <p:spPr bwMode="auto">
              <a:xfrm>
                <a:off x="5749" y="2674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77" name="Line 3489"/>
              <p:cNvSpPr>
                <a:spLocks noChangeShapeType="1"/>
              </p:cNvSpPr>
              <p:nvPr/>
            </p:nvSpPr>
            <p:spPr bwMode="auto">
              <a:xfrm>
                <a:off x="5752" y="2674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78" name="Line 3490"/>
              <p:cNvSpPr>
                <a:spLocks noChangeShapeType="1"/>
              </p:cNvSpPr>
              <p:nvPr/>
            </p:nvSpPr>
            <p:spPr bwMode="auto">
              <a:xfrm>
                <a:off x="5756" y="267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79" name="Line 3491"/>
              <p:cNvSpPr>
                <a:spLocks noChangeShapeType="1"/>
              </p:cNvSpPr>
              <p:nvPr/>
            </p:nvSpPr>
            <p:spPr bwMode="auto">
              <a:xfrm>
                <a:off x="5758" y="2674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80" name="Line 3492"/>
              <p:cNvSpPr>
                <a:spLocks noChangeShapeType="1"/>
              </p:cNvSpPr>
              <p:nvPr/>
            </p:nvSpPr>
            <p:spPr bwMode="auto">
              <a:xfrm>
                <a:off x="5764" y="2674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81" name="Line 3493"/>
              <p:cNvSpPr>
                <a:spLocks noChangeShapeType="1"/>
              </p:cNvSpPr>
              <p:nvPr/>
            </p:nvSpPr>
            <p:spPr bwMode="auto">
              <a:xfrm flipH="1">
                <a:off x="5767" y="267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82" name="Line 3494"/>
              <p:cNvSpPr>
                <a:spLocks noChangeShapeType="1"/>
              </p:cNvSpPr>
              <p:nvPr/>
            </p:nvSpPr>
            <p:spPr bwMode="auto">
              <a:xfrm>
                <a:off x="5772" y="2674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83" name="Line 3495"/>
              <p:cNvSpPr>
                <a:spLocks noChangeShapeType="1"/>
              </p:cNvSpPr>
              <p:nvPr/>
            </p:nvSpPr>
            <p:spPr bwMode="auto">
              <a:xfrm flipH="1">
                <a:off x="5775" y="2675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84" name="Line 3496"/>
              <p:cNvSpPr>
                <a:spLocks noChangeShapeType="1"/>
              </p:cNvSpPr>
              <p:nvPr/>
            </p:nvSpPr>
            <p:spPr bwMode="auto">
              <a:xfrm>
                <a:off x="5779" y="2675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85" name="Line 3497"/>
              <p:cNvSpPr>
                <a:spLocks noChangeShapeType="1"/>
              </p:cNvSpPr>
              <p:nvPr/>
            </p:nvSpPr>
            <p:spPr bwMode="auto">
              <a:xfrm flipH="1" flipV="1">
                <a:off x="5783" y="2676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86" name="Line 3498"/>
              <p:cNvSpPr>
                <a:spLocks noChangeShapeType="1"/>
              </p:cNvSpPr>
              <p:nvPr/>
            </p:nvSpPr>
            <p:spPr bwMode="auto">
              <a:xfrm>
                <a:off x="5785" y="267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87" name="Line 3499"/>
              <p:cNvSpPr>
                <a:spLocks noChangeShapeType="1"/>
              </p:cNvSpPr>
              <p:nvPr/>
            </p:nvSpPr>
            <p:spPr bwMode="auto">
              <a:xfrm flipH="1">
                <a:off x="5790" y="267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88" name="Line 3500"/>
              <p:cNvSpPr>
                <a:spLocks noChangeShapeType="1"/>
              </p:cNvSpPr>
              <p:nvPr/>
            </p:nvSpPr>
            <p:spPr bwMode="auto">
              <a:xfrm>
                <a:off x="5791" y="2679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89" name="Line 3501"/>
              <p:cNvSpPr>
                <a:spLocks noChangeShapeType="1"/>
              </p:cNvSpPr>
              <p:nvPr/>
            </p:nvSpPr>
            <p:spPr bwMode="auto">
              <a:xfrm>
                <a:off x="5837" y="268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90" name="Line 3502"/>
              <p:cNvSpPr>
                <a:spLocks noChangeShapeType="1"/>
              </p:cNvSpPr>
              <p:nvPr/>
            </p:nvSpPr>
            <p:spPr bwMode="auto">
              <a:xfrm flipH="1">
                <a:off x="5839" y="2672"/>
                <a:ext cx="3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91" name="Line 3503"/>
              <p:cNvSpPr>
                <a:spLocks noChangeShapeType="1"/>
              </p:cNvSpPr>
              <p:nvPr/>
            </p:nvSpPr>
            <p:spPr bwMode="auto">
              <a:xfrm flipV="1">
                <a:off x="5892" y="267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92" name="Line 3504"/>
              <p:cNvSpPr>
                <a:spLocks noChangeShapeType="1"/>
              </p:cNvSpPr>
              <p:nvPr/>
            </p:nvSpPr>
            <p:spPr bwMode="auto">
              <a:xfrm>
                <a:off x="5892" y="267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93" name="Line 3505"/>
              <p:cNvSpPr>
                <a:spLocks noChangeShapeType="1"/>
              </p:cNvSpPr>
              <p:nvPr/>
            </p:nvSpPr>
            <p:spPr bwMode="auto">
              <a:xfrm flipH="1" flipV="1">
                <a:off x="5893" y="2675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94" name="Line 3506"/>
              <p:cNvSpPr>
                <a:spLocks noChangeShapeType="1"/>
              </p:cNvSpPr>
              <p:nvPr/>
            </p:nvSpPr>
            <p:spPr bwMode="auto">
              <a:xfrm>
                <a:off x="5895" y="267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95" name="Line 3507"/>
              <p:cNvSpPr>
                <a:spLocks noChangeShapeType="1"/>
              </p:cNvSpPr>
              <p:nvPr/>
            </p:nvSpPr>
            <p:spPr bwMode="auto">
              <a:xfrm flipV="1">
                <a:off x="6003" y="267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96" name="Line 3508"/>
              <p:cNvSpPr>
                <a:spLocks noChangeShapeType="1"/>
              </p:cNvSpPr>
              <p:nvPr/>
            </p:nvSpPr>
            <p:spPr bwMode="auto">
              <a:xfrm>
                <a:off x="6003" y="2679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97" name="Line 3509"/>
              <p:cNvSpPr>
                <a:spLocks noChangeShapeType="1"/>
              </p:cNvSpPr>
              <p:nvPr/>
            </p:nvSpPr>
            <p:spPr bwMode="auto">
              <a:xfrm flipH="1">
                <a:off x="6006" y="2679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98" name="Line 3510"/>
              <p:cNvSpPr>
                <a:spLocks noChangeShapeType="1"/>
              </p:cNvSpPr>
              <p:nvPr/>
            </p:nvSpPr>
            <p:spPr bwMode="auto">
              <a:xfrm flipH="1" flipV="1">
                <a:off x="6010" y="267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99" name="Line 3511"/>
              <p:cNvSpPr>
                <a:spLocks noChangeShapeType="1"/>
              </p:cNvSpPr>
              <p:nvPr/>
            </p:nvSpPr>
            <p:spPr bwMode="auto">
              <a:xfrm>
                <a:off x="6011" y="268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00" name="Line 3512"/>
              <p:cNvSpPr>
                <a:spLocks noChangeShapeType="1"/>
              </p:cNvSpPr>
              <p:nvPr/>
            </p:nvSpPr>
            <p:spPr bwMode="auto">
              <a:xfrm flipH="1" flipV="1">
                <a:off x="6054" y="2672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01" name="Line 3513"/>
              <p:cNvSpPr>
                <a:spLocks noChangeShapeType="1"/>
              </p:cNvSpPr>
              <p:nvPr/>
            </p:nvSpPr>
            <p:spPr bwMode="auto">
              <a:xfrm>
                <a:off x="6056" y="2676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02" name="Line 3514"/>
              <p:cNvSpPr>
                <a:spLocks noChangeShapeType="1"/>
              </p:cNvSpPr>
              <p:nvPr/>
            </p:nvSpPr>
            <p:spPr bwMode="auto">
              <a:xfrm flipV="1">
                <a:off x="6097" y="267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03" name="Line 3515"/>
              <p:cNvSpPr>
                <a:spLocks noChangeShapeType="1"/>
              </p:cNvSpPr>
              <p:nvPr/>
            </p:nvSpPr>
            <p:spPr bwMode="auto">
              <a:xfrm>
                <a:off x="6097" y="2673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04" name="Line 3516"/>
              <p:cNvSpPr>
                <a:spLocks noChangeShapeType="1"/>
              </p:cNvSpPr>
              <p:nvPr/>
            </p:nvSpPr>
            <p:spPr bwMode="auto">
              <a:xfrm>
                <a:off x="6097" y="268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05" name="Line 3517"/>
              <p:cNvSpPr>
                <a:spLocks noChangeShapeType="1"/>
              </p:cNvSpPr>
              <p:nvPr/>
            </p:nvSpPr>
            <p:spPr bwMode="auto">
              <a:xfrm flipV="1">
                <a:off x="4628" y="2664"/>
                <a:ext cx="2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06" name="Line 3518"/>
              <p:cNvSpPr>
                <a:spLocks noChangeShapeType="1"/>
              </p:cNvSpPr>
              <p:nvPr/>
            </p:nvSpPr>
            <p:spPr bwMode="auto">
              <a:xfrm flipH="1" flipV="1">
                <a:off x="4630" y="2664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07" name="Line 3519"/>
              <p:cNvSpPr>
                <a:spLocks noChangeShapeType="1"/>
              </p:cNvSpPr>
              <p:nvPr/>
            </p:nvSpPr>
            <p:spPr bwMode="auto">
              <a:xfrm>
                <a:off x="4631" y="267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08" name="Line 3520"/>
              <p:cNvSpPr>
                <a:spLocks noChangeShapeType="1"/>
              </p:cNvSpPr>
              <p:nvPr/>
            </p:nvSpPr>
            <p:spPr bwMode="auto">
              <a:xfrm flipH="1" flipV="1">
                <a:off x="4824" y="266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09" name="Line 3521"/>
              <p:cNvSpPr>
                <a:spLocks noChangeShapeType="1"/>
              </p:cNvSpPr>
              <p:nvPr/>
            </p:nvSpPr>
            <p:spPr bwMode="auto">
              <a:xfrm>
                <a:off x="4826" y="266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10" name="Line 3522"/>
              <p:cNvSpPr>
                <a:spLocks noChangeShapeType="1"/>
              </p:cNvSpPr>
              <p:nvPr/>
            </p:nvSpPr>
            <p:spPr bwMode="auto">
              <a:xfrm flipH="1" flipV="1">
                <a:off x="4827" y="2666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11" name="Line 3523"/>
              <p:cNvSpPr>
                <a:spLocks noChangeShapeType="1"/>
              </p:cNvSpPr>
              <p:nvPr/>
            </p:nvSpPr>
            <p:spPr bwMode="auto">
              <a:xfrm>
                <a:off x="4830" y="266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12" name="Line 3524"/>
              <p:cNvSpPr>
                <a:spLocks noChangeShapeType="1"/>
              </p:cNvSpPr>
              <p:nvPr/>
            </p:nvSpPr>
            <p:spPr bwMode="auto">
              <a:xfrm flipH="1">
                <a:off x="4835" y="267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13" name="Line 3525"/>
              <p:cNvSpPr>
                <a:spLocks noChangeShapeType="1"/>
              </p:cNvSpPr>
              <p:nvPr/>
            </p:nvSpPr>
            <p:spPr bwMode="auto">
              <a:xfrm flipV="1">
                <a:off x="4887" y="2668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14" name="Line 3526"/>
              <p:cNvSpPr>
                <a:spLocks noChangeShapeType="1"/>
              </p:cNvSpPr>
              <p:nvPr/>
            </p:nvSpPr>
            <p:spPr bwMode="auto">
              <a:xfrm flipH="1">
                <a:off x="4891" y="2664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15" name="Line 3527"/>
              <p:cNvSpPr>
                <a:spLocks noChangeShapeType="1"/>
              </p:cNvSpPr>
              <p:nvPr/>
            </p:nvSpPr>
            <p:spPr bwMode="auto">
              <a:xfrm flipH="1">
                <a:off x="5115" y="2664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16" name="Line 3528"/>
              <p:cNvSpPr>
                <a:spLocks noChangeShapeType="1"/>
              </p:cNvSpPr>
              <p:nvPr/>
            </p:nvSpPr>
            <p:spPr bwMode="auto">
              <a:xfrm flipV="1">
                <a:off x="5112" y="2670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17" name="Line 3529"/>
              <p:cNvSpPr>
                <a:spLocks noChangeShapeType="1"/>
              </p:cNvSpPr>
              <p:nvPr/>
            </p:nvSpPr>
            <p:spPr bwMode="auto">
              <a:xfrm flipH="1" flipV="1">
                <a:off x="5214" y="2664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18" name="Line 3530"/>
              <p:cNvSpPr>
                <a:spLocks noChangeShapeType="1"/>
              </p:cNvSpPr>
              <p:nvPr/>
            </p:nvSpPr>
            <p:spPr bwMode="auto">
              <a:xfrm>
                <a:off x="5215" y="267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19" name="Line 3531"/>
              <p:cNvSpPr>
                <a:spLocks noChangeShapeType="1"/>
              </p:cNvSpPr>
              <p:nvPr/>
            </p:nvSpPr>
            <p:spPr bwMode="auto">
              <a:xfrm flipH="1" flipV="1">
                <a:off x="5500" y="2664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20" name="Line 3532"/>
              <p:cNvSpPr>
                <a:spLocks noChangeShapeType="1"/>
              </p:cNvSpPr>
              <p:nvPr/>
            </p:nvSpPr>
            <p:spPr bwMode="auto">
              <a:xfrm>
                <a:off x="5504" y="266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21" name="Line 3533"/>
              <p:cNvSpPr>
                <a:spLocks noChangeShapeType="1"/>
              </p:cNvSpPr>
              <p:nvPr/>
            </p:nvSpPr>
            <p:spPr bwMode="auto">
              <a:xfrm flipH="1" flipV="1">
                <a:off x="5506" y="2667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22" name="Line 3534"/>
              <p:cNvSpPr>
                <a:spLocks noChangeShapeType="1"/>
              </p:cNvSpPr>
              <p:nvPr/>
            </p:nvSpPr>
            <p:spPr bwMode="auto">
              <a:xfrm>
                <a:off x="5509" y="2668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23" name="Line 3535"/>
              <p:cNvSpPr>
                <a:spLocks noChangeShapeType="1"/>
              </p:cNvSpPr>
              <p:nvPr/>
            </p:nvSpPr>
            <p:spPr bwMode="auto">
              <a:xfrm flipH="1">
                <a:off x="5514" y="267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24" name="Line 3536"/>
              <p:cNvSpPr>
                <a:spLocks noChangeShapeType="1"/>
              </p:cNvSpPr>
              <p:nvPr/>
            </p:nvSpPr>
            <p:spPr bwMode="auto">
              <a:xfrm>
                <a:off x="5515" y="2671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25" name="Line 3537"/>
              <p:cNvSpPr>
                <a:spLocks noChangeShapeType="1"/>
              </p:cNvSpPr>
              <p:nvPr/>
            </p:nvSpPr>
            <p:spPr bwMode="auto">
              <a:xfrm flipH="1">
                <a:off x="5551" y="2671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26" name="Line 3538"/>
              <p:cNvSpPr>
                <a:spLocks noChangeShapeType="1"/>
              </p:cNvSpPr>
              <p:nvPr/>
            </p:nvSpPr>
            <p:spPr bwMode="auto">
              <a:xfrm flipV="1">
                <a:off x="5553" y="2664"/>
                <a:ext cx="8" cy="7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27" name="Line 3539"/>
              <p:cNvSpPr>
                <a:spLocks noChangeShapeType="1"/>
              </p:cNvSpPr>
              <p:nvPr/>
            </p:nvSpPr>
            <p:spPr bwMode="auto">
              <a:xfrm flipH="1" flipV="1">
                <a:off x="5609" y="2664"/>
                <a:ext cx="2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28" name="Line 3540"/>
              <p:cNvSpPr>
                <a:spLocks noChangeShapeType="1"/>
              </p:cNvSpPr>
              <p:nvPr/>
            </p:nvSpPr>
            <p:spPr bwMode="auto">
              <a:xfrm>
                <a:off x="5611" y="267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29" name="Line 3541"/>
              <p:cNvSpPr>
                <a:spLocks noChangeShapeType="1"/>
              </p:cNvSpPr>
              <p:nvPr/>
            </p:nvSpPr>
            <p:spPr bwMode="auto">
              <a:xfrm flipH="1" flipV="1">
                <a:off x="5717" y="266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30" name="Line 3542"/>
              <p:cNvSpPr>
                <a:spLocks noChangeShapeType="1"/>
              </p:cNvSpPr>
              <p:nvPr/>
            </p:nvSpPr>
            <p:spPr bwMode="auto">
              <a:xfrm flipH="1" flipV="1">
                <a:off x="5719" y="2665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31" name="Line 3543"/>
              <p:cNvSpPr>
                <a:spLocks noChangeShapeType="1"/>
              </p:cNvSpPr>
              <p:nvPr/>
            </p:nvSpPr>
            <p:spPr bwMode="auto">
              <a:xfrm>
                <a:off x="5725" y="2667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32" name="Line 3544"/>
              <p:cNvSpPr>
                <a:spLocks noChangeShapeType="1"/>
              </p:cNvSpPr>
              <p:nvPr/>
            </p:nvSpPr>
            <p:spPr bwMode="auto">
              <a:xfrm flipH="1" flipV="1">
                <a:off x="5727" y="2668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33" name="Line 3545"/>
              <p:cNvSpPr>
                <a:spLocks noChangeShapeType="1"/>
              </p:cNvSpPr>
              <p:nvPr/>
            </p:nvSpPr>
            <p:spPr bwMode="auto">
              <a:xfrm>
                <a:off x="5729" y="2670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34" name="Line 3546"/>
              <p:cNvSpPr>
                <a:spLocks noChangeShapeType="1"/>
              </p:cNvSpPr>
              <p:nvPr/>
            </p:nvSpPr>
            <p:spPr bwMode="auto">
              <a:xfrm flipH="1">
                <a:off x="5734" y="267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35" name="Line 3547"/>
              <p:cNvSpPr>
                <a:spLocks noChangeShapeType="1"/>
              </p:cNvSpPr>
              <p:nvPr/>
            </p:nvSpPr>
            <p:spPr bwMode="auto">
              <a:xfrm>
                <a:off x="5735" y="267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36" name="Line 3548"/>
              <p:cNvSpPr>
                <a:spLocks noChangeShapeType="1"/>
              </p:cNvSpPr>
              <p:nvPr/>
            </p:nvSpPr>
            <p:spPr bwMode="auto">
              <a:xfrm flipV="1">
                <a:off x="5842" y="2667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37" name="Line 3549"/>
              <p:cNvSpPr>
                <a:spLocks noChangeShapeType="1"/>
              </p:cNvSpPr>
              <p:nvPr/>
            </p:nvSpPr>
            <p:spPr bwMode="auto">
              <a:xfrm flipH="1">
                <a:off x="5845" y="2664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38" name="Line 3550"/>
              <p:cNvSpPr>
                <a:spLocks noChangeShapeType="1"/>
              </p:cNvSpPr>
              <p:nvPr/>
            </p:nvSpPr>
            <p:spPr bwMode="auto">
              <a:xfrm flipH="1" flipV="1">
                <a:off x="5890" y="2664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39" name="Line 3551"/>
              <p:cNvSpPr>
                <a:spLocks noChangeShapeType="1"/>
              </p:cNvSpPr>
              <p:nvPr/>
            </p:nvSpPr>
            <p:spPr bwMode="auto">
              <a:xfrm>
                <a:off x="5891" y="266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40" name="Line 3552"/>
              <p:cNvSpPr>
                <a:spLocks noChangeShapeType="1"/>
              </p:cNvSpPr>
              <p:nvPr/>
            </p:nvSpPr>
            <p:spPr bwMode="auto">
              <a:xfrm>
                <a:off x="6056" y="2664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41" name="Line 3553"/>
              <p:cNvSpPr>
                <a:spLocks noChangeShapeType="1"/>
              </p:cNvSpPr>
              <p:nvPr/>
            </p:nvSpPr>
            <p:spPr bwMode="auto">
              <a:xfrm flipV="1">
                <a:off x="6054" y="2667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42" name="Line 3554"/>
              <p:cNvSpPr>
                <a:spLocks noChangeShapeType="1"/>
              </p:cNvSpPr>
              <p:nvPr/>
            </p:nvSpPr>
            <p:spPr bwMode="auto">
              <a:xfrm flipH="1" flipV="1">
                <a:off x="6093" y="2664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43" name="Line 3555"/>
              <p:cNvSpPr>
                <a:spLocks noChangeShapeType="1"/>
              </p:cNvSpPr>
              <p:nvPr/>
            </p:nvSpPr>
            <p:spPr bwMode="auto">
              <a:xfrm>
                <a:off x="6094" y="2667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44" name="Line 3556"/>
              <p:cNvSpPr>
                <a:spLocks noChangeShapeType="1"/>
              </p:cNvSpPr>
              <p:nvPr/>
            </p:nvSpPr>
            <p:spPr bwMode="auto">
              <a:xfrm flipH="1" flipV="1">
                <a:off x="4815" y="265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45" name="Line 3557"/>
              <p:cNvSpPr>
                <a:spLocks noChangeShapeType="1"/>
              </p:cNvSpPr>
              <p:nvPr/>
            </p:nvSpPr>
            <p:spPr bwMode="auto">
              <a:xfrm>
                <a:off x="4816" y="2658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46" name="Line 3558"/>
              <p:cNvSpPr>
                <a:spLocks noChangeShapeType="1"/>
              </p:cNvSpPr>
              <p:nvPr/>
            </p:nvSpPr>
            <p:spPr bwMode="auto">
              <a:xfrm flipH="1" flipV="1">
                <a:off x="4819" y="2659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47" name="Line 3559"/>
              <p:cNvSpPr>
                <a:spLocks noChangeShapeType="1"/>
              </p:cNvSpPr>
              <p:nvPr/>
            </p:nvSpPr>
            <p:spPr bwMode="auto">
              <a:xfrm>
                <a:off x="4821" y="2661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48" name="Line 3560"/>
              <p:cNvSpPr>
                <a:spLocks noChangeShapeType="1"/>
              </p:cNvSpPr>
              <p:nvPr/>
            </p:nvSpPr>
            <p:spPr bwMode="auto">
              <a:xfrm flipV="1">
                <a:off x="4893" y="2658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49" name="Line 3561"/>
              <p:cNvSpPr>
                <a:spLocks noChangeShapeType="1"/>
              </p:cNvSpPr>
              <p:nvPr/>
            </p:nvSpPr>
            <p:spPr bwMode="auto">
              <a:xfrm flipH="1">
                <a:off x="4898" y="265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50" name="Line 3562"/>
              <p:cNvSpPr>
                <a:spLocks noChangeShapeType="1"/>
              </p:cNvSpPr>
              <p:nvPr/>
            </p:nvSpPr>
            <p:spPr bwMode="auto">
              <a:xfrm>
                <a:off x="5117" y="265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51" name="Line 3563"/>
              <p:cNvSpPr>
                <a:spLocks noChangeShapeType="1"/>
              </p:cNvSpPr>
              <p:nvPr/>
            </p:nvSpPr>
            <p:spPr bwMode="auto">
              <a:xfrm flipV="1">
                <a:off x="5117" y="2657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52" name="Line 3564"/>
              <p:cNvSpPr>
                <a:spLocks noChangeShapeType="1"/>
              </p:cNvSpPr>
              <p:nvPr/>
            </p:nvSpPr>
            <p:spPr bwMode="auto">
              <a:xfrm flipV="1">
                <a:off x="5214" y="2657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53" name="Line 3565"/>
              <p:cNvSpPr>
                <a:spLocks noChangeShapeType="1"/>
              </p:cNvSpPr>
              <p:nvPr/>
            </p:nvSpPr>
            <p:spPr bwMode="auto">
              <a:xfrm>
                <a:off x="5214" y="266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54" name="Line 3566"/>
              <p:cNvSpPr>
                <a:spLocks noChangeShapeType="1"/>
              </p:cNvSpPr>
              <p:nvPr/>
            </p:nvSpPr>
            <p:spPr bwMode="auto">
              <a:xfrm flipH="1">
                <a:off x="5377" y="2657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55" name="Line 3567"/>
              <p:cNvSpPr>
                <a:spLocks noChangeShapeType="1"/>
              </p:cNvSpPr>
              <p:nvPr/>
            </p:nvSpPr>
            <p:spPr bwMode="auto">
              <a:xfrm flipH="1" flipV="1">
                <a:off x="5379" y="2657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56" name="Line 3568"/>
              <p:cNvSpPr>
                <a:spLocks noChangeShapeType="1"/>
              </p:cNvSpPr>
              <p:nvPr/>
            </p:nvSpPr>
            <p:spPr bwMode="auto">
              <a:xfrm>
                <a:off x="5386" y="265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57" name="Line 3569"/>
              <p:cNvSpPr>
                <a:spLocks noChangeShapeType="1"/>
              </p:cNvSpPr>
              <p:nvPr/>
            </p:nvSpPr>
            <p:spPr bwMode="auto">
              <a:xfrm flipV="1">
                <a:off x="5387" y="2657"/>
                <a:ext cx="7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58" name="Line 3570"/>
              <p:cNvSpPr>
                <a:spLocks noChangeShapeType="1"/>
              </p:cNvSpPr>
              <p:nvPr/>
            </p:nvSpPr>
            <p:spPr bwMode="auto">
              <a:xfrm>
                <a:off x="5394" y="265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59" name="Line 3571"/>
              <p:cNvSpPr>
                <a:spLocks noChangeShapeType="1"/>
              </p:cNvSpPr>
              <p:nvPr/>
            </p:nvSpPr>
            <p:spPr bwMode="auto">
              <a:xfrm flipH="1">
                <a:off x="5395" y="265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60" name="Line 3572"/>
              <p:cNvSpPr>
                <a:spLocks noChangeShapeType="1"/>
              </p:cNvSpPr>
              <p:nvPr/>
            </p:nvSpPr>
            <p:spPr bwMode="auto">
              <a:xfrm>
                <a:off x="5489" y="265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61" name="Line 3573"/>
              <p:cNvSpPr>
                <a:spLocks noChangeShapeType="1"/>
              </p:cNvSpPr>
              <p:nvPr/>
            </p:nvSpPr>
            <p:spPr bwMode="auto">
              <a:xfrm>
                <a:off x="5489" y="265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62" name="Line 3574"/>
              <p:cNvSpPr>
                <a:spLocks noChangeShapeType="1"/>
              </p:cNvSpPr>
              <p:nvPr/>
            </p:nvSpPr>
            <p:spPr bwMode="auto">
              <a:xfrm flipH="1" flipV="1">
                <a:off x="5490" y="2657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63" name="Line 3575"/>
              <p:cNvSpPr>
                <a:spLocks noChangeShapeType="1"/>
              </p:cNvSpPr>
              <p:nvPr/>
            </p:nvSpPr>
            <p:spPr bwMode="auto">
              <a:xfrm>
                <a:off x="5494" y="2660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64" name="Line 3576"/>
              <p:cNvSpPr>
                <a:spLocks noChangeShapeType="1"/>
              </p:cNvSpPr>
              <p:nvPr/>
            </p:nvSpPr>
            <p:spPr bwMode="auto">
              <a:xfrm flipV="1">
                <a:off x="5499" y="266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65" name="Line 3577"/>
              <p:cNvSpPr>
                <a:spLocks noChangeShapeType="1"/>
              </p:cNvSpPr>
              <p:nvPr/>
            </p:nvSpPr>
            <p:spPr bwMode="auto">
              <a:xfrm>
                <a:off x="5499" y="266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66" name="Line 3578"/>
              <p:cNvSpPr>
                <a:spLocks noChangeShapeType="1"/>
              </p:cNvSpPr>
              <p:nvPr/>
            </p:nvSpPr>
            <p:spPr bwMode="auto">
              <a:xfrm flipV="1">
                <a:off x="5561" y="266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67" name="Line 3579"/>
              <p:cNvSpPr>
                <a:spLocks noChangeShapeType="1"/>
              </p:cNvSpPr>
              <p:nvPr/>
            </p:nvSpPr>
            <p:spPr bwMode="auto">
              <a:xfrm flipH="1">
                <a:off x="5561" y="2657"/>
                <a:ext cx="3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68" name="Line 3580"/>
              <p:cNvSpPr>
                <a:spLocks noChangeShapeType="1"/>
              </p:cNvSpPr>
              <p:nvPr/>
            </p:nvSpPr>
            <p:spPr bwMode="auto">
              <a:xfrm flipH="1">
                <a:off x="5606" y="2657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69" name="Line 3581"/>
              <p:cNvSpPr>
                <a:spLocks noChangeShapeType="1"/>
              </p:cNvSpPr>
              <p:nvPr/>
            </p:nvSpPr>
            <p:spPr bwMode="auto">
              <a:xfrm>
                <a:off x="5608" y="2657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70" name="Line 3582"/>
              <p:cNvSpPr>
                <a:spLocks noChangeShapeType="1"/>
              </p:cNvSpPr>
              <p:nvPr/>
            </p:nvSpPr>
            <p:spPr bwMode="auto">
              <a:xfrm flipV="1">
                <a:off x="5609" y="266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71" name="Line 3583"/>
              <p:cNvSpPr>
                <a:spLocks noChangeShapeType="1"/>
              </p:cNvSpPr>
              <p:nvPr/>
            </p:nvSpPr>
            <p:spPr bwMode="auto">
              <a:xfrm>
                <a:off x="5711" y="265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72" name="Line 3584"/>
              <p:cNvSpPr>
                <a:spLocks noChangeShapeType="1"/>
              </p:cNvSpPr>
              <p:nvPr/>
            </p:nvSpPr>
            <p:spPr bwMode="auto">
              <a:xfrm flipH="1" flipV="1">
                <a:off x="5711" y="2657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73" name="Line 3585"/>
              <p:cNvSpPr>
                <a:spLocks noChangeShapeType="1"/>
              </p:cNvSpPr>
              <p:nvPr/>
            </p:nvSpPr>
            <p:spPr bwMode="auto">
              <a:xfrm>
                <a:off x="5713" y="2661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74" name="Line 3586"/>
              <p:cNvSpPr>
                <a:spLocks noChangeShapeType="1"/>
              </p:cNvSpPr>
              <p:nvPr/>
            </p:nvSpPr>
            <p:spPr bwMode="auto">
              <a:xfrm flipH="1">
                <a:off x="5851" y="265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75" name="Line 3587"/>
              <p:cNvSpPr>
                <a:spLocks noChangeShapeType="1"/>
              </p:cNvSpPr>
              <p:nvPr/>
            </p:nvSpPr>
            <p:spPr bwMode="auto">
              <a:xfrm flipV="1">
                <a:off x="5848" y="2658"/>
                <a:ext cx="3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76" name="Line 3588"/>
              <p:cNvSpPr>
                <a:spLocks noChangeShapeType="1"/>
              </p:cNvSpPr>
              <p:nvPr/>
            </p:nvSpPr>
            <p:spPr bwMode="auto">
              <a:xfrm flipV="1">
                <a:off x="5888" y="2657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77" name="Line 3589"/>
              <p:cNvSpPr>
                <a:spLocks noChangeShapeType="1"/>
              </p:cNvSpPr>
              <p:nvPr/>
            </p:nvSpPr>
            <p:spPr bwMode="auto">
              <a:xfrm>
                <a:off x="5888" y="2660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78" name="Line 3590"/>
              <p:cNvSpPr>
                <a:spLocks noChangeShapeType="1"/>
              </p:cNvSpPr>
              <p:nvPr/>
            </p:nvSpPr>
            <p:spPr bwMode="auto">
              <a:xfrm flipV="1">
                <a:off x="6056" y="2657"/>
                <a:ext cx="3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79" name="Line 3591"/>
              <p:cNvSpPr>
                <a:spLocks noChangeShapeType="1"/>
              </p:cNvSpPr>
              <p:nvPr/>
            </p:nvSpPr>
            <p:spPr bwMode="auto">
              <a:xfrm flipH="1">
                <a:off x="6059" y="265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80" name="Line 3592"/>
              <p:cNvSpPr>
                <a:spLocks noChangeShapeType="1"/>
              </p:cNvSpPr>
              <p:nvPr/>
            </p:nvSpPr>
            <p:spPr bwMode="auto">
              <a:xfrm flipH="1" flipV="1">
                <a:off x="6087" y="2657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81" name="Line 3593"/>
              <p:cNvSpPr>
                <a:spLocks noChangeShapeType="1"/>
              </p:cNvSpPr>
              <p:nvPr/>
            </p:nvSpPr>
            <p:spPr bwMode="auto">
              <a:xfrm>
                <a:off x="6089" y="265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82" name="Line 3594"/>
              <p:cNvSpPr>
                <a:spLocks noChangeShapeType="1"/>
              </p:cNvSpPr>
              <p:nvPr/>
            </p:nvSpPr>
            <p:spPr bwMode="auto">
              <a:xfrm flipH="1" flipV="1">
                <a:off x="6090" y="266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83" name="Line 3595"/>
              <p:cNvSpPr>
                <a:spLocks noChangeShapeType="1"/>
              </p:cNvSpPr>
              <p:nvPr/>
            </p:nvSpPr>
            <p:spPr bwMode="auto">
              <a:xfrm>
                <a:off x="6091" y="2663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84" name="Line 3596"/>
              <p:cNvSpPr>
                <a:spLocks noChangeShapeType="1"/>
              </p:cNvSpPr>
              <p:nvPr/>
            </p:nvSpPr>
            <p:spPr bwMode="auto">
              <a:xfrm flipH="1" flipV="1">
                <a:off x="4808" y="264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85" name="Line 3597"/>
              <p:cNvSpPr>
                <a:spLocks noChangeShapeType="1"/>
              </p:cNvSpPr>
              <p:nvPr/>
            </p:nvSpPr>
            <p:spPr bwMode="auto">
              <a:xfrm>
                <a:off x="4809" y="2651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86" name="Line 3598"/>
              <p:cNvSpPr>
                <a:spLocks noChangeShapeType="1"/>
              </p:cNvSpPr>
              <p:nvPr/>
            </p:nvSpPr>
            <p:spPr bwMode="auto">
              <a:xfrm flipH="1" flipV="1">
                <a:off x="4811" y="2653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87" name="Line 3599"/>
              <p:cNvSpPr>
                <a:spLocks noChangeShapeType="1"/>
              </p:cNvSpPr>
              <p:nvPr/>
            </p:nvSpPr>
            <p:spPr bwMode="auto">
              <a:xfrm>
                <a:off x="4813" y="265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88" name="Line 3600"/>
              <p:cNvSpPr>
                <a:spLocks noChangeShapeType="1"/>
              </p:cNvSpPr>
              <p:nvPr/>
            </p:nvSpPr>
            <p:spPr bwMode="auto">
              <a:xfrm flipV="1">
                <a:off x="4899" y="2649"/>
                <a:ext cx="7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89" name="Line 3601"/>
              <p:cNvSpPr>
                <a:spLocks noChangeShapeType="1"/>
              </p:cNvSpPr>
              <p:nvPr/>
            </p:nvSpPr>
            <p:spPr bwMode="auto">
              <a:xfrm flipV="1">
                <a:off x="5116" y="264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90" name="Line 3602"/>
              <p:cNvSpPr>
                <a:spLocks noChangeShapeType="1"/>
              </p:cNvSpPr>
              <p:nvPr/>
            </p:nvSpPr>
            <p:spPr bwMode="auto">
              <a:xfrm>
                <a:off x="5116" y="265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91" name="Line 3603"/>
              <p:cNvSpPr>
                <a:spLocks noChangeShapeType="1"/>
              </p:cNvSpPr>
              <p:nvPr/>
            </p:nvSpPr>
            <p:spPr bwMode="auto">
              <a:xfrm flipH="1">
                <a:off x="5214" y="2649"/>
                <a:ext cx="1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92" name="Line 3604"/>
              <p:cNvSpPr>
                <a:spLocks noChangeShapeType="1"/>
              </p:cNvSpPr>
              <p:nvPr/>
            </p:nvSpPr>
            <p:spPr bwMode="auto">
              <a:xfrm flipH="1">
                <a:off x="5314" y="264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93" name="Line 3605"/>
              <p:cNvSpPr>
                <a:spLocks noChangeShapeType="1"/>
              </p:cNvSpPr>
              <p:nvPr/>
            </p:nvSpPr>
            <p:spPr bwMode="auto">
              <a:xfrm>
                <a:off x="5315" y="264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94" name="Line 3606"/>
              <p:cNvSpPr>
                <a:spLocks noChangeShapeType="1"/>
              </p:cNvSpPr>
              <p:nvPr/>
            </p:nvSpPr>
            <p:spPr bwMode="auto">
              <a:xfrm flipV="1">
                <a:off x="5316" y="2649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95" name="Line 3607"/>
              <p:cNvSpPr>
                <a:spLocks noChangeShapeType="1"/>
              </p:cNvSpPr>
              <p:nvPr/>
            </p:nvSpPr>
            <p:spPr bwMode="auto">
              <a:xfrm flipH="1" flipV="1">
                <a:off x="5358" y="2649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96" name="Line 3608"/>
              <p:cNvSpPr>
                <a:spLocks noChangeShapeType="1"/>
              </p:cNvSpPr>
              <p:nvPr/>
            </p:nvSpPr>
            <p:spPr bwMode="auto">
              <a:xfrm>
                <a:off x="5363" y="265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97" name="Line 3609"/>
              <p:cNvSpPr>
                <a:spLocks noChangeShapeType="1"/>
              </p:cNvSpPr>
              <p:nvPr/>
            </p:nvSpPr>
            <p:spPr bwMode="auto">
              <a:xfrm flipH="1" flipV="1">
                <a:off x="5364" y="2651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98" name="Line 3610"/>
              <p:cNvSpPr>
                <a:spLocks noChangeShapeType="1"/>
              </p:cNvSpPr>
              <p:nvPr/>
            </p:nvSpPr>
            <p:spPr bwMode="auto">
              <a:xfrm>
                <a:off x="5367" y="2653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99" name="Line 3611"/>
              <p:cNvSpPr>
                <a:spLocks noChangeShapeType="1"/>
              </p:cNvSpPr>
              <p:nvPr/>
            </p:nvSpPr>
            <p:spPr bwMode="auto">
              <a:xfrm flipH="1" flipV="1">
                <a:off x="5371" y="2654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00" name="Line 3612"/>
              <p:cNvSpPr>
                <a:spLocks noChangeShapeType="1"/>
              </p:cNvSpPr>
              <p:nvPr/>
            </p:nvSpPr>
            <p:spPr bwMode="auto">
              <a:xfrm>
                <a:off x="5373" y="2656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01" name="Line 3613"/>
              <p:cNvSpPr>
                <a:spLocks noChangeShapeType="1"/>
              </p:cNvSpPr>
              <p:nvPr/>
            </p:nvSpPr>
            <p:spPr bwMode="auto">
              <a:xfrm flipH="1">
                <a:off x="5395" y="2649"/>
                <a:ext cx="3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02" name="Line 3614"/>
              <p:cNvSpPr>
                <a:spLocks noChangeShapeType="1"/>
              </p:cNvSpPr>
              <p:nvPr/>
            </p:nvSpPr>
            <p:spPr bwMode="auto">
              <a:xfrm>
                <a:off x="5395" y="265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03" name="Line 3615"/>
              <p:cNvSpPr>
                <a:spLocks noChangeShapeType="1"/>
              </p:cNvSpPr>
              <p:nvPr/>
            </p:nvSpPr>
            <p:spPr bwMode="auto">
              <a:xfrm flipH="1" flipV="1">
                <a:off x="5482" y="2649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04" name="Line 3616"/>
              <p:cNvSpPr>
                <a:spLocks noChangeShapeType="1"/>
              </p:cNvSpPr>
              <p:nvPr/>
            </p:nvSpPr>
            <p:spPr bwMode="auto">
              <a:xfrm>
                <a:off x="5486" y="2653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05" name="Line 3617"/>
              <p:cNvSpPr>
                <a:spLocks noChangeShapeType="1"/>
              </p:cNvSpPr>
              <p:nvPr/>
            </p:nvSpPr>
            <p:spPr bwMode="auto">
              <a:xfrm flipH="1">
                <a:off x="5564" y="264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06" name="Line 3618"/>
              <p:cNvSpPr>
                <a:spLocks noChangeShapeType="1"/>
              </p:cNvSpPr>
              <p:nvPr/>
            </p:nvSpPr>
            <p:spPr bwMode="auto">
              <a:xfrm flipV="1">
                <a:off x="5564" y="2654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07" name="Line 3619"/>
              <p:cNvSpPr>
                <a:spLocks noChangeShapeType="1"/>
              </p:cNvSpPr>
              <p:nvPr/>
            </p:nvSpPr>
            <p:spPr bwMode="auto">
              <a:xfrm flipH="1" flipV="1">
                <a:off x="5604" y="264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08" name="Line 3620"/>
              <p:cNvSpPr>
                <a:spLocks noChangeShapeType="1"/>
              </p:cNvSpPr>
              <p:nvPr/>
            </p:nvSpPr>
            <p:spPr bwMode="auto">
              <a:xfrm>
                <a:off x="5605" y="265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2910" name="Group 3822"/>
            <p:cNvGrpSpPr>
              <a:grpSpLocks/>
            </p:cNvGrpSpPr>
            <p:nvPr/>
          </p:nvGrpSpPr>
          <p:grpSpPr bwMode="auto">
            <a:xfrm>
              <a:off x="4797" y="2602"/>
              <a:ext cx="1288" cy="56"/>
              <a:chOff x="4799" y="2601"/>
              <a:chExt cx="1288" cy="56"/>
            </a:xfrm>
          </p:grpSpPr>
          <p:sp>
            <p:nvSpPr>
              <p:cNvPr id="92710" name="Line 3622"/>
              <p:cNvSpPr>
                <a:spLocks noChangeShapeType="1"/>
              </p:cNvSpPr>
              <p:nvPr/>
            </p:nvSpPr>
            <p:spPr bwMode="auto">
              <a:xfrm flipH="1">
                <a:off x="5711" y="2649"/>
                <a:ext cx="5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11" name="Line 3623"/>
              <p:cNvSpPr>
                <a:spLocks noChangeShapeType="1"/>
              </p:cNvSpPr>
              <p:nvPr/>
            </p:nvSpPr>
            <p:spPr bwMode="auto">
              <a:xfrm flipV="1">
                <a:off x="5852" y="265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12" name="Line 3624"/>
              <p:cNvSpPr>
                <a:spLocks noChangeShapeType="1"/>
              </p:cNvSpPr>
              <p:nvPr/>
            </p:nvSpPr>
            <p:spPr bwMode="auto">
              <a:xfrm flipH="1">
                <a:off x="5854" y="2649"/>
                <a:ext cx="3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13" name="Line 3625"/>
              <p:cNvSpPr>
                <a:spLocks noChangeShapeType="1"/>
              </p:cNvSpPr>
              <p:nvPr/>
            </p:nvSpPr>
            <p:spPr bwMode="auto">
              <a:xfrm flipV="1">
                <a:off x="5887" y="264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14" name="Line 3626"/>
              <p:cNvSpPr>
                <a:spLocks noChangeShapeType="1"/>
              </p:cNvSpPr>
              <p:nvPr/>
            </p:nvSpPr>
            <p:spPr bwMode="auto">
              <a:xfrm>
                <a:off x="5887" y="2654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15" name="Line 3627"/>
              <p:cNvSpPr>
                <a:spLocks noChangeShapeType="1"/>
              </p:cNvSpPr>
              <p:nvPr/>
            </p:nvSpPr>
            <p:spPr bwMode="auto">
              <a:xfrm flipH="1">
                <a:off x="6060" y="2652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16" name="Line 3628"/>
              <p:cNvSpPr>
                <a:spLocks noChangeShapeType="1"/>
              </p:cNvSpPr>
              <p:nvPr/>
            </p:nvSpPr>
            <p:spPr bwMode="auto">
              <a:xfrm flipV="1">
                <a:off x="6066" y="2651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17" name="Line 3629"/>
              <p:cNvSpPr>
                <a:spLocks noChangeShapeType="1"/>
              </p:cNvSpPr>
              <p:nvPr/>
            </p:nvSpPr>
            <p:spPr bwMode="auto">
              <a:xfrm flipH="1">
                <a:off x="6072" y="265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18" name="Line 3630"/>
              <p:cNvSpPr>
                <a:spLocks noChangeShapeType="1"/>
              </p:cNvSpPr>
              <p:nvPr/>
            </p:nvSpPr>
            <p:spPr bwMode="auto">
              <a:xfrm flipH="1" flipV="1">
                <a:off x="6074" y="2650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19" name="Line 3631"/>
              <p:cNvSpPr>
                <a:spLocks noChangeShapeType="1"/>
              </p:cNvSpPr>
              <p:nvPr/>
            </p:nvSpPr>
            <p:spPr bwMode="auto">
              <a:xfrm>
                <a:off x="6079" y="2652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20" name="Line 3632"/>
              <p:cNvSpPr>
                <a:spLocks noChangeShapeType="1"/>
              </p:cNvSpPr>
              <p:nvPr/>
            </p:nvSpPr>
            <p:spPr bwMode="auto">
              <a:xfrm flipH="1" flipV="1">
                <a:off x="6082" y="2653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21" name="Line 3633"/>
              <p:cNvSpPr>
                <a:spLocks noChangeShapeType="1"/>
              </p:cNvSpPr>
              <p:nvPr/>
            </p:nvSpPr>
            <p:spPr bwMode="auto">
              <a:xfrm>
                <a:off x="6085" y="265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22" name="Line 3634"/>
              <p:cNvSpPr>
                <a:spLocks noChangeShapeType="1"/>
              </p:cNvSpPr>
              <p:nvPr/>
            </p:nvSpPr>
            <p:spPr bwMode="auto">
              <a:xfrm>
                <a:off x="4804" y="264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23" name="Line 3635"/>
              <p:cNvSpPr>
                <a:spLocks noChangeShapeType="1"/>
              </p:cNvSpPr>
              <p:nvPr/>
            </p:nvSpPr>
            <p:spPr bwMode="auto">
              <a:xfrm flipH="1" flipV="1">
                <a:off x="4804" y="2642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24" name="Line 3636"/>
              <p:cNvSpPr>
                <a:spLocks noChangeShapeType="1"/>
              </p:cNvSpPr>
              <p:nvPr/>
            </p:nvSpPr>
            <p:spPr bwMode="auto">
              <a:xfrm>
                <a:off x="4806" y="2646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25" name="Line 3637"/>
              <p:cNvSpPr>
                <a:spLocks noChangeShapeType="1"/>
              </p:cNvSpPr>
              <p:nvPr/>
            </p:nvSpPr>
            <p:spPr bwMode="auto">
              <a:xfrm flipH="1">
                <a:off x="4906" y="2641"/>
                <a:ext cx="7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26" name="Line 3638"/>
              <p:cNvSpPr>
                <a:spLocks noChangeShapeType="1"/>
              </p:cNvSpPr>
              <p:nvPr/>
            </p:nvSpPr>
            <p:spPr bwMode="auto">
              <a:xfrm>
                <a:off x="5111" y="264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27" name="Line 3639"/>
              <p:cNvSpPr>
                <a:spLocks noChangeShapeType="1"/>
              </p:cNvSpPr>
              <p:nvPr/>
            </p:nvSpPr>
            <p:spPr bwMode="auto">
              <a:xfrm flipH="1" flipV="1">
                <a:off x="5111" y="2642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28" name="Line 3640"/>
              <p:cNvSpPr>
                <a:spLocks noChangeShapeType="1"/>
              </p:cNvSpPr>
              <p:nvPr/>
            </p:nvSpPr>
            <p:spPr bwMode="auto">
              <a:xfrm>
                <a:off x="5113" y="2646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29" name="Line 3641"/>
              <p:cNvSpPr>
                <a:spLocks noChangeShapeType="1"/>
              </p:cNvSpPr>
              <p:nvPr/>
            </p:nvSpPr>
            <p:spPr bwMode="auto">
              <a:xfrm flipH="1">
                <a:off x="5215" y="2641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30" name="Line 3642"/>
              <p:cNvSpPr>
                <a:spLocks noChangeShapeType="1"/>
              </p:cNvSpPr>
              <p:nvPr/>
            </p:nvSpPr>
            <p:spPr bwMode="auto">
              <a:xfrm flipV="1">
                <a:off x="5215" y="2646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31" name="Line 3643"/>
              <p:cNvSpPr>
                <a:spLocks noChangeShapeType="1"/>
              </p:cNvSpPr>
              <p:nvPr/>
            </p:nvSpPr>
            <p:spPr bwMode="auto">
              <a:xfrm flipH="1" flipV="1">
                <a:off x="5303" y="2641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32" name="Line 3644"/>
              <p:cNvSpPr>
                <a:spLocks noChangeShapeType="1"/>
              </p:cNvSpPr>
              <p:nvPr/>
            </p:nvSpPr>
            <p:spPr bwMode="auto">
              <a:xfrm>
                <a:off x="5306" y="2643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33" name="Line 3645"/>
              <p:cNvSpPr>
                <a:spLocks noChangeShapeType="1"/>
              </p:cNvSpPr>
              <p:nvPr/>
            </p:nvSpPr>
            <p:spPr bwMode="auto">
              <a:xfrm flipH="1" flipV="1">
                <a:off x="5309" y="2645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34" name="Line 3646"/>
              <p:cNvSpPr>
                <a:spLocks noChangeShapeType="1"/>
              </p:cNvSpPr>
              <p:nvPr/>
            </p:nvSpPr>
            <p:spPr bwMode="auto">
              <a:xfrm>
                <a:off x="5311" y="2646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35" name="Line 3647"/>
              <p:cNvSpPr>
                <a:spLocks noChangeShapeType="1"/>
              </p:cNvSpPr>
              <p:nvPr/>
            </p:nvSpPr>
            <p:spPr bwMode="auto">
              <a:xfrm flipH="1">
                <a:off x="5322" y="2649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36" name="Line 3648"/>
              <p:cNvSpPr>
                <a:spLocks noChangeShapeType="1"/>
              </p:cNvSpPr>
              <p:nvPr/>
            </p:nvSpPr>
            <p:spPr bwMode="auto">
              <a:xfrm flipH="1">
                <a:off x="5325" y="2645"/>
                <a:ext cx="8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37" name="Line 3649"/>
              <p:cNvSpPr>
                <a:spLocks noChangeShapeType="1"/>
              </p:cNvSpPr>
              <p:nvPr/>
            </p:nvSpPr>
            <p:spPr bwMode="auto">
              <a:xfrm flipV="1">
                <a:off x="5333" y="2644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38" name="Line 3650"/>
              <p:cNvSpPr>
                <a:spLocks noChangeShapeType="1"/>
              </p:cNvSpPr>
              <p:nvPr/>
            </p:nvSpPr>
            <p:spPr bwMode="auto">
              <a:xfrm flipH="1">
                <a:off x="5337" y="2643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39" name="Line 3651"/>
              <p:cNvSpPr>
                <a:spLocks noChangeShapeType="1"/>
              </p:cNvSpPr>
              <p:nvPr/>
            </p:nvSpPr>
            <p:spPr bwMode="auto">
              <a:xfrm flipH="1">
                <a:off x="5340" y="264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40" name="Line 3652"/>
              <p:cNvSpPr>
                <a:spLocks noChangeShapeType="1"/>
              </p:cNvSpPr>
              <p:nvPr/>
            </p:nvSpPr>
            <p:spPr bwMode="auto">
              <a:xfrm>
                <a:off x="5345" y="2643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41" name="Line 3653"/>
              <p:cNvSpPr>
                <a:spLocks noChangeShapeType="1"/>
              </p:cNvSpPr>
              <p:nvPr/>
            </p:nvSpPr>
            <p:spPr bwMode="auto">
              <a:xfrm flipH="1" flipV="1">
                <a:off x="5348" y="2644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42" name="Line 3654"/>
              <p:cNvSpPr>
                <a:spLocks noChangeShapeType="1"/>
              </p:cNvSpPr>
              <p:nvPr/>
            </p:nvSpPr>
            <p:spPr bwMode="auto">
              <a:xfrm>
                <a:off x="5351" y="2645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43" name="Line 3655"/>
              <p:cNvSpPr>
                <a:spLocks noChangeShapeType="1"/>
              </p:cNvSpPr>
              <p:nvPr/>
            </p:nvSpPr>
            <p:spPr bwMode="auto">
              <a:xfrm flipH="1">
                <a:off x="5356" y="264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44" name="Line 3656"/>
              <p:cNvSpPr>
                <a:spLocks noChangeShapeType="1"/>
              </p:cNvSpPr>
              <p:nvPr/>
            </p:nvSpPr>
            <p:spPr bwMode="auto">
              <a:xfrm>
                <a:off x="5357" y="2647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45" name="Line 3657"/>
              <p:cNvSpPr>
                <a:spLocks noChangeShapeType="1"/>
              </p:cNvSpPr>
              <p:nvPr/>
            </p:nvSpPr>
            <p:spPr bwMode="auto">
              <a:xfrm flipH="1">
                <a:off x="5396" y="2641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46" name="Line 3658"/>
              <p:cNvSpPr>
                <a:spLocks noChangeShapeType="1"/>
              </p:cNvSpPr>
              <p:nvPr/>
            </p:nvSpPr>
            <p:spPr bwMode="auto">
              <a:xfrm>
                <a:off x="5396" y="2646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47" name="Line 3659"/>
              <p:cNvSpPr>
                <a:spLocks noChangeShapeType="1"/>
              </p:cNvSpPr>
              <p:nvPr/>
            </p:nvSpPr>
            <p:spPr bwMode="auto">
              <a:xfrm flipH="1" flipV="1">
                <a:off x="5478" y="2641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48" name="Line 3660"/>
              <p:cNvSpPr>
                <a:spLocks noChangeShapeType="1"/>
              </p:cNvSpPr>
              <p:nvPr/>
            </p:nvSpPr>
            <p:spPr bwMode="auto">
              <a:xfrm>
                <a:off x="5479" y="2644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49" name="Line 3661"/>
              <p:cNvSpPr>
                <a:spLocks noChangeShapeType="1"/>
              </p:cNvSpPr>
              <p:nvPr/>
            </p:nvSpPr>
            <p:spPr bwMode="auto">
              <a:xfrm>
                <a:off x="5565" y="2641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50" name="Line 3662"/>
              <p:cNvSpPr>
                <a:spLocks noChangeShapeType="1"/>
              </p:cNvSpPr>
              <p:nvPr/>
            </p:nvSpPr>
            <p:spPr bwMode="auto">
              <a:xfrm>
                <a:off x="5565" y="2645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51" name="Line 3663"/>
              <p:cNvSpPr>
                <a:spLocks noChangeShapeType="1"/>
              </p:cNvSpPr>
              <p:nvPr/>
            </p:nvSpPr>
            <p:spPr bwMode="auto">
              <a:xfrm flipH="1" flipV="1">
                <a:off x="5602" y="2641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52" name="Line 3664"/>
              <p:cNvSpPr>
                <a:spLocks noChangeShapeType="1"/>
              </p:cNvSpPr>
              <p:nvPr/>
            </p:nvSpPr>
            <p:spPr bwMode="auto">
              <a:xfrm>
                <a:off x="5603" y="2645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53" name="Line 3665"/>
              <p:cNvSpPr>
                <a:spLocks noChangeShapeType="1"/>
              </p:cNvSpPr>
              <p:nvPr/>
            </p:nvSpPr>
            <p:spPr bwMode="auto">
              <a:xfrm flipV="1">
                <a:off x="5716" y="2644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54" name="Line 3666"/>
              <p:cNvSpPr>
                <a:spLocks noChangeShapeType="1"/>
              </p:cNvSpPr>
              <p:nvPr/>
            </p:nvSpPr>
            <p:spPr bwMode="auto">
              <a:xfrm flipH="1">
                <a:off x="5719" y="2641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55" name="Line 3667"/>
              <p:cNvSpPr>
                <a:spLocks noChangeShapeType="1"/>
              </p:cNvSpPr>
              <p:nvPr/>
            </p:nvSpPr>
            <p:spPr bwMode="auto">
              <a:xfrm>
                <a:off x="5857" y="2641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56" name="Line 3668"/>
              <p:cNvSpPr>
                <a:spLocks noChangeShapeType="1"/>
              </p:cNvSpPr>
              <p:nvPr/>
            </p:nvSpPr>
            <p:spPr bwMode="auto">
              <a:xfrm flipV="1">
                <a:off x="5857" y="2645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57" name="Line 3669"/>
              <p:cNvSpPr>
                <a:spLocks noChangeShapeType="1"/>
              </p:cNvSpPr>
              <p:nvPr/>
            </p:nvSpPr>
            <p:spPr bwMode="auto">
              <a:xfrm>
                <a:off x="5888" y="2641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58" name="Line 3670"/>
              <p:cNvSpPr>
                <a:spLocks noChangeShapeType="1"/>
              </p:cNvSpPr>
              <p:nvPr/>
            </p:nvSpPr>
            <p:spPr bwMode="auto">
              <a:xfrm flipV="1">
                <a:off x="5887" y="2645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59" name="Line 3671"/>
              <p:cNvSpPr>
                <a:spLocks noChangeShapeType="1"/>
              </p:cNvSpPr>
              <p:nvPr/>
            </p:nvSpPr>
            <p:spPr bwMode="auto">
              <a:xfrm flipH="1" flipV="1">
                <a:off x="4800" y="2632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60" name="Line 3672"/>
              <p:cNvSpPr>
                <a:spLocks noChangeShapeType="1"/>
              </p:cNvSpPr>
              <p:nvPr/>
            </p:nvSpPr>
            <p:spPr bwMode="auto">
              <a:xfrm>
                <a:off x="4801" y="2635"/>
                <a:ext cx="3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61" name="Line 3673"/>
              <p:cNvSpPr>
                <a:spLocks noChangeShapeType="1"/>
              </p:cNvSpPr>
              <p:nvPr/>
            </p:nvSpPr>
            <p:spPr bwMode="auto">
              <a:xfrm flipV="1">
                <a:off x="4913" y="2637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62" name="Line 3674"/>
              <p:cNvSpPr>
                <a:spLocks noChangeShapeType="1"/>
              </p:cNvSpPr>
              <p:nvPr/>
            </p:nvSpPr>
            <p:spPr bwMode="auto">
              <a:xfrm flipH="1">
                <a:off x="4914" y="2632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63" name="Line 3675"/>
              <p:cNvSpPr>
                <a:spLocks noChangeShapeType="1"/>
              </p:cNvSpPr>
              <p:nvPr/>
            </p:nvSpPr>
            <p:spPr bwMode="auto">
              <a:xfrm flipH="1" flipV="1">
                <a:off x="5106" y="2632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64" name="Line 3676"/>
              <p:cNvSpPr>
                <a:spLocks noChangeShapeType="1"/>
              </p:cNvSpPr>
              <p:nvPr/>
            </p:nvSpPr>
            <p:spPr bwMode="auto">
              <a:xfrm>
                <a:off x="5108" y="2636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65" name="Line 3677"/>
              <p:cNvSpPr>
                <a:spLocks noChangeShapeType="1"/>
              </p:cNvSpPr>
              <p:nvPr/>
            </p:nvSpPr>
            <p:spPr bwMode="auto">
              <a:xfrm flipV="1">
                <a:off x="5218" y="2634"/>
                <a:ext cx="4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66" name="Line 3678"/>
              <p:cNvSpPr>
                <a:spLocks noChangeShapeType="1"/>
              </p:cNvSpPr>
              <p:nvPr/>
            </p:nvSpPr>
            <p:spPr bwMode="auto">
              <a:xfrm>
                <a:off x="5222" y="263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67" name="Line 3679"/>
              <p:cNvSpPr>
                <a:spLocks noChangeShapeType="1"/>
              </p:cNvSpPr>
              <p:nvPr/>
            </p:nvSpPr>
            <p:spPr bwMode="auto">
              <a:xfrm flipH="1" flipV="1">
                <a:off x="5293" y="2632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68" name="Line 3680"/>
              <p:cNvSpPr>
                <a:spLocks noChangeShapeType="1"/>
              </p:cNvSpPr>
              <p:nvPr/>
            </p:nvSpPr>
            <p:spPr bwMode="auto">
              <a:xfrm>
                <a:off x="5297" y="2636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69" name="Line 3681"/>
              <p:cNvSpPr>
                <a:spLocks noChangeShapeType="1"/>
              </p:cNvSpPr>
              <p:nvPr/>
            </p:nvSpPr>
            <p:spPr bwMode="auto">
              <a:xfrm flipH="1">
                <a:off x="5300" y="263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70" name="Line 3682"/>
              <p:cNvSpPr>
                <a:spLocks noChangeShapeType="1"/>
              </p:cNvSpPr>
              <p:nvPr/>
            </p:nvSpPr>
            <p:spPr bwMode="auto">
              <a:xfrm>
                <a:off x="5301" y="2639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71" name="Line 3683"/>
              <p:cNvSpPr>
                <a:spLocks noChangeShapeType="1"/>
              </p:cNvSpPr>
              <p:nvPr/>
            </p:nvSpPr>
            <p:spPr bwMode="auto">
              <a:xfrm>
                <a:off x="5398" y="263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72" name="Line 3684"/>
              <p:cNvSpPr>
                <a:spLocks noChangeShapeType="1"/>
              </p:cNvSpPr>
              <p:nvPr/>
            </p:nvSpPr>
            <p:spPr bwMode="auto">
              <a:xfrm>
                <a:off x="5398" y="2638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73" name="Line 3685"/>
              <p:cNvSpPr>
                <a:spLocks noChangeShapeType="1"/>
              </p:cNvSpPr>
              <p:nvPr/>
            </p:nvSpPr>
            <p:spPr bwMode="auto">
              <a:xfrm flipH="1" flipV="1">
                <a:off x="5475" y="2632"/>
                <a:ext cx="3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74" name="Line 3686"/>
              <p:cNvSpPr>
                <a:spLocks noChangeShapeType="1"/>
              </p:cNvSpPr>
              <p:nvPr/>
            </p:nvSpPr>
            <p:spPr bwMode="auto">
              <a:xfrm>
                <a:off x="5478" y="2638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75" name="Line 3687"/>
              <p:cNvSpPr>
                <a:spLocks noChangeShapeType="1"/>
              </p:cNvSpPr>
              <p:nvPr/>
            </p:nvSpPr>
            <p:spPr bwMode="auto">
              <a:xfrm flipV="1">
                <a:off x="5565" y="263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76" name="Line 3688"/>
              <p:cNvSpPr>
                <a:spLocks noChangeShapeType="1"/>
              </p:cNvSpPr>
              <p:nvPr/>
            </p:nvSpPr>
            <p:spPr bwMode="auto">
              <a:xfrm>
                <a:off x="5565" y="2637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77" name="Line 3689"/>
              <p:cNvSpPr>
                <a:spLocks noChangeShapeType="1"/>
              </p:cNvSpPr>
              <p:nvPr/>
            </p:nvSpPr>
            <p:spPr bwMode="auto">
              <a:xfrm flipV="1">
                <a:off x="5600" y="263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78" name="Line 3690"/>
              <p:cNvSpPr>
                <a:spLocks noChangeShapeType="1"/>
              </p:cNvSpPr>
              <p:nvPr/>
            </p:nvSpPr>
            <p:spPr bwMode="auto">
              <a:xfrm>
                <a:off x="5600" y="263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79" name="Line 3691"/>
              <p:cNvSpPr>
                <a:spLocks noChangeShapeType="1"/>
              </p:cNvSpPr>
              <p:nvPr/>
            </p:nvSpPr>
            <p:spPr bwMode="auto">
              <a:xfrm flipH="1" flipV="1">
                <a:off x="5601" y="2636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80" name="Line 3692"/>
              <p:cNvSpPr>
                <a:spLocks noChangeShapeType="1"/>
              </p:cNvSpPr>
              <p:nvPr/>
            </p:nvSpPr>
            <p:spPr bwMode="auto">
              <a:xfrm>
                <a:off x="5602" y="263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81" name="Line 3693"/>
              <p:cNvSpPr>
                <a:spLocks noChangeShapeType="1"/>
              </p:cNvSpPr>
              <p:nvPr/>
            </p:nvSpPr>
            <p:spPr bwMode="auto">
              <a:xfrm flipH="1">
                <a:off x="5723" y="2636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82" name="Line 3694"/>
              <p:cNvSpPr>
                <a:spLocks noChangeShapeType="1"/>
              </p:cNvSpPr>
              <p:nvPr/>
            </p:nvSpPr>
            <p:spPr bwMode="auto">
              <a:xfrm flipV="1">
                <a:off x="5727" y="2632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83" name="Line 3695"/>
              <p:cNvSpPr>
                <a:spLocks noChangeShapeType="1"/>
              </p:cNvSpPr>
              <p:nvPr/>
            </p:nvSpPr>
            <p:spPr bwMode="auto">
              <a:xfrm flipV="1">
                <a:off x="5857" y="2632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84" name="Line 3696"/>
              <p:cNvSpPr>
                <a:spLocks noChangeShapeType="1"/>
              </p:cNvSpPr>
              <p:nvPr/>
            </p:nvSpPr>
            <p:spPr bwMode="auto">
              <a:xfrm>
                <a:off x="5857" y="263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85" name="Line 3697"/>
              <p:cNvSpPr>
                <a:spLocks noChangeShapeType="1"/>
              </p:cNvSpPr>
              <p:nvPr/>
            </p:nvSpPr>
            <p:spPr bwMode="auto">
              <a:xfrm>
                <a:off x="5890" y="2632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86" name="Line 3698"/>
              <p:cNvSpPr>
                <a:spLocks noChangeShapeType="1"/>
              </p:cNvSpPr>
              <p:nvPr/>
            </p:nvSpPr>
            <p:spPr bwMode="auto">
              <a:xfrm flipV="1">
                <a:off x="5888" y="2636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87" name="Line 3699"/>
              <p:cNvSpPr>
                <a:spLocks noChangeShapeType="1"/>
              </p:cNvSpPr>
              <p:nvPr/>
            </p:nvSpPr>
            <p:spPr bwMode="auto">
              <a:xfrm flipV="1">
                <a:off x="4799" y="2625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88" name="Line 3700"/>
              <p:cNvSpPr>
                <a:spLocks noChangeShapeType="1"/>
              </p:cNvSpPr>
              <p:nvPr/>
            </p:nvSpPr>
            <p:spPr bwMode="auto">
              <a:xfrm>
                <a:off x="4799" y="262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89" name="Line 3701"/>
              <p:cNvSpPr>
                <a:spLocks noChangeShapeType="1"/>
              </p:cNvSpPr>
              <p:nvPr/>
            </p:nvSpPr>
            <p:spPr bwMode="auto">
              <a:xfrm flipH="1">
                <a:off x="4918" y="2625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90" name="Line 3702"/>
              <p:cNvSpPr>
                <a:spLocks noChangeShapeType="1"/>
              </p:cNvSpPr>
              <p:nvPr/>
            </p:nvSpPr>
            <p:spPr bwMode="auto">
              <a:xfrm flipV="1">
                <a:off x="4917" y="262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91" name="Line 3703"/>
              <p:cNvSpPr>
                <a:spLocks noChangeShapeType="1"/>
              </p:cNvSpPr>
              <p:nvPr/>
            </p:nvSpPr>
            <p:spPr bwMode="auto">
              <a:xfrm flipH="1" flipV="1">
                <a:off x="5018" y="2625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92" name="Line 3704"/>
              <p:cNvSpPr>
                <a:spLocks noChangeShapeType="1"/>
              </p:cNvSpPr>
              <p:nvPr/>
            </p:nvSpPr>
            <p:spPr bwMode="auto">
              <a:xfrm>
                <a:off x="5023" y="262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93" name="Line 3705"/>
              <p:cNvSpPr>
                <a:spLocks noChangeShapeType="1"/>
              </p:cNvSpPr>
              <p:nvPr/>
            </p:nvSpPr>
            <p:spPr bwMode="auto">
              <a:xfrm flipH="1" flipV="1">
                <a:off x="5024" y="262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94" name="Line 3706"/>
              <p:cNvSpPr>
                <a:spLocks noChangeShapeType="1"/>
              </p:cNvSpPr>
              <p:nvPr/>
            </p:nvSpPr>
            <p:spPr bwMode="auto">
              <a:xfrm>
                <a:off x="5029" y="2629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95" name="Line 3707"/>
              <p:cNvSpPr>
                <a:spLocks noChangeShapeType="1"/>
              </p:cNvSpPr>
              <p:nvPr/>
            </p:nvSpPr>
            <p:spPr bwMode="auto">
              <a:xfrm flipH="1">
                <a:off x="5032" y="2629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96" name="Line 3708"/>
              <p:cNvSpPr>
                <a:spLocks noChangeShapeType="1"/>
              </p:cNvSpPr>
              <p:nvPr/>
            </p:nvSpPr>
            <p:spPr bwMode="auto">
              <a:xfrm>
                <a:off x="5034" y="2629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97" name="Line 3709"/>
              <p:cNvSpPr>
                <a:spLocks noChangeShapeType="1"/>
              </p:cNvSpPr>
              <p:nvPr/>
            </p:nvSpPr>
            <p:spPr bwMode="auto">
              <a:xfrm flipV="1">
                <a:off x="5040" y="2629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98" name="Line 3710"/>
              <p:cNvSpPr>
                <a:spLocks noChangeShapeType="1"/>
              </p:cNvSpPr>
              <p:nvPr/>
            </p:nvSpPr>
            <p:spPr bwMode="auto">
              <a:xfrm flipH="1">
                <a:off x="5043" y="2629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99" name="Line 3711"/>
              <p:cNvSpPr>
                <a:spLocks noChangeShapeType="1"/>
              </p:cNvSpPr>
              <p:nvPr/>
            </p:nvSpPr>
            <p:spPr bwMode="auto">
              <a:xfrm>
                <a:off x="5048" y="2629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00" name="Line 3712"/>
              <p:cNvSpPr>
                <a:spLocks noChangeShapeType="1"/>
              </p:cNvSpPr>
              <p:nvPr/>
            </p:nvSpPr>
            <p:spPr bwMode="auto">
              <a:xfrm flipH="1">
                <a:off x="5052" y="2629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01" name="Line 3713"/>
              <p:cNvSpPr>
                <a:spLocks noChangeShapeType="1"/>
              </p:cNvSpPr>
              <p:nvPr/>
            </p:nvSpPr>
            <p:spPr bwMode="auto">
              <a:xfrm flipV="1">
                <a:off x="5057" y="2625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02" name="Line 3714"/>
              <p:cNvSpPr>
                <a:spLocks noChangeShapeType="1"/>
              </p:cNvSpPr>
              <p:nvPr/>
            </p:nvSpPr>
            <p:spPr bwMode="auto">
              <a:xfrm flipH="1">
                <a:off x="5062" y="262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03" name="Line 3715"/>
              <p:cNvSpPr>
                <a:spLocks noChangeShapeType="1"/>
              </p:cNvSpPr>
              <p:nvPr/>
            </p:nvSpPr>
            <p:spPr bwMode="auto">
              <a:xfrm flipH="1" flipV="1">
                <a:off x="5099" y="2625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04" name="Line 3716"/>
              <p:cNvSpPr>
                <a:spLocks noChangeShapeType="1"/>
              </p:cNvSpPr>
              <p:nvPr/>
            </p:nvSpPr>
            <p:spPr bwMode="auto">
              <a:xfrm>
                <a:off x="5102" y="262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05" name="Line 3717"/>
              <p:cNvSpPr>
                <a:spLocks noChangeShapeType="1"/>
              </p:cNvSpPr>
              <p:nvPr/>
            </p:nvSpPr>
            <p:spPr bwMode="auto">
              <a:xfrm flipH="1" flipV="1">
                <a:off x="5103" y="2629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06" name="Line 3718"/>
              <p:cNvSpPr>
                <a:spLocks noChangeShapeType="1"/>
              </p:cNvSpPr>
              <p:nvPr/>
            </p:nvSpPr>
            <p:spPr bwMode="auto">
              <a:xfrm>
                <a:off x="5105" y="263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07" name="Line 3719"/>
              <p:cNvSpPr>
                <a:spLocks noChangeShapeType="1"/>
              </p:cNvSpPr>
              <p:nvPr/>
            </p:nvSpPr>
            <p:spPr bwMode="auto">
              <a:xfrm flipV="1">
                <a:off x="5222" y="2625"/>
                <a:ext cx="7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08" name="Line 3720"/>
              <p:cNvSpPr>
                <a:spLocks noChangeShapeType="1"/>
              </p:cNvSpPr>
              <p:nvPr/>
            </p:nvSpPr>
            <p:spPr bwMode="auto">
              <a:xfrm>
                <a:off x="5229" y="262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09" name="Line 3721"/>
              <p:cNvSpPr>
                <a:spLocks noChangeShapeType="1"/>
              </p:cNvSpPr>
              <p:nvPr/>
            </p:nvSpPr>
            <p:spPr bwMode="auto">
              <a:xfrm flipH="1" flipV="1">
                <a:off x="5285" y="2625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10" name="Line 3722"/>
              <p:cNvSpPr>
                <a:spLocks noChangeShapeType="1"/>
              </p:cNvSpPr>
              <p:nvPr/>
            </p:nvSpPr>
            <p:spPr bwMode="auto">
              <a:xfrm>
                <a:off x="5289" y="2629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11" name="Line 3723"/>
              <p:cNvSpPr>
                <a:spLocks noChangeShapeType="1"/>
              </p:cNvSpPr>
              <p:nvPr/>
            </p:nvSpPr>
            <p:spPr bwMode="auto">
              <a:xfrm flipH="1">
                <a:off x="5292" y="263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12" name="Line 3724"/>
              <p:cNvSpPr>
                <a:spLocks noChangeShapeType="1"/>
              </p:cNvSpPr>
              <p:nvPr/>
            </p:nvSpPr>
            <p:spPr bwMode="auto">
              <a:xfrm flipH="1">
                <a:off x="5399" y="2625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13" name="Line 3725"/>
              <p:cNvSpPr>
                <a:spLocks noChangeShapeType="1"/>
              </p:cNvSpPr>
              <p:nvPr/>
            </p:nvSpPr>
            <p:spPr bwMode="auto">
              <a:xfrm flipV="1">
                <a:off x="5398" y="262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14" name="Line 3726"/>
              <p:cNvSpPr>
                <a:spLocks noChangeShapeType="1"/>
              </p:cNvSpPr>
              <p:nvPr/>
            </p:nvSpPr>
            <p:spPr bwMode="auto">
              <a:xfrm>
                <a:off x="5474" y="2625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15" name="Line 3727"/>
              <p:cNvSpPr>
                <a:spLocks noChangeShapeType="1"/>
              </p:cNvSpPr>
              <p:nvPr/>
            </p:nvSpPr>
            <p:spPr bwMode="auto">
              <a:xfrm flipH="1" flipV="1">
                <a:off x="5474" y="2628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16" name="Line 3728"/>
              <p:cNvSpPr>
                <a:spLocks noChangeShapeType="1"/>
              </p:cNvSpPr>
              <p:nvPr/>
            </p:nvSpPr>
            <p:spPr bwMode="auto">
              <a:xfrm>
                <a:off x="5475" y="263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17" name="Line 3729"/>
              <p:cNvSpPr>
                <a:spLocks noChangeShapeType="1"/>
              </p:cNvSpPr>
              <p:nvPr/>
            </p:nvSpPr>
            <p:spPr bwMode="auto">
              <a:xfrm flipH="1" flipV="1">
                <a:off x="5562" y="2625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18" name="Line 3730"/>
              <p:cNvSpPr>
                <a:spLocks noChangeShapeType="1"/>
              </p:cNvSpPr>
              <p:nvPr/>
            </p:nvSpPr>
            <p:spPr bwMode="auto">
              <a:xfrm>
                <a:off x="5564" y="262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19" name="Line 3731"/>
              <p:cNvSpPr>
                <a:spLocks noChangeShapeType="1"/>
              </p:cNvSpPr>
              <p:nvPr/>
            </p:nvSpPr>
            <p:spPr bwMode="auto">
              <a:xfrm flipH="1" flipV="1">
                <a:off x="5597" y="2625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20" name="Line 3732"/>
              <p:cNvSpPr>
                <a:spLocks noChangeShapeType="1"/>
              </p:cNvSpPr>
              <p:nvPr/>
            </p:nvSpPr>
            <p:spPr bwMode="auto">
              <a:xfrm>
                <a:off x="5598" y="2628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21" name="Line 3733"/>
              <p:cNvSpPr>
                <a:spLocks noChangeShapeType="1"/>
              </p:cNvSpPr>
              <p:nvPr/>
            </p:nvSpPr>
            <p:spPr bwMode="auto">
              <a:xfrm flipV="1">
                <a:off x="5729" y="2629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22" name="Line 3734"/>
              <p:cNvSpPr>
                <a:spLocks noChangeShapeType="1"/>
              </p:cNvSpPr>
              <p:nvPr/>
            </p:nvSpPr>
            <p:spPr bwMode="auto">
              <a:xfrm flipV="1">
                <a:off x="5734" y="2625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23" name="Line 3735"/>
              <p:cNvSpPr>
                <a:spLocks noChangeShapeType="1"/>
              </p:cNvSpPr>
              <p:nvPr/>
            </p:nvSpPr>
            <p:spPr bwMode="auto">
              <a:xfrm flipH="1" flipV="1">
                <a:off x="5855" y="2625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24" name="Line 3736"/>
              <p:cNvSpPr>
                <a:spLocks noChangeShapeType="1"/>
              </p:cNvSpPr>
              <p:nvPr/>
            </p:nvSpPr>
            <p:spPr bwMode="auto">
              <a:xfrm>
                <a:off x="5856" y="262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25" name="Line 3737"/>
              <p:cNvSpPr>
                <a:spLocks noChangeShapeType="1"/>
              </p:cNvSpPr>
              <p:nvPr/>
            </p:nvSpPr>
            <p:spPr bwMode="auto">
              <a:xfrm flipV="1">
                <a:off x="5888" y="2625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26" name="Line 3738"/>
              <p:cNvSpPr>
                <a:spLocks noChangeShapeType="1"/>
              </p:cNvSpPr>
              <p:nvPr/>
            </p:nvSpPr>
            <p:spPr bwMode="auto">
              <a:xfrm>
                <a:off x="5888" y="2629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27" name="Line 3739"/>
              <p:cNvSpPr>
                <a:spLocks noChangeShapeType="1"/>
              </p:cNvSpPr>
              <p:nvPr/>
            </p:nvSpPr>
            <p:spPr bwMode="auto">
              <a:xfrm>
                <a:off x="4799" y="261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28" name="Line 3740"/>
              <p:cNvSpPr>
                <a:spLocks noChangeShapeType="1"/>
              </p:cNvSpPr>
              <p:nvPr/>
            </p:nvSpPr>
            <p:spPr bwMode="auto">
              <a:xfrm flipV="1">
                <a:off x="4799" y="2622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29" name="Line 3741"/>
              <p:cNvSpPr>
                <a:spLocks noChangeShapeType="1"/>
              </p:cNvSpPr>
              <p:nvPr/>
            </p:nvSpPr>
            <p:spPr bwMode="auto">
              <a:xfrm flipH="1">
                <a:off x="4920" y="2617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30" name="Line 3742"/>
              <p:cNvSpPr>
                <a:spLocks noChangeShapeType="1"/>
              </p:cNvSpPr>
              <p:nvPr/>
            </p:nvSpPr>
            <p:spPr bwMode="auto">
              <a:xfrm>
                <a:off x="4920" y="262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31" name="Line 3743"/>
              <p:cNvSpPr>
                <a:spLocks noChangeShapeType="1"/>
              </p:cNvSpPr>
              <p:nvPr/>
            </p:nvSpPr>
            <p:spPr bwMode="auto">
              <a:xfrm flipH="1" flipV="1">
                <a:off x="5003" y="2617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32" name="Line 3744"/>
              <p:cNvSpPr>
                <a:spLocks noChangeShapeType="1"/>
              </p:cNvSpPr>
              <p:nvPr/>
            </p:nvSpPr>
            <p:spPr bwMode="auto">
              <a:xfrm>
                <a:off x="5005" y="2620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33" name="Line 3745"/>
              <p:cNvSpPr>
                <a:spLocks noChangeShapeType="1"/>
              </p:cNvSpPr>
              <p:nvPr/>
            </p:nvSpPr>
            <p:spPr bwMode="auto">
              <a:xfrm flipH="1" flipV="1">
                <a:off x="5008" y="2621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34" name="Line 3746"/>
              <p:cNvSpPr>
                <a:spLocks noChangeShapeType="1"/>
              </p:cNvSpPr>
              <p:nvPr/>
            </p:nvSpPr>
            <p:spPr bwMode="auto">
              <a:xfrm>
                <a:off x="5011" y="2622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35" name="Line 3747"/>
              <p:cNvSpPr>
                <a:spLocks noChangeShapeType="1"/>
              </p:cNvSpPr>
              <p:nvPr/>
            </p:nvSpPr>
            <p:spPr bwMode="auto">
              <a:xfrm flipH="1">
                <a:off x="5016" y="262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36" name="Line 3748"/>
              <p:cNvSpPr>
                <a:spLocks noChangeShapeType="1"/>
              </p:cNvSpPr>
              <p:nvPr/>
            </p:nvSpPr>
            <p:spPr bwMode="auto">
              <a:xfrm>
                <a:off x="5017" y="262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37" name="Line 3749"/>
              <p:cNvSpPr>
                <a:spLocks noChangeShapeType="1"/>
              </p:cNvSpPr>
              <p:nvPr/>
            </p:nvSpPr>
            <p:spPr bwMode="auto">
              <a:xfrm flipH="1">
                <a:off x="5063" y="2622"/>
                <a:ext cx="9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38" name="Line 3750"/>
              <p:cNvSpPr>
                <a:spLocks noChangeShapeType="1"/>
              </p:cNvSpPr>
              <p:nvPr/>
            </p:nvSpPr>
            <p:spPr bwMode="auto">
              <a:xfrm flipV="1">
                <a:off x="5072" y="2620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39" name="Line 3751"/>
              <p:cNvSpPr>
                <a:spLocks noChangeShapeType="1"/>
              </p:cNvSpPr>
              <p:nvPr/>
            </p:nvSpPr>
            <p:spPr bwMode="auto">
              <a:xfrm flipH="1">
                <a:off x="5077" y="2618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40" name="Line 3752"/>
              <p:cNvSpPr>
                <a:spLocks noChangeShapeType="1"/>
              </p:cNvSpPr>
              <p:nvPr/>
            </p:nvSpPr>
            <p:spPr bwMode="auto">
              <a:xfrm>
                <a:off x="5080" y="2618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41" name="Line 3753"/>
              <p:cNvSpPr>
                <a:spLocks noChangeShapeType="1"/>
              </p:cNvSpPr>
              <p:nvPr/>
            </p:nvSpPr>
            <p:spPr bwMode="auto">
              <a:xfrm>
                <a:off x="5087" y="261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42" name="Line 3754"/>
              <p:cNvSpPr>
                <a:spLocks noChangeShapeType="1"/>
              </p:cNvSpPr>
              <p:nvPr/>
            </p:nvSpPr>
            <p:spPr bwMode="auto">
              <a:xfrm flipH="1" flipV="1">
                <a:off x="5088" y="2618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43" name="Line 3755"/>
              <p:cNvSpPr>
                <a:spLocks noChangeShapeType="1"/>
              </p:cNvSpPr>
              <p:nvPr/>
            </p:nvSpPr>
            <p:spPr bwMode="auto">
              <a:xfrm>
                <a:off x="5091" y="2621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44" name="Line 3756"/>
              <p:cNvSpPr>
                <a:spLocks noChangeShapeType="1"/>
              </p:cNvSpPr>
              <p:nvPr/>
            </p:nvSpPr>
            <p:spPr bwMode="auto">
              <a:xfrm flipH="1" flipV="1">
                <a:off x="5095" y="262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45" name="Line 3757"/>
              <p:cNvSpPr>
                <a:spLocks noChangeShapeType="1"/>
              </p:cNvSpPr>
              <p:nvPr/>
            </p:nvSpPr>
            <p:spPr bwMode="auto">
              <a:xfrm>
                <a:off x="5097" y="2623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46" name="Line 3758"/>
              <p:cNvSpPr>
                <a:spLocks noChangeShapeType="1"/>
              </p:cNvSpPr>
              <p:nvPr/>
            </p:nvSpPr>
            <p:spPr bwMode="auto">
              <a:xfrm flipH="1">
                <a:off x="5229" y="2620"/>
                <a:ext cx="9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47" name="Line 3759"/>
              <p:cNvSpPr>
                <a:spLocks noChangeShapeType="1"/>
              </p:cNvSpPr>
              <p:nvPr/>
            </p:nvSpPr>
            <p:spPr bwMode="auto">
              <a:xfrm flipV="1">
                <a:off x="5238" y="2617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48" name="Line 3760"/>
              <p:cNvSpPr>
                <a:spLocks noChangeShapeType="1"/>
              </p:cNvSpPr>
              <p:nvPr/>
            </p:nvSpPr>
            <p:spPr bwMode="auto">
              <a:xfrm flipH="1">
                <a:off x="5275" y="2617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49" name="Line 3761"/>
              <p:cNvSpPr>
                <a:spLocks noChangeShapeType="1"/>
              </p:cNvSpPr>
              <p:nvPr/>
            </p:nvSpPr>
            <p:spPr bwMode="auto">
              <a:xfrm>
                <a:off x="5277" y="261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50" name="Line 3762"/>
              <p:cNvSpPr>
                <a:spLocks noChangeShapeType="1"/>
              </p:cNvSpPr>
              <p:nvPr/>
            </p:nvSpPr>
            <p:spPr bwMode="auto">
              <a:xfrm flipH="1" flipV="1">
                <a:off x="5277" y="2618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51" name="Line 3763"/>
              <p:cNvSpPr>
                <a:spLocks noChangeShapeType="1"/>
              </p:cNvSpPr>
              <p:nvPr/>
            </p:nvSpPr>
            <p:spPr bwMode="auto">
              <a:xfrm>
                <a:off x="5282" y="2621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52" name="Line 3764"/>
              <p:cNvSpPr>
                <a:spLocks noChangeShapeType="1"/>
              </p:cNvSpPr>
              <p:nvPr/>
            </p:nvSpPr>
            <p:spPr bwMode="auto">
              <a:xfrm flipH="1">
                <a:off x="5284" y="262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53" name="Line 3765"/>
              <p:cNvSpPr>
                <a:spLocks noChangeShapeType="1"/>
              </p:cNvSpPr>
              <p:nvPr/>
            </p:nvSpPr>
            <p:spPr bwMode="auto">
              <a:xfrm>
                <a:off x="5285" y="262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54" name="Line 3766"/>
              <p:cNvSpPr>
                <a:spLocks noChangeShapeType="1"/>
              </p:cNvSpPr>
              <p:nvPr/>
            </p:nvSpPr>
            <p:spPr bwMode="auto">
              <a:xfrm flipV="1">
                <a:off x="5400" y="2618"/>
                <a:ext cx="3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55" name="Line 3767"/>
              <p:cNvSpPr>
                <a:spLocks noChangeShapeType="1"/>
              </p:cNvSpPr>
              <p:nvPr/>
            </p:nvSpPr>
            <p:spPr bwMode="auto">
              <a:xfrm>
                <a:off x="5403" y="261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56" name="Line 3768"/>
              <p:cNvSpPr>
                <a:spLocks noChangeShapeType="1"/>
              </p:cNvSpPr>
              <p:nvPr/>
            </p:nvSpPr>
            <p:spPr bwMode="auto">
              <a:xfrm flipV="1">
                <a:off x="5474" y="262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57" name="Line 3769"/>
              <p:cNvSpPr>
                <a:spLocks noChangeShapeType="1"/>
              </p:cNvSpPr>
              <p:nvPr/>
            </p:nvSpPr>
            <p:spPr bwMode="auto">
              <a:xfrm flipH="1">
                <a:off x="5474" y="2617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58" name="Line 3770"/>
              <p:cNvSpPr>
                <a:spLocks noChangeShapeType="1"/>
              </p:cNvSpPr>
              <p:nvPr/>
            </p:nvSpPr>
            <p:spPr bwMode="auto">
              <a:xfrm flipV="1">
                <a:off x="5560" y="261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59" name="Line 3771"/>
              <p:cNvSpPr>
                <a:spLocks noChangeShapeType="1"/>
              </p:cNvSpPr>
              <p:nvPr/>
            </p:nvSpPr>
            <p:spPr bwMode="auto">
              <a:xfrm>
                <a:off x="5560" y="26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60" name="Line 3772"/>
              <p:cNvSpPr>
                <a:spLocks noChangeShapeType="1"/>
              </p:cNvSpPr>
              <p:nvPr/>
            </p:nvSpPr>
            <p:spPr bwMode="auto">
              <a:xfrm flipV="1">
                <a:off x="5561" y="262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61" name="Line 3773"/>
              <p:cNvSpPr>
                <a:spLocks noChangeShapeType="1"/>
              </p:cNvSpPr>
              <p:nvPr/>
            </p:nvSpPr>
            <p:spPr bwMode="auto">
              <a:xfrm>
                <a:off x="5561" y="262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62" name="Line 3774"/>
              <p:cNvSpPr>
                <a:spLocks noChangeShapeType="1"/>
              </p:cNvSpPr>
              <p:nvPr/>
            </p:nvSpPr>
            <p:spPr bwMode="auto">
              <a:xfrm flipH="1" flipV="1">
                <a:off x="5593" y="2617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63" name="Line 3775"/>
              <p:cNvSpPr>
                <a:spLocks noChangeShapeType="1"/>
              </p:cNvSpPr>
              <p:nvPr/>
            </p:nvSpPr>
            <p:spPr bwMode="auto">
              <a:xfrm>
                <a:off x="5596" y="2622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64" name="Line 3776"/>
              <p:cNvSpPr>
                <a:spLocks noChangeShapeType="1"/>
              </p:cNvSpPr>
              <p:nvPr/>
            </p:nvSpPr>
            <p:spPr bwMode="auto">
              <a:xfrm flipV="1">
                <a:off x="5738" y="2618"/>
                <a:ext cx="4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65" name="Line 3777"/>
              <p:cNvSpPr>
                <a:spLocks noChangeShapeType="1"/>
              </p:cNvSpPr>
              <p:nvPr/>
            </p:nvSpPr>
            <p:spPr bwMode="auto">
              <a:xfrm flipH="1">
                <a:off x="5742" y="261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66" name="Line 3778"/>
              <p:cNvSpPr>
                <a:spLocks noChangeShapeType="1"/>
              </p:cNvSpPr>
              <p:nvPr/>
            </p:nvSpPr>
            <p:spPr bwMode="auto">
              <a:xfrm flipH="1" flipV="1">
                <a:off x="5849" y="2617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67" name="Line 3779"/>
              <p:cNvSpPr>
                <a:spLocks noChangeShapeType="1"/>
              </p:cNvSpPr>
              <p:nvPr/>
            </p:nvSpPr>
            <p:spPr bwMode="auto">
              <a:xfrm>
                <a:off x="5851" y="2620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68" name="Line 3780"/>
              <p:cNvSpPr>
                <a:spLocks noChangeShapeType="1"/>
              </p:cNvSpPr>
              <p:nvPr/>
            </p:nvSpPr>
            <p:spPr bwMode="auto">
              <a:xfrm>
                <a:off x="5854" y="262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69" name="Line 3781"/>
              <p:cNvSpPr>
                <a:spLocks noChangeShapeType="1"/>
              </p:cNvSpPr>
              <p:nvPr/>
            </p:nvSpPr>
            <p:spPr bwMode="auto">
              <a:xfrm flipV="1">
                <a:off x="5884" y="261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70" name="Line 3782"/>
              <p:cNvSpPr>
                <a:spLocks noChangeShapeType="1"/>
              </p:cNvSpPr>
              <p:nvPr/>
            </p:nvSpPr>
            <p:spPr bwMode="auto">
              <a:xfrm>
                <a:off x="5884" y="261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71" name="Line 3783"/>
              <p:cNvSpPr>
                <a:spLocks noChangeShapeType="1"/>
              </p:cNvSpPr>
              <p:nvPr/>
            </p:nvSpPr>
            <p:spPr bwMode="auto">
              <a:xfrm flipH="1" flipV="1">
                <a:off x="5885" y="262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72" name="Line 3784"/>
              <p:cNvSpPr>
                <a:spLocks noChangeShapeType="1"/>
              </p:cNvSpPr>
              <p:nvPr/>
            </p:nvSpPr>
            <p:spPr bwMode="auto">
              <a:xfrm>
                <a:off x="5886" y="2623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73" name="Line 3785"/>
              <p:cNvSpPr>
                <a:spLocks noChangeShapeType="1"/>
              </p:cNvSpPr>
              <p:nvPr/>
            </p:nvSpPr>
            <p:spPr bwMode="auto">
              <a:xfrm>
                <a:off x="4800" y="2609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74" name="Line 3786"/>
              <p:cNvSpPr>
                <a:spLocks noChangeShapeType="1"/>
              </p:cNvSpPr>
              <p:nvPr/>
            </p:nvSpPr>
            <p:spPr bwMode="auto">
              <a:xfrm flipV="1">
                <a:off x="4799" y="2613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75" name="Line 3787"/>
              <p:cNvSpPr>
                <a:spLocks noChangeShapeType="1"/>
              </p:cNvSpPr>
              <p:nvPr/>
            </p:nvSpPr>
            <p:spPr bwMode="auto">
              <a:xfrm>
                <a:off x="4920" y="260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76" name="Line 3788"/>
              <p:cNvSpPr>
                <a:spLocks noChangeShapeType="1"/>
              </p:cNvSpPr>
              <p:nvPr/>
            </p:nvSpPr>
            <p:spPr bwMode="auto">
              <a:xfrm>
                <a:off x="4920" y="261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77" name="Line 3789"/>
              <p:cNvSpPr>
                <a:spLocks noChangeShapeType="1"/>
              </p:cNvSpPr>
              <p:nvPr/>
            </p:nvSpPr>
            <p:spPr bwMode="auto">
              <a:xfrm flipH="1" flipV="1">
                <a:off x="4994" y="2609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78" name="Line 3790"/>
              <p:cNvSpPr>
                <a:spLocks noChangeShapeType="1"/>
              </p:cNvSpPr>
              <p:nvPr/>
            </p:nvSpPr>
            <p:spPr bwMode="auto">
              <a:xfrm>
                <a:off x="4997" y="2613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79" name="Line 3791"/>
              <p:cNvSpPr>
                <a:spLocks noChangeShapeType="1"/>
              </p:cNvSpPr>
              <p:nvPr/>
            </p:nvSpPr>
            <p:spPr bwMode="auto">
              <a:xfrm flipH="1" flipV="1">
                <a:off x="5001" y="261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80" name="Line 3792"/>
              <p:cNvSpPr>
                <a:spLocks noChangeShapeType="1"/>
              </p:cNvSpPr>
              <p:nvPr/>
            </p:nvSpPr>
            <p:spPr bwMode="auto">
              <a:xfrm>
                <a:off x="5002" y="261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81" name="Line 3793"/>
              <p:cNvSpPr>
                <a:spLocks noChangeShapeType="1"/>
              </p:cNvSpPr>
              <p:nvPr/>
            </p:nvSpPr>
            <p:spPr bwMode="auto">
              <a:xfrm flipH="1">
                <a:off x="5243" y="2616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82" name="Line 3794"/>
              <p:cNvSpPr>
                <a:spLocks noChangeShapeType="1"/>
              </p:cNvSpPr>
              <p:nvPr/>
            </p:nvSpPr>
            <p:spPr bwMode="auto">
              <a:xfrm>
                <a:off x="5246" y="261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83" name="Line 3795"/>
              <p:cNvSpPr>
                <a:spLocks noChangeShapeType="1"/>
              </p:cNvSpPr>
              <p:nvPr/>
            </p:nvSpPr>
            <p:spPr bwMode="auto">
              <a:xfrm flipH="1">
                <a:off x="5247" y="2614"/>
                <a:ext cx="7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84" name="Line 3796"/>
              <p:cNvSpPr>
                <a:spLocks noChangeShapeType="1"/>
              </p:cNvSpPr>
              <p:nvPr/>
            </p:nvSpPr>
            <p:spPr bwMode="auto">
              <a:xfrm>
                <a:off x="5254" y="261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85" name="Line 3797"/>
              <p:cNvSpPr>
                <a:spLocks noChangeShapeType="1"/>
              </p:cNvSpPr>
              <p:nvPr/>
            </p:nvSpPr>
            <p:spPr bwMode="auto">
              <a:xfrm flipH="1">
                <a:off x="5256" y="261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86" name="Line 3798"/>
              <p:cNvSpPr>
                <a:spLocks noChangeShapeType="1"/>
              </p:cNvSpPr>
              <p:nvPr/>
            </p:nvSpPr>
            <p:spPr bwMode="auto">
              <a:xfrm flipH="1">
                <a:off x="5261" y="2614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87" name="Line 3799"/>
              <p:cNvSpPr>
                <a:spLocks noChangeShapeType="1"/>
              </p:cNvSpPr>
              <p:nvPr/>
            </p:nvSpPr>
            <p:spPr bwMode="auto">
              <a:xfrm>
                <a:off x="5264" y="261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88" name="Line 3800"/>
              <p:cNvSpPr>
                <a:spLocks noChangeShapeType="1"/>
              </p:cNvSpPr>
              <p:nvPr/>
            </p:nvSpPr>
            <p:spPr bwMode="auto">
              <a:xfrm flipH="1" flipV="1">
                <a:off x="5269" y="261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89" name="Line 3801"/>
              <p:cNvSpPr>
                <a:spLocks noChangeShapeType="1"/>
              </p:cNvSpPr>
              <p:nvPr/>
            </p:nvSpPr>
            <p:spPr bwMode="auto">
              <a:xfrm>
                <a:off x="5271" y="2615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90" name="Line 3802"/>
              <p:cNvSpPr>
                <a:spLocks noChangeShapeType="1"/>
              </p:cNvSpPr>
              <p:nvPr/>
            </p:nvSpPr>
            <p:spPr bwMode="auto">
              <a:xfrm flipH="1">
                <a:off x="5405" y="2609"/>
                <a:ext cx="3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91" name="Line 3803"/>
              <p:cNvSpPr>
                <a:spLocks noChangeShapeType="1"/>
              </p:cNvSpPr>
              <p:nvPr/>
            </p:nvSpPr>
            <p:spPr bwMode="auto">
              <a:xfrm flipV="1">
                <a:off x="5403" y="261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92" name="Line 3804"/>
              <p:cNvSpPr>
                <a:spLocks noChangeShapeType="1"/>
              </p:cNvSpPr>
              <p:nvPr/>
            </p:nvSpPr>
            <p:spPr bwMode="auto">
              <a:xfrm flipH="1">
                <a:off x="5477" y="2609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93" name="Line 3805"/>
              <p:cNvSpPr>
                <a:spLocks noChangeShapeType="1"/>
              </p:cNvSpPr>
              <p:nvPr/>
            </p:nvSpPr>
            <p:spPr bwMode="auto">
              <a:xfrm flipV="1">
                <a:off x="5475" y="2615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94" name="Line 3806"/>
              <p:cNvSpPr>
                <a:spLocks noChangeShapeType="1"/>
              </p:cNvSpPr>
              <p:nvPr/>
            </p:nvSpPr>
            <p:spPr bwMode="auto">
              <a:xfrm flipH="1" flipV="1">
                <a:off x="5554" y="2609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95" name="Line 3807"/>
              <p:cNvSpPr>
                <a:spLocks noChangeShapeType="1"/>
              </p:cNvSpPr>
              <p:nvPr/>
            </p:nvSpPr>
            <p:spPr bwMode="auto">
              <a:xfrm>
                <a:off x="5558" y="2613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96" name="Line 3808"/>
              <p:cNvSpPr>
                <a:spLocks noChangeShapeType="1"/>
              </p:cNvSpPr>
              <p:nvPr/>
            </p:nvSpPr>
            <p:spPr bwMode="auto">
              <a:xfrm flipH="1" flipV="1">
                <a:off x="5589" y="260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97" name="Line 3809"/>
              <p:cNvSpPr>
                <a:spLocks noChangeShapeType="1"/>
              </p:cNvSpPr>
              <p:nvPr/>
            </p:nvSpPr>
            <p:spPr bwMode="auto">
              <a:xfrm>
                <a:off x="5590" y="2612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98" name="Line 3810"/>
              <p:cNvSpPr>
                <a:spLocks noChangeShapeType="1"/>
              </p:cNvSpPr>
              <p:nvPr/>
            </p:nvSpPr>
            <p:spPr bwMode="auto">
              <a:xfrm>
                <a:off x="5593" y="261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99" name="Line 3811"/>
              <p:cNvSpPr>
                <a:spLocks noChangeShapeType="1"/>
              </p:cNvSpPr>
              <p:nvPr/>
            </p:nvSpPr>
            <p:spPr bwMode="auto">
              <a:xfrm flipH="1">
                <a:off x="5746" y="2609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00" name="Line 3812"/>
              <p:cNvSpPr>
                <a:spLocks noChangeShapeType="1"/>
              </p:cNvSpPr>
              <p:nvPr/>
            </p:nvSpPr>
            <p:spPr bwMode="auto">
              <a:xfrm flipV="1">
                <a:off x="5743" y="2614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01" name="Line 3813"/>
              <p:cNvSpPr>
                <a:spLocks noChangeShapeType="1"/>
              </p:cNvSpPr>
              <p:nvPr/>
            </p:nvSpPr>
            <p:spPr bwMode="auto">
              <a:xfrm flipH="1">
                <a:off x="5843" y="260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02" name="Line 3814"/>
              <p:cNvSpPr>
                <a:spLocks noChangeShapeType="1"/>
              </p:cNvSpPr>
              <p:nvPr/>
            </p:nvSpPr>
            <p:spPr bwMode="auto">
              <a:xfrm>
                <a:off x="5844" y="260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03" name="Line 3815"/>
              <p:cNvSpPr>
                <a:spLocks noChangeShapeType="1"/>
              </p:cNvSpPr>
              <p:nvPr/>
            </p:nvSpPr>
            <p:spPr bwMode="auto">
              <a:xfrm flipH="1" flipV="1">
                <a:off x="5845" y="2610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04" name="Line 3816"/>
              <p:cNvSpPr>
                <a:spLocks noChangeShapeType="1"/>
              </p:cNvSpPr>
              <p:nvPr/>
            </p:nvSpPr>
            <p:spPr bwMode="auto">
              <a:xfrm>
                <a:off x="5848" y="2614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05" name="Line 3817"/>
              <p:cNvSpPr>
                <a:spLocks noChangeShapeType="1"/>
              </p:cNvSpPr>
              <p:nvPr/>
            </p:nvSpPr>
            <p:spPr bwMode="auto">
              <a:xfrm flipH="1" flipV="1">
                <a:off x="5880" y="2609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06" name="Line 3818"/>
              <p:cNvSpPr>
                <a:spLocks noChangeShapeType="1"/>
              </p:cNvSpPr>
              <p:nvPr/>
            </p:nvSpPr>
            <p:spPr bwMode="auto">
              <a:xfrm>
                <a:off x="5881" y="2613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07" name="Line 3819"/>
              <p:cNvSpPr>
                <a:spLocks noChangeShapeType="1"/>
              </p:cNvSpPr>
              <p:nvPr/>
            </p:nvSpPr>
            <p:spPr bwMode="auto">
              <a:xfrm>
                <a:off x="4801" y="260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08" name="Line 3820"/>
              <p:cNvSpPr>
                <a:spLocks noChangeShapeType="1"/>
              </p:cNvSpPr>
              <p:nvPr/>
            </p:nvSpPr>
            <p:spPr bwMode="auto">
              <a:xfrm flipV="1">
                <a:off x="4800" y="2603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09" name="Line 3821"/>
              <p:cNvSpPr>
                <a:spLocks noChangeShapeType="1"/>
              </p:cNvSpPr>
              <p:nvPr/>
            </p:nvSpPr>
            <p:spPr bwMode="auto">
              <a:xfrm flipH="1" flipV="1">
                <a:off x="4918" y="2601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3111" name="Group 4023"/>
            <p:cNvGrpSpPr>
              <a:grpSpLocks/>
            </p:cNvGrpSpPr>
            <p:nvPr/>
          </p:nvGrpSpPr>
          <p:grpSpPr bwMode="auto">
            <a:xfrm>
              <a:off x="4799" y="2555"/>
              <a:ext cx="1470" cy="55"/>
              <a:chOff x="4801" y="2554"/>
              <a:chExt cx="1470" cy="55"/>
            </a:xfrm>
          </p:grpSpPr>
          <p:sp>
            <p:nvSpPr>
              <p:cNvPr id="92911" name="Line 3823"/>
              <p:cNvSpPr>
                <a:spLocks noChangeShapeType="1"/>
              </p:cNvSpPr>
              <p:nvPr/>
            </p:nvSpPr>
            <p:spPr bwMode="auto">
              <a:xfrm>
                <a:off x="4920" y="2603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12" name="Line 3824"/>
              <p:cNvSpPr>
                <a:spLocks noChangeShapeType="1"/>
              </p:cNvSpPr>
              <p:nvPr/>
            </p:nvSpPr>
            <p:spPr bwMode="auto">
              <a:xfrm flipH="1" flipV="1">
                <a:off x="4989" y="260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13" name="Line 3825"/>
              <p:cNvSpPr>
                <a:spLocks noChangeShapeType="1"/>
              </p:cNvSpPr>
              <p:nvPr/>
            </p:nvSpPr>
            <p:spPr bwMode="auto">
              <a:xfrm>
                <a:off x="4990" y="2603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14" name="Line 3826"/>
              <p:cNvSpPr>
                <a:spLocks noChangeShapeType="1"/>
              </p:cNvSpPr>
              <p:nvPr/>
            </p:nvSpPr>
            <p:spPr bwMode="auto">
              <a:xfrm flipV="1">
                <a:off x="4993" y="260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15" name="Line 3827"/>
              <p:cNvSpPr>
                <a:spLocks noChangeShapeType="1"/>
              </p:cNvSpPr>
              <p:nvPr/>
            </p:nvSpPr>
            <p:spPr bwMode="auto">
              <a:xfrm>
                <a:off x="4993" y="260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16" name="Line 3828"/>
              <p:cNvSpPr>
                <a:spLocks noChangeShapeType="1"/>
              </p:cNvSpPr>
              <p:nvPr/>
            </p:nvSpPr>
            <p:spPr bwMode="auto">
              <a:xfrm flipV="1">
                <a:off x="5408" y="2602"/>
                <a:ext cx="4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17" name="Line 3829"/>
              <p:cNvSpPr>
                <a:spLocks noChangeShapeType="1"/>
              </p:cNvSpPr>
              <p:nvPr/>
            </p:nvSpPr>
            <p:spPr bwMode="auto">
              <a:xfrm flipH="1">
                <a:off x="5412" y="260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18" name="Line 3830"/>
              <p:cNvSpPr>
                <a:spLocks noChangeShapeType="1"/>
              </p:cNvSpPr>
              <p:nvPr/>
            </p:nvSpPr>
            <p:spPr bwMode="auto">
              <a:xfrm flipV="1">
                <a:off x="5478" y="2601"/>
                <a:ext cx="4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19" name="Line 3831"/>
              <p:cNvSpPr>
                <a:spLocks noChangeShapeType="1"/>
              </p:cNvSpPr>
              <p:nvPr/>
            </p:nvSpPr>
            <p:spPr bwMode="auto">
              <a:xfrm flipH="1" flipV="1">
                <a:off x="5548" y="2601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20" name="Line 3832"/>
              <p:cNvSpPr>
                <a:spLocks noChangeShapeType="1"/>
              </p:cNvSpPr>
              <p:nvPr/>
            </p:nvSpPr>
            <p:spPr bwMode="auto">
              <a:xfrm>
                <a:off x="5551" y="2603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21" name="Line 3833"/>
              <p:cNvSpPr>
                <a:spLocks noChangeShapeType="1"/>
              </p:cNvSpPr>
              <p:nvPr/>
            </p:nvSpPr>
            <p:spPr bwMode="auto">
              <a:xfrm flipH="1" flipV="1">
                <a:off x="5553" y="260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22" name="Line 3834"/>
              <p:cNvSpPr>
                <a:spLocks noChangeShapeType="1"/>
              </p:cNvSpPr>
              <p:nvPr/>
            </p:nvSpPr>
            <p:spPr bwMode="auto">
              <a:xfrm>
                <a:off x="5554" y="260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23" name="Line 3835"/>
              <p:cNvSpPr>
                <a:spLocks noChangeShapeType="1"/>
              </p:cNvSpPr>
              <p:nvPr/>
            </p:nvSpPr>
            <p:spPr bwMode="auto">
              <a:xfrm>
                <a:off x="5584" y="2601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24" name="Line 3836"/>
              <p:cNvSpPr>
                <a:spLocks noChangeShapeType="1"/>
              </p:cNvSpPr>
              <p:nvPr/>
            </p:nvSpPr>
            <p:spPr bwMode="auto">
              <a:xfrm flipH="1" flipV="1">
                <a:off x="5586" y="2602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25" name="Line 3837"/>
              <p:cNvSpPr>
                <a:spLocks noChangeShapeType="1"/>
              </p:cNvSpPr>
              <p:nvPr/>
            </p:nvSpPr>
            <p:spPr bwMode="auto">
              <a:xfrm>
                <a:off x="5588" y="2606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26" name="Line 3838"/>
              <p:cNvSpPr>
                <a:spLocks noChangeShapeType="1"/>
              </p:cNvSpPr>
              <p:nvPr/>
            </p:nvSpPr>
            <p:spPr bwMode="auto">
              <a:xfrm flipV="1">
                <a:off x="5749" y="2606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27" name="Line 3839"/>
              <p:cNvSpPr>
                <a:spLocks noChangeShapeType="1"/>
              </p:cNvSpPr>
              <p:nvPr/>
            </p:nvSpPr>
            <p:spPr bwMode="auto">
              <a:xfrm flipH="1">
                <a:off x="5752" y="2601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28" name="Line 3840"/>
              <p:cNvSpPr>
                <a:spLocks noChangeShapeType="1"/>
              </p:cNvSpPr>
              <p:nvPr/>
            </p:nvSpPr>
            <p:spPr bwMode="auto">
              <a:xfrm flipH="1" flipV="1">
                <a:off x="5841" y="260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29" name="Line 3841"/>
              <p:cNvSpPr>
                <a:spLocks noChangeShapeType="1"/>
              </p:cNvSpPr>
              <p:nvPr/>
            </p:nvSpPr>
            <p:spPr bwMode="auto">
              <a:xfrm>
                <a:off x="5842" y="2603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30" name="Line 3842"/>
              <p:cNvSpPr>
                <a:spLocks noChangeShapeType="1"/>
              </p:cNvSpPr>
              <p:nvPr/>
            </p:nvSpPr>
            <p:spPr bwMode="auto">
              <a:xfrm flipH="1" flipV="1">
                <a:off x="5878" y="260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31" name="Line 3843"/>
              <p:cNvSpPr>
                <a:spLocks noChangeShapeType="1"/>
              </p:cNvSpPr>
              <p:nvPr/>
            </p:nvSpPr>
            <p:spPr bwMode="auto">
              <a:xfrm>
                <a:off x="5879" y="2606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32" name="Line 3844"/>
              <p:cNvSpPr>
                <a:spLocks noChangeShapeType="1"/>
              </p:cNvSpPr>
              <p:nvPr/>
            </p:nvSpPr>
            <p:spPr bwMode="auto">
              <a:xfrm>
                <a:off x="4801" y="259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33" name="Line 3845"/>
              <p:cNvSpPr>
                <a:spLocks noChangeShapeType="1"/>
              </p:cNvSpPr>
              <p:nvPr/>
            </p:nvSpPr>
            <p:spPr bwMode="auto">
              <a:xfrm flipV="1">
                <a:off x="4801" y="2595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34" name="Line 3846"/>
              <p:cNvSpPr>
                <a:spLocks noChangeShapeType="1"/>
              </p:cNvSpPr>
              <p:nvPr/>
            </p:nvSpPr>
            <p:spPr bwMode="auto">
              <a:xfrm flipH="1" flipV="1">
                <a:off x="4917" y="259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35" name="Line 3847"/>
              <p:cNvSpPr>
                <a:spLocks noChangeShapeType="1"/>
              </p:cNvSpPr>
              <p:nvPr/>
            </p:nvSpPr>
            <p:spPr bwMode="auto">
              <a:xfrm>
                <a:off x="4918" y="2598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36" name="Line 3848"/>
              <p:cNvSpPr>
                <a:spLocks noChangeShapeType="1"/>
              </p:cNvSpPr>
              <p:nvPr/>
            </p:nvSpPr>
            <p:spPr bwMode="auto">
              <a:xfrm>
                <a:off x="4989" y="2593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37" name="Line 3849"/>
              <p:cNvSpPr>
                <a:spLocks noChangeShapeType="1"/>
              </p:cNvSpPr>
              <p:nvPr/>
            </p:nvSpPr>
            <p:spPr bwMode="auto">
              <a:xfrm flipV="1">
                <a:off x="4989" y="259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38" name="Line 3850"/>
              <p:cNvSpPr>
                <a:spLocks noChangeShapeType="1"/>
              </p:cNvSpPr>
              <p:nvPr/>
            </p:nvSpPr>
            <p:spPr bwMode="auto">
              <a:xfrm flipH="1">
                <a:off x="5415" y="2593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39" name="Line 3851"/>
              <p:cNvSpPr>
                <a:spLocks noChangeShapeType="1"/>
              </p:cNvSpPr>
              <p:nvPr/>
            </p:nvSpPr>
            <p:spPr bwMode="auto">
              <a:xfrm flipV="1">
                <a:off x="5413" y="2598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40" name="Line 3852"/>
              <p:cNvSpPr>
                <a:spLocks noChangeShapeType="1"/>
              </p:cNvSpPr>
              <p:nvPr/>
            </p:nvSpPr>
            <p:spPr bwMode="auto">
              <a:xfrm flipH="1">
                <a:off x="5485" y="2593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41" name="Line 3853"/>
              <p:cNvSpPr>
                <a:spLocks noChangeShapeType="1"/>
              </p:cNvSpPr>
              <p:nvPr/>
            </p:nvSpPr>
            <p:spPr bwMode="auto">
              <a:xfrm flipV="1">
                <a:off x="5482" y="2599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42" name="Line 3854"/>
              <p:cNvSpPr>
                <a:spLocks noChangeShapeType="1"/>
              </p:cNvSpPr>
              <p:nvPr/>
            </p:nvSpPr>
            <p:spPr bwMode="auto">
              <a:xfrm flipH="1" flipV="1">
                <a:off x="5540" y="2593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43" name="Line 3855"/>
              <p:cNvSpPr>
                <a:spLocks noChangeShapeType="1"/>
              </p:cNvSpPr>
              <p:nvPr/>
            </p:nvSpPr>
            <p:spPr bwMode="auto">
              <a:xfrm>
                <a:off x="5543" y="2595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44" name="Line 3856"/>
              <p:cNvSpPr>
                <a:spLocks noChangeShapeType="1"/>
              </p:cNvSpPr>
              <p:nvPr/>
            </p:nvSpPr>
            <p:spPr bwMode="auto">
              <a:xfrm flipH="1" flipV="1">
                <a:off x="5545" y="2598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45" name="Line 3857"/>
              <p:cNvSpPr>
                <a:spLocks noChangeShapeType="1"/>
              </p:cNvSpPr>
              <p:nvPr/>
            </p:nvSpPr>
            <p:spPr bwMode="auto">
              <a:xfrm>
                <a:off x="5547" y="260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46" name="Line 3858"/>
              <p:cNvSpPr>
                <a:spLocks noChangeShapeType="1"/>
              </p:cNvSpPr>
              <p:nvPr/>
            </p:nvSpPr>
            <p:spPr bwMode="auto">
              <a:xfrm flipH="1" flipV="1">
                <a:off x="5580" y="2593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47" name="Line 3859"/>
              <p:cNvSpPr>
                <a:spLocks noChangeShapeType="1"/>
              </p:cNvSpPr>
              <p:nvPr/>
            </p:nvSpPr>
            <p:spPr bwMode="auto">
              <a:xfrm>
                <a:off x="5582" y="2596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48" name="Line 3860"/>
              <p:cNvSpPr>
                <a:spLocks noChangeShapeType="1"/>
              </p:cNvSpPr>
              <p:nvPr/>
            </p:nvSpPr>
            <p:spPr bwMode="auto">
              <a:xfrm flipH="1">
                <a:off x="5755" y="259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49" name="Line 3861"/>
              <p:cNvSpPr>
                <a:spLocks noChangeShapeType="1"/>
              </p:cNvSpPr>
              <p:nvPr/>
            </p:nvSpPr>
            <p:spPr bwMode="auto">
              <a:xfrm flipV="1">
                <a:off x="5754" y="2598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50" name="Line 3862"/>
              <p:cNvSpPr>
                <a:spLocks noChangeShapeType="1"/>
              </p:cNvSpPr>
              <p:nvPr/>
            </p:nvSpPr>
            <p:spPr bwMode="auto">
              <a:xfrm flipH="1" flipV="1">
                <a:off x="5781" y="259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51" name="Line 3863"/>
              <p:cNvSpPr>
                <a:spLocks noChangeShapeType="1"/>
              </p:cNvSpPr>
              <p:nvPr/>
            </p:nvSpPr>
            <p:spPr bwMode="auto">
              <a:xfrm>
                <a:off x="5782" y="259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52" name="Line 3864"/>
              <p:cNvSpPr>
                <a:spLocks noChangeShapeType="1"/>
              </p:cNvSpPr>
              <p:nvPr/>
            </p:nvSpPr>
            <p:spPr bwMode="auto">
              <a:xfrm flipH="1" flipV="1">
                <a:off x="5783" y="2595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53" name="Line 3865"/>
              <p:cNvSpPr>
                <a:spLocks noChangeShapeType="1"/>
              </p:cNvSpPr>
              <p:nvPr/>
            </p:nvSpPr>
            <p:spPr bwMode="auto">
              <a:xfrm>
                <a:off x="5786" y="2598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54" name="Line 3866"/>
              <p:cNvSpPr>
                <a:spLocks noChangeShapeType="1"/>
              </p:cNvSpPr>
              <p:nvPr/>
            </p:nvSpPr>
            <p:spPr bwMode="auto">
              <a:xfrm flipV="1">
                <a:off x="5790" y="2593"/>
                <a:ext cx="6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55" name="Line 3867"/>
              <p:cNvSpPr>
                <a:spLocks noChangeShapeType="1"/>
              </p:cNvSpPr>
              <p:nvPr/>
            </p:nvSpPr>
            <p:spPr bwMode="auto">
              <a:xfrm flipV="1">
                <a:off x="5841" y="2594"/>
                <a:ext cx="4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56" name="Line 3868"/>
              <p:cNvSpPr>
                <a:spLocks noChangeShapeType="1"/>
              </p:cNvSpPr>
              <p:nvPr/>
            </p:nvSpPr>
            <p:spPr bwMode="auto">
              <a:xfrm>
                <a:off x="5845" y="259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57" name="Line 3869"/>
              <p:cNvSpPr>
                <a:spLocks noChangeShapeType="1"/>
              </p:cNvSpPr>
              <p:nvPr/>
            </p:nvSpPr>
            <p:spPr bwMode="auto">
              <a:xfrm flipV="1">
                <a:off x="5876" y="259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58" name="Line 3870"/>
              <p:cNvSpPr>
                <a:spLocks noChangeShapeType="1"/>
              </p:cNvSpPr>
              <p:nvPr/>
            </p:nvSpPr>
            <p:spPr bwMode="auto">
              <a:xfrm>
                <a:off x="5876" y="2595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59" name="Line 3871"/>
              <p:cNvSpPr>
                <a:spLocks noChangeShapeType="1"/>
              </p:cNvSpPr>
              <p:nvPr/>
            </p:nvSpPr>
            <p:spPr bwMode="auto">
              <a:xfrm flipH="1" flipV="1">
                <a:off x="5877" y="2598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60" name="Line 3872"/>
              <p:cNvSpPr>
                <a:spLocks noChangeShapeType="1"/>
              </p:cNvSpPr>
              <p:nvPr/>
            </p:nvSpPr>
            <p:spPr bwMode="auto">
              <a:xfrm>
                <a:off x="5878" y="260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61" name="Line 3873"/>
              <p:cNvSpPr>
                <a:spLocks noChangeShapeType="1"/>
              </p:cNvSpPr>
              <p:nvPr/>
            </p:nvSpPr>
            <p:spPr bwMode="auto">
              <a:xfrm>
                <a:off x="4802" y="258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62" name="Line 3874"/>
              <p:cNvSpPr>
                <a:spLocks noChangeShapeType="1"/>
              </p:cNvSpPr>
              <p:nvPr/>
            </p:nvSpPr>
            <p:spPr bwMode="auto">
              <a:xfrm flipV="1">
                <a:off x="4801" y="2586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63" name="Line 3875"/>
              <p:cNvSpPr>
                <a:spLocks noChangeShapeType="1"/>
              </p:cNvSpPr>
              <p:nvPr/>
            </p:nvSpPr>
            <p:spPr bwMode="auto">
              <a:xfrm flipH="1" flipV="1">
                <a:off x="4915" y="2585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64" name="Line 3876"/>
              <p:cNvSpPr>
                <a:spLocks noChangeShapeType="1"/>
              </p:cNvSpPr>
              <p:nvPr/>
            </p:nvSpPr>
            <p:spPr bwMode="auto">
              <a:xfrm>
                <a:off x="4916" y="259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65" name="Line 3877"/>
              <p:cNvSpPr>
                <a:spLocks noChangeShapeType="1"/>
              </p:cNvSpPr>
              <p:nvPr/>
            </p:nvSpPr>
            <p:spPr bwMode="auto">
              <a:xfrm>
                <a:off x="4992" y="2585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66" name="Line 3878"/>
              <p:cNvSpPr>
                <a:spLocks noChangeShapeType="1"/>
              </p:cNvSpPr>
              <p:nvPr/>
            </p:nvSpPr>
            <p:spPr bwMode="auto">
              <a:xfrm flipV="1">
                <a:off x="4989" y="2587"/>
                <a:ext cx="3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67" name="Line 3879"/>
              <p:cNvSpPr>
                <a:spLocks noChangeShapeType="1"/>
              </p:cNvSpPr>
              <p:nvPr/>
            </p:nvSpPr>
            <p:spPr bwMode="auto">
              <a:xfrm flipV="1">
                <a:off x="5417" y="2592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68" name="Line 3880"/>
              <p:cNvSpPr>
                <a:spLocks noChangeShapeType="1"/>
              </p:cNvSpPr>
              <p:nvPr/>
            </p:nvSpPr>
            <p:spPr bwMode="auto">
              <a:xfrm flipH="1">
                <a:off x="5420" y="2585"/>
                <a:ext cx="3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69" name="Line 3881"/>
              <p:cNvSpPr>
                <a:spLocks noChangeShapeType="1"/>
              </p:cNvSpPr>
              <p:nvPr/>
            </p:nvSpPr>
            <p:spPr bwMode="auto">
              <a:xfrm flipH="1">
                <a:off x="5489" y="259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70" name="Line 3882"/>
              <p:cNvSpPr>
                <a:spLocks noChangeShapeType="1"/>
              </p:cNvSpPr>
              <p:nvPr/>
            </p:nvSpPr>
            <p:spPr bwMode="auto">
              <a:xfrm flipV="1">
                <a:off x="5490" y="259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71" name="Line 3883"/>
              <p:cNvSpPr>
                <a:spLocks noChangeShapeType="1"/>
              </p:cNvSpPr>
              <p:nvPr/>
            </p:nvSpPr>
            <p:spPr bwMode="auto">
              <a:xfrm flipH="1">
                <a:off x="5492" y="2588"/>
                <a:ext cx="7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72" name="Line 3884"/>
              <p:cNvSpPr>
                <a:spLocks noChangeShapeType="1"/>
              </p:cNvSpPr>
              <p:nvPr/>
            </p:nvSpPr>
            <p:spPr bwMode="auto">
              <a:xfrm flipV="1">
                <a:off x="5499" y="2585"/>
                <a:ext cx="7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73" name="Line 3885"/>
              <p:cNvSpPr>
                <a:spLocks noChangeShapeType="1"/>
              </p:cNvSpPr>
              <p:nvPr/>
            </p:nvSpPr>
            <p:spPr bwMode="auto">
              <a:xfrm flipH="1" flipV="1">
                <a:off x="5523" y="2585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74" name="Line 3886"/>
              <p:cNvSpPr>
                <a:spLocks noChangeShapeType="1"/>
              </p:cNvSpPr>
              <p:nvPr/>
            </p:nvSpPr>
            <p:spPr bwMode="auto">
              <a:xfrm>
                <a:off x="5529" y="258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75" name="Line 3887"/>
              <p:cNvSpPr>
                <a:spLocks noChangeShapeType="1"/>
              </p:cNvSpPr>
              <p:nvPr/>
            </p:nvSpPr>
            <p:spPr bwMode="auto">
              <a:xfrm flipH="1" flipV="1">
                <a:off x="5530" y="2587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76" name="Line 3888"/>
              <p:cNvSpPr>
                <a:spLocks noChangeShapeType="1"/>
              </p:cNvSpPr>
              <p:nvPr/>
            </p:nvSpPr>
            <p:spPr bwMode="auto">
              <a:xfrm>
                <a:off x="5533" y="2589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77" name="Line 3889"/>
              <p:cNvSpPr>
                <a:spLocks noChangeShapeType="1"/>
              </p:cNvSpPr>
              <p:nvPr/>
            </p:nvSpPr>
            <p:spPr bwMode="auto">
              <a:xfrm flipH="1" flipV="1">
                <a:off x="5537" y="259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78" name="Line 3890"/>
              <p:cNvSpPr>
                <a:spLocks noChangeShapeType="1"/>
              </p:cNvSpPr>
              <p:nvPr/>
            </p:nvSpPr>
            <p:spPr bwMode="auto">
              <a:xfrm>
                <a:off x="5538" y="259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79" name="Line 3891"/>
              <p:cNvSpPr>
                <a:spLocks noChangeShapeType="1"/>
              </p:cNvSpPr>
              <p:nvPr/>
            </p:nvSpPr>
            <p:spPr bwMode="auto">
              <a:xfrm flipH="1" flipV="1">
                <a:off x="5575" y="258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80" name="Line 3892"/>
              <p:cNvSpPr>
                <a:spLocks noChangeShapeType="1"/>
              </p:cNvSpPr>
              <p:nvPr/>
            </p:nvSpPr>
            <p:spPr bwMode="auto">
              <a:xfrm>
                <a:off x="5576" y="2586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81" name="Line 3893"/>
              <p:cNvSpPr>
                <a:spLocks noChangeShapeType="1"/>
              </p:cNvSpPr>
              <p:nvPr/>
            </p:nvSpPr>
            <p:spPr bwMode="auto">
              <a:xfrm flipH="1" flipV="1">
                <a:off x="5577" y="2589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82" name="Line 3894"/>
              <p:cNvSpPr>
                <a:spLocks noChangeShapeType="1"/>
              </p:cNvSpPr>
              <p:nvPr/>
            </p:nvSpPr>
            <p:spPr bwMode="auto">
              <a:xfrm>
                <a:off x="5579" y="259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83" name="Line 3895"/>
              <p:cNvSpPr>
                <a:spLocks noChangeShapeType="1"/>
              </p:cNvSpPr>
              <p:nvPr/>
            </p:nvSpPr>
            <p:spPr bwMode="auto">
              <a:xfrm flipV="1">
                <a:off x="5756" y="2587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84" name="Line 3896"/>
              <p:cNvSpPr>
                <a:spLocks noChangeShapeType="1"/>
              </p:cNvSpPr>
              <p:nvPr/>
            </p:nvSpPr>
            <p:spPr bwMode="auto">
              <a:xfrm flipH="1">
                <a:off x="5758" y="2585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85" name="Line 3897"/>
              <p:cNvSpPr>
                <a:spLocks noChangeShapeType="1"/>
              </p:cNvSpPr>
              <p:nvPr/>
            </p:nvSpPr>
            <p:spPr bwMode="auto">
              <a:xfrm flipV="1">
                <a:off x="5774" y="258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86" name="Line 3898"/>
              <p:cNvSpPr>
                <a:spLocks noChangeShapeType="1"/>
              </p:cNvSpPr>
              <p:nvPr/>
            </p:nvSpPr>
            <p:spPr bwMode="auto">
              <a:xfrm>
                <a:off x="5774" y="258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87" name="Line 3899"/>
              <p:cNvSpPr>
                <a:spLocks noChangeShapeType="1"/>
              </p:cNvSpPr>
              <p:nvPr/>
            </p:nvSpPr>
            <p:spPr bwMode="auto">
              <a:xfrm flipH="1" flipV="1">
                <a:off x="5775" y="2586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88" name="Line 3900"/>
              <p:cNvSpPr>
                <a:spLocks noChangeShapeType="1"/>
              </p:cNvSpPr>
              <p:nvPr/>
            </p:nvSpPr>
            <p:spPr bwMode="auto">
              <a:xfrm>
                <a:off x="5778" y="2591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89" name="Line 3901"/>
              <p:cNvSpPr>
                <a:spLocks noChangeShapeType="1"/>
              </p:cNvSpPr>
              <p:nvPr/>
            </p:nvSpPr>
            <p:spPr bwMode="auto">
              <a:xfrm>
                <a:off x="5798" y="258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90" name="Line 3902"/>
              <p:cNvSpPr>
                <a:spLocks noChangeShapeType="1"/>
              </p:cNvSpPr>
              <p:nvPr/>
            </p:nvSpPr>
            <p:spPr bwMode="auto">
              <a:xfrm flipV="1">
                <a:off x="5796" y="2586"/>
                <a:ext cx="2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91" name="Line 3903"/>
              <p:cNvSpPr>
                <a:spLocks noChangeShapeType="1"/>
              </p:cNvSpPr>
              <p:nvPr/>
            </p:nvSpPr>
            <p:spPr bwMode="auto">
              <a:xfrm flipH="1">
                <a:off x="5845" y="2585"/>
                <a:ext cx="6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92" name="Line 3904"/>
              <p:cNvSpPr>
                <a:spLocks noChangeShapeType="1"/>
              </p:cNvSpPr>
              <p:nvPr/>
            </p:nvSpPr>
            <p:spPr bwMode="auto">
              <a:xfrm flipH="1" flipV="1">
                <a:off x="5871" y="2585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93" name="Line 3905"/>
              <p:cNvSpPr>
                <a:spLocks noChangeShapeType="1"/>
              </p:cNvSpPr>
              <p:nvPr/>
            </p:nvSpPr>
            <p:spPr bwMode="auto">
              <a:xfrm>
                <a:off x="5873" y="2589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94" name="Line 3906"/>
              <p:cNvSpPr>
                <a:spLocks noChangeShapeType="1"/>
              </p:cNvSpPr>
              <p:nvPr/>
            </p:nvSpPr>
            <p:spPr bwMode="auto">
              <a:xfrm flipH="1" flipV="1">
                <a:off x="6237" y="2585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95" name="Line 3907"/>
              <p:cNvSpPr>
                <a:spLocks noChangeShapeType="1"/>
              </p:cNvSpPr>
              <p:nvPr/>
            </p:nvSpPr>
            <p:spPr bwMode="auto">
              <a:xfrm>
                <a:off x="6239" y="258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96" name="Line 3908"/>
              <p:cNvSpPr>
                <a:spLocks noChangeShapeType="1"/>
              </p:cNvSpPr>
              <p:nvPr/>
            </p:nvSpPr>
            <p:spPr bwMode="auto">
              <a:xfrm flipH="1" flipV="1">
                <a:off x="6240" y="2586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97" name="Line 3909"/>
              <p:cNvSpPr>
                <a:spLocks noChangeShapeType="1"/>
              </p:cNvSpPr>
              <p:nvPr/>
            </p:nvSpPr>
            <p:spPr bwMode="auto">
              <a:xfrm>
                <a:off x="6247" y="258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98" name="Line 3910"/>
              <p:cNvSpPr>
                <a:spLocks noChangeShapeType="1"/>
              </p:cNvSpPr>
              <p:nvPr/>
            </p:nvSpPr>
            <p:spPr bwMode="auto">
              <a:xfrm flipV="1">
                <a:off x="6248" y="2586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99" name="Line 3911"/>
              <p:cNvSpPr>
                <a:spLocks noChangeShapeType="1"/>
              </p:cNvSpPr>
              <p:nvPr/>
            </p:nvSpPr>
            <p:spPr bwMode="auto">
              <a:xfrm>
                <a:off x="6255" y="258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00" name="Line 3912"/>
              <p:cNvSpPr>
                <a:spLocks noChangeShapeType="1"/>
              </p:cNvSpPr>
              <p:nvPr/>
            </p:nvSpPr>
            <p:spPr bwMode="auto">
              <a:xfrm flipV="1">
                <a:off x="6256" y="2585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01" name="Line 3913"/>
              <p:cNvSpPr>
                <a:spLocks noChangeShapeType="1"/>
              </p:cNvSpPr>
              <p:nvPr/>
            </p:nvSpPr>
            <p:spPr bwMode="auto">
              <a:xfrm flipV="1">
                <a:off x="4802" y="2583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02" name="Line 3914"/>
              <p:cNvSpPr>
                <a:spLocks noChangeShapeType="1"/>
              </p:cNvSpPr>
              <p:nvPr/>
            </p:nvSpPr>
            <p:spPr bwMode="auto">
              <a:xfrm flipH="1">
                <a:off x="4804" y="2577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03" name="Line 3915"/>
              <p:cNvSpPr>
                <a:spLocks noChangeShapeType="1"/>
              </p:cNvSpPr>
              <p:nvPr/>
            </p:nvSpPr>
            <p:spPr bwMode="auto">
              <a:xfrm flipV="1">
                <a:off x="4912" y="2577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04" name="Line 3916"/>
              <p:cNvSpPr>
                <a:spLocks noChangeShapeType="1"/>
              </p:cNvSpPr>
              <p:nvPr/>
            </p:nvSpPr>
            <p:spPr bwMode="auto">
              <a:xfrm>
                <a:off x="4912" y="2579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05" name="Line 3917"/>
              <p:cNvSpPr>
                <a:spLocks noChangeShapeType="1"/>
              </p:cNvSpPr>
              <p:nvPr/>
            </p:nvSpPr>
            <p:spPr bwMode="auto">
              <a:xfrm flipV="1">
                <a:off x="4914" y="258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06" name="Line 3918"/>
              <p:cNvSpPr>
                <a:spLocks noChangeShapeType="1"/>
              </p:cNvSpPr>
              <p:nvPr/>
            </p:nvSpPr>
            <p:spPr bwMode="auto">
              <a:xfrm>
                <a:off x="4914" y="258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07" name="Line 3919"/>
              <p:cNvSpPr>
                <a:spLocks noChangeShapeType="1"/>
              </p:cNvSpPr>
              <p:nvPr/>
            </p:nvSpPr>
            <p:spPr bwMode="auto">
              <a:xfrm flipV="1">
                <a:off x="4992" y="2581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08" name="Line 3920"/>
              <p:cNvSpPr>
                <a:spLocks noChangeShapeType="1"/>
              </p:cNvSpPr>
              <p:nvPr/>
            </p:nvSpPr>
            <p:spPr bwMode="auto">
              <a:xfrm flipH="1">
                <a:off x="4993" y="2577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09" name="Line 3921"/>
              <p:cNvSpPr>
                <a:spLocks noChangeShapeType="1"/>
              </p:cNvSpPr>
              <p:nvPr/>
            </p:nvSpPr>
            <p:spPr bwMode="auto">
              <a:xfrm flipV="1">
                <a:off x="5423" y="2581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10" name="Line 3922"/>
              <p:cNvSpPr>
                <a:spLocks noChangeShapeType="1"/>
              </p:cNvSpPr>
              <p:nvPr/>
            </p:nvSpPr>
            <p:spPr bwMode="auto">
              <a:xfrm flipV="1">
                <a:off x="5427" y="2577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11" name="Line 3923"/>
              <p:cNvSpPr>
                <a:spLocks noChangeShapeType="1"/>
              </p:cNvSpPr>
              <p:nvPr/>
            </p:nvSpPr>
            <p:spPr bwMode="auto">
              <a:xfrm>
                <a:off x="5506" y="258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12" name="Line 3924"/>
              <p:cNvSpPr>
                <a:spLocks noChangeShapeType="1"/>
              </p:cNvSpPr>
              <p:nvPr/>
            </p:nvSpPr>
            <p:spPr bwMode="auto">
              <a:xfrm flipH="1">
                <a:off x="5506" y="2584"/>
                <a:ext cx="8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13" name="Line 3925"/>
              <p:cNvSpPr>
                <a:spLocks noChangeShapeType="1"/>
              </p:cNvSpPr>
              <p:nvPr/>
            </p:nvSpPr>
            <p:spPr bwMode="auto">
              <a:xfrm flipH="1">
                <a:off x="5514" y="258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14" name="Line 3926"/>
              <p:cNvSpPr>
                <a:spLocks noChangeShapeType="1"/>
              </p:cNvSpPr>
              <p:nvPr/>
            </p:nvSpPr>
            <p:spPr bwMode="auto">
              <a:xfrm>
                <a:off x="5515" y="2584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15" name="Line 3927"/>
              <p:cNvSpPr>
                <a:spLocks noChangeShapeType="1"/>
              </p:cNvSpPr>
              <p:nvPr/>
            </p:nvSpPr>
            <p:spPr bwMode="auto">
              <a:xfrm>
                <a:off x="5522" y="258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16" name="Line 3928"/>
              <p:cNvSpPr>
                <a:spLocks noChangeShapeType="1"/>
              </p:cNvSpPr>
              <p:nvPr/>
            </p:nvSpPr>
            <p:spPr bwMode="auto">
              <a:xfrm flipH="1" flipV="1">
                <a:off x="5569" y="2577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17" name="Line 3929"/>
              <p:cNvSpPr>
                <a:spLocks noChangeShapeType="1"/>
              </p:cNvSpPr>
              <p:nvPr/>
            </p:nvSpPr>
            <p:spPr bwMode="auto">
              <a:xfrm>
                <a:off x="5573" y="2581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18" name="Line 3930"/>
              <p:cNvSpPr>
                <a:spLocks noChangeShapeType="1"/>
              </p:cNvSpPr>
              <p:nvPr/>
            </p:nvSpPr>
            <p:spPr bwMode="auto">
              <a:xfrm>
                <a:off x="5765" y="257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19" name="Line 3931"/>
              <p:cNvSpPr>
                <a:spLocks noChangeShapeType="1"/>
              </p:cNvSpPr>
              <p:nvPr/>
            </p:nvSpPr>
            <p:spPr bwMode="auto">
              <a:xfrm flipV="1">
                <a:off x="5760" y="2578"/>
                <a:ext cx="5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20" name="Line 3932"/>
              <p:cNvSpPr>
                <a:spLocks noChangeShapeType="1"/>
              </p:cNvSpPr>
              <p:nvPr/>
            </p:nvSpPr>
            <p:spPr bwMode="auto">
              <a:xfrm flipH="1" flipV="1">
                <a:off x="5767" y="2577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21" name="Line 3933"/>
              <p:cNvSpPr>
                <a:spLocks noChangeShapeType="1"/>
              </p:cNvSpPr>
              <p:nvPr/>
            </p:nvSpPr>
            <p:spPr bwMode="auto">
              <a:xfrm>
                <a:off x="5770" y="2581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22" name="Line 3934"/>
              <p:cNvSpPr>
                <a:spLocks noChangeShapeType="1"/>
              </p:cNvSpPr>
              <p:nvPr/>
            </p:nvSpPr>
            <p:spPr bwMode="auto">
              <a:xfrm>
                <a:off x="5797" y="257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23" name="Line 3935"/>
              <p:cNvSpPr>
                <a:spLocks noChangeShapeType="1"/>
              </p:cNvSpPr>
              <p:nvPr/>
            </p:nvSpPr>
            <p:spPr bwMode="auto">
              <a:xfrm>
                <a:off x="5797" y="2578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24" name="Line 3936"/>
              <p:cNvSpPr>
                <a:spLocks noChangeShapeType="1"/>
              </p:cNvSpPr>
              <p:nvPr/>
            </p:nvSpPr>
            <p:spPr bwMode="auto">
              <a:xfrm flipV="1">
                <a:off x="5851" y="2583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25" name="Line 3937"/>
              <p:cNvSpPr>
                <a:spLocks noChangeShapeType="1"/>
              </p:cNvSpPr>
              <p:nvPr/>
            </p:nvSpPr>
            <p:spPr bwMode="auto">
              <a:xfrm flipV="1">
                <a:off x="5854" y="2577"/>
                <a:ext cx="7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26" name="Line 3938"/>
              <p:cNvSpPr>
                <a:spLocks noChangeShapeType="1"/>
              </p:cNvSpPr>
              <p:nvPr/>
            </p:nvSpPr>
            <p:spPr bwMode="auto">
              <a:xfrm flipH="1" flipV="1">
                <a:off x="5863" y="2577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27" name="Line 3939"/>
              <p:cNvSpPr>
                <a:spLocks noChangeShapeType="1"/>
              </p:cNvSpPr>
              <p:nvPr/>
            </p:nvSpPr>
            <p:spPr bwMode="auto">
              <a:xfrm>
                <a:off x="5868" y="257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28" name="Line 3940"/>
              <p:cNvSpPr>
                <a:spLocks noChangeShapeType="1"/>
              </p:cNvSpPr>
              <p:nvPr/>
            </p:nvSpPr>
            <p:spPr bwMode="auto">
              <a:xfrm flipH="1" flipV="1">
                <a:off x="5869" y="2581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29" name="Line 3941"/>
              <p:cNvSpPr>
                <a:spLocks noChangeShapeType="1"/>
              </p:cNvSpPr>
              <p:nvPr/>
            </p:nvSpPr>
            <p:spPr bwMode="auto">
              <a:xfrm>
                <a:off x="5870" y="258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30" name="Line 3942"/>
              <p:cNvSpPr>
                <a:spLocks noChangeShapeType="1"/>
              </p:cNvSpPr>
              <p:nvPr/>
            </p:nvSpPr>
            <p:spPr bwMode="auto">
              <a:xfrm flipH="1" flipV="1">
                <a:off x="6203" y="2577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31" name="Line 3943"/>
              <p:cNvSpPr>
                <a:spLocks noChangeShapeType="1"/>
              </p:cNvSpPr>
              <p:nvPr/>
            </p:nvSpPr>
            <p:spPr bwMode="auto">
              <a:xfrm flipH="1">
                <a:off x="6206" y="2579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32" name="Line 3944"/>
              <p:cNvSpPr>
                <a:spLocks noChangeShapeType="1"/>
              </p:cNvSpPr>
              <p:nvPr/>
            </p:nvSpPr>
            <p:spPr bwMode="auto">
              <a:xfrm flipH="1" flipV="1">
                <a:off x="6209" y="2579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33" name="Line 3945"/>
              <p:cNvSpPr>
                <a:spLocks noChangeShapeType="1"/>
              </p:cNvSpPr>
              <p:nvPr/>
            </p:nvSpPr>
            <p:spPr bwMode="auto">
              <a:xfrm>
                <a:off x="6212" y="258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34" name="Line 3946"/>
              <p:cNvSpPr>
                <a:spLocks noChangeShapeType="1"/>
              </p:cNvSpPr>
              <p:nvPr/>
            </p:nvSpPr>
            <p:spPr bwMode="auto">
              <a:xfrm flipH="1" flipV="1">
                <a:off x="6217" y="2581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35" name="Line 3947"/>
              <p:cNvSpPr>
                <a:spLocks noChangeShapeType="1"/>
              </p:cNvSpPr>
              <p:nvPr/>
            </p:nvSpPr>
            <p:spPr bwMode="auto">
              <a:xfrm>
                <a:off x="6219" y="2583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36" name="Line 3948"/>
              <p:cNvSpPr>
                <a:spLocks noChangeShapeType="1"/>
              </p:cNvSpPr>
              <p:nvPr/>
            </p:nvSpPr>
            <p:spPr bwMode="auto">
              <a:xfrm flipH="1">
                <a:off x="6225" y="258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37" name="Line 3949"/>
              <p:cNvSpPr>
                <a:spLocks noChangeShapeType="1"/>
              </p:cNvSpPr>
              <p:nvPr/>
            </p:nvSpPr>
            <p:spPr bwMode="auto">
              <a:xfrm>
                <a:off x="6226" y="2584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38" name="Line 3950"/>
              <p:cNvSpPr>
                <a:spLocks noChangeShapeType="1"/>
              </p:cNvSpPr>
              <p:nvPr/>
            </p:nvSpPr>
            <p:spPr bwMode="auto">
              <a:xfrm>
                <a:off x="6232" y="258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39" name="Line 3951"/>
              <p:cNvSpPr>
                <a:spLocks noChangeShapeType="1"/>
              </p:cNvSpPr>
              <p:nvPr/>
            </p:nvSpPr>
            <p:spPr bwMode="auto">
              <a:xfrm flipH="1">
                <a:off x="6262" y="258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40" name="Line 3952"/>
              <p:cNvSpPr>
                <a:spLocks noChangeShapeType="1"/>
              </p:cNvSpPr>
              <p:nvPr/>
            </p:nvSpPr>
            <p:spPr bwMode="auto">
              <a:xfrm>
                <a:off x="6263" y="258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41" name="Line 3953"/>
              <p:cNvSpPr>
                <a:spLocks noChangeShapeType="1"/>
              </p:cNvSpPr>
              <p:nvPr/>
            </p:nvSpPr>
            <p:spPr bwMode="auto">
              <a:xfrm>
                <a:off x="6264" y="2585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42" name="Line 3954"/>
              <p:cNvSpPr>
                <a:spLocks noChangeShapeType="1"/>
              </p:cNvSpPr>
              <p:nvPr/>
            </p:nvSpPr>
            <p:spPr bwMode="auto">
              <a:xfrm flipH="1">
                <a:off x="4806" y="2570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43" name="Line 3955"/>
              <p:cNvSpPr>
                <a:spLocks noChangeShapeType="1"/>
              </p:cNvSpPr>
              <p:nvPr/>
            </p:nvSpPr>
            <p:spPr bwMode="auto">
              <a:xfrm flipV="1">
                <a:off x="4805" y="2574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44" name="Line 3956"/>
              <p:cNvSpPr>
                <a:spLocks noChangeShapeType="1"/>
              </p:cNvSpPr>
              <p:nvPr/>
            </p:nvSpPr>
            <p:spPr bwMode="auto">
              <a:xfrm flipH="1" flipV="1">
                <a:off x="4908" y="257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45" name="Line 3957"/>
              <p:cNvSpPr>
                <a:spLocks noChangeShapeType="1"/>
              </p:cNvSpPr>
              <p:nvPr/>
            </p:nvSpPr>
            <p:spPr bwMode="auto">
              <a:xfrm>
                <a:off x="4909" y="2573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46" name="Line 3958"/>
              <p:cNvSpPr>
                <a:spLocks noChangeShapeType="1"/>
              </p:cNvSpPr>
              <p:nvPr/>
            </p:nvSpPr>
            <p:spPr bwMode="auto">
              <a:xfrm flipH="1">
                <a:off x="4994" y="2570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47" name="Line 3959"/>
              <p:cNvSpPr>
                <a:spLocks noChangeShapeType="1"/>
              </p:cNvSpPr>
              <p:nvPr/>
            </p:nvSpPr>
            <p:spPr bwMode="auto">
              <a:xfrm flipV="1">
                <a:off x="4994" y="257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48" name="Line 3960"/>
              <p:cNvSpPr>
                <a:spLocks noChangeShapeType="1"/>
              </p:cNvSpPr>
              <p:nvPr/>
            </p:nvSpPr>
            <p:spPr bwMode="auto">
              <a:xfrm flipH="1">
                <a:off x="5431" y="2573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49" name="Line 3961"/>
              <p:cNvSpPr>
                <a:spLocks noChangeShapeType="1"/>
              </p:cNvSpPr>
              <p:nvPr/>
            </p:nvSpPr>
            <p:spPr bwMode="auto">
              <a:xfrm flipV="1">
                <a:off x="5435" y="2570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50" name="Line 3962"/>
              <p:cNvSpPr>
                <a:spLocks noChangeShapeType="1"/>
              </p:cNvSpPr>
              <p:nvPr/>
            </p:nvSpPr>
            <p:spPr bwMode="auto">
              <a:xfrm flipH="1" flipV="1">
                <a:off x="5562" y="2570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51" name="Line 3963"/>
              <p:cNvSpPr>
                <a:spLocks noChangeShapeType="1"/>
              </p:cNvSpPr>
              <p:nvPr/>
            </p:nvSpPr>
            <p:spPr bwMode="auto">
              <a:xfrm>
                <a:off x="5566" y="2573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52" name="Line 3964"/>
              <p:cNvSpPr>
                <a:spLocks noChangeShapeType="1"/>
              </p:cNvSpPr>
              <p:nvPr/>
            </p:nvSpPr>
            <p:spPr bwMode="auto">
              <a:xfrm flipH="1">
                <a:off x="5568" y="257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53" name="Line 3965"/>
              <p:cNvSpPr>
                <a:spLocks noChangeShapeType="1"/>
              </p:cNvSpPr>
              <p:nvPr/>
            </p:nvSpPr>
            <p:spPr bwMode="auto">
              <a:xfrm>
                <a:off x="5765" y="2577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54" name="Line 3966"/>
              <p:cNvSpPr>
                <a:spLocks noChangeShapeType="1"/>
              </p:cNvSpPr>
              <p:nvPr/>
            </p:nvSpPr>
            <p:spPr bwMode="auto">
              <a:xfrm flipV="1">
                <a:off x="5796" y="257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55" name="Line 3967"/>
              <p:cNvSpPr>
                <a:spLocks noChangeShapeType="1"/>
              </p:cNvSpPr>
              <p:nvPr/>
            </p:nvSpPr>
            <p:spPr bwMode="auto">
              <a:xfrm>
                <a:off x="5796" y="257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56" name="Line 3968"/>
              <p:cNvSpPr>
                <a:spLocks noChangeShapeType="1"/>
              </p:cNvSpPr>
              <p:nvPr/>
            </p:nvSpPr>
            <p:spPr bwMode="auto">
              <a:xfrm flipH="1">
                <a:off x="5861" y="257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57" name="Line 3969"/>
              <p:cNvSpPr>
                <a:spLocks noChangeShapeType="1"/>
              </p:cNvSpPr>
              <p:nvPr/>
            </p:nvSpPr>
            <p:spPr bwMode="auto">
              <a:xfrm>
                <a:off x="5862" y="257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58" name="Line 3970"/>
              <p:cNvSpPr>
                <a:spLocks noChangeShapeType="1"/>
              </p:cNvSpPr>
              <p:nvPr/>
            </p:nvSpPr>
            <p:spPr bwMode="auto">
              <a:xfrm flipH="1" flipV="1">
                <a:off x="6187" y="2570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59" name="Line 3971"/>
              <p:cNvSpPr>
                <a:spLocks noChangeShapeType="1"/>
              </p:cNvSpPr>
              <p:nvPr/>
            </p:nvSpPr>
            <p:spPr bwMode="auto">
              <a:xfrm>
                <a:off x="6190" y="2573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60" name="Line 3972"/>
              <p:cNvSpPr>
                <a:spLocks noChangeShapeType="1"/>
              </p:cNvSpPr>
              <p:nvPr/>
            </p:nvSpPr>
            <p:spPr bwMode="auto">
              <a:xfrm flipH="1" flipV="1">
                <a:off x="6192" y="2573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61" name="Line 3973"/>
              <p:cNvSpPr>
                <a:spLocks noChangeShapeType="1"/>
              </p:cNvSpPr>
              <p:nvPr/>
            </p:nvSpPr>
            <p:spPr bwMode="auto">
              <a:xfrm>
                <a:off x="6195" y="2574"/>
                <a:ext cx="7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62" name="Line 3974"/>
              <p:cNvSpPr>
                <a:spLocks noChangeShapeType="1"/>
              </p:cNvSpPr>
              <p:nvPr/>
            </p:nvSpPr>
            <p:spPr bwMode="auto">
              <a:xfrm>
                <a:off x="6202" y="257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63" name="Line 3975"/>
              <p:cNvSpPr>
                <a:spLocks noChangeShapeType="1"/>
              </p:cNvSpPr>
              <p:nvPr/>
            </p:nvSpPr>
            <p:spPr bwMode="auto">
              <a:xfrm flipH="1" flipV="1">
                <a:off x="6227" y="2570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64" name="Line 3976"/>
              <p:cNvSpPr>
                <a:spLocks noChangeShapeType="1"/>
              </p:cNvSpPr>
              <p:nvPr/>
            </p:nvSpPr>
            <p:spPr bwMode="auto">
              <a:xfrm>
                <a:off x="6231" y="257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65" name="Line 3977"/>
              <p:cNvSpPr>
                <a:spLocks noChangeShapeType="1"/>
              </p:cNvSpPr>
              <p:nvPr/>
            </p:nvSpPr>
            <p:spPr bwMode="auto">
              <a:xfrm flipH="1" flipV="1">
                <a:off x="6232" y="2572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66" name="Line 3978"/>
              <p:cNvSpPr>
                <a:spLocks noChangeShapeType="1"/>
              </p:cNvSpPr>
              <p:nvPr/>
            </p:nvSpPr>
            <p:spPr bwMode="auto">
              <a:xfrm>
                <a:off x="6238" y="2573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67" name="Line 3979"/>
              <p:cNvSpPr>
                <a:spLocks noChangeShapeType="1"/>
              </p:cNvSpPr>
              <p:nvPr/>
            </p:nvSpPr>
            <p:spPr bwMode="auto">
              <a:xfrm flipV="1">
                <a:off x="6240" y="2572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68" name="Line 3980"/>
              <p:cNvSpPr>
                <a:spLocks noChangeShapeType="1"/>
              </p:cNvSpPr>
              <p:nvPr/>
            </p:nvSpPr>
            <p:spPr bwMode="auto">
              <a:xfrm flipH="1">
                <a:off x="6246" y="257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69" name="Line 3981"/>
              <p:cNvSpPr>
                <a:spLocks noChangeShapeType="1"/>
              </p:cNvSpPr>
              <p:nvPr/>
            </p:nvSpPr>
            <p:spPr bwMode="auto">
              <a:xfrm flipV="1">
                <a:off x="6248" y="2570"/>
                <a:ext cx="7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70" name="Line 3982"/>
              <p:cNvSpPr>
                <a:spLocks noChangeShapeType="1"/>
              </p:cNvSpPr>
              <p:nvPr/>
            </p:nvSpPr>
            <p:spPr bwMode="auto">
              <a:xfrm flipH="1">
                <a:off x="4809" y="256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71" name="Line 3983"/>
              <p:cNvSpPr>
                <a:spLocks noChangeShapeType="1"/>
              </p:cNvSpPr>
              <p:nvPr/>
            </p:nvSpPr>
            <p:spPr bwMode="auto">
              <a:xfrm flipV="1">
                <a:off x="4807" y="2563"/>
                <a:ext cx="2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72" name="Line 3984"/>
              <p:cNvSpPr>
                <a:spLocks noChangeShapeType="1"/>
              </p:cNvSpPr>
              <p:nvPr/>
            </p:nvSpPr>
            <p:spPr bwMode="auto">
              <a:xfrm flipH="1" flipV="1">
                <a:off x="4907" y="2562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73" name="Line 3985"/>
              <p:cNvSpPr>
                <a:spLocks noChangeShapeType="1"/>
              </p:cNvSpPr>
              <p:nvPr/>
            </p:nvSpPr>
            <p:spPr bwMode="auto">
              <a:xfrm>
                <a:off x="4908" y="256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74" name="Line 3986"/>
              <p:cNvSpPr>
                <a:spLocks noChangeShapeType="1"/>
              </p:cNvSpPr>
              <p:nvPr/>
            </p:nvSpPr>
            <p:spPr bwMode="auto">
              <a:xfrm flipH="1">
                <a:off x="4997" y="2562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75" name="Line 3987"/>
              <p:cNvSpPr>
                <a:spLocks noChangeShapeType="1"/>
              </p:cNvSpPr>
              <p:nvPr/>
            </p:nvSpPr>
            <p:spPr bwMode="auto">
              <a:xfrm flipV="1">
                <a:off x="4996" y="256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76" name="Line 3988"/>
              <p:cNvSpPr>
                <a:spLocks noChangeShapeType="1"/>
              </p:cNvSpPr>
              <p:nvPr/>
            </p:nvSpPr>
            <p:spPr bwMode="auto">
              <a:xfrm flipH="1">
                <a:off x="5441" y="2569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77" name="Line 3989"/>
              <p:cNvSpPr>
                <a:spLocks noChangeShapeType="1"/>
              </p:cNvSpPr>
              <p:nvPr/>
            </p:nvSpPr>
            <p:spPr bwMode="auto">
              <a:xfrm flipV="1">
                <a:off x="5443" y="2566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78" name="Line 3990"/>
              <p:cNvSpPr>
                <a:spLocks noChangeShapeType="1"/>
              </p:cNvSpPr>
              <p:nvPr/>
            </p:nvSpPr>
            <p:spPr bwMode="auto">
              <a:xfrm flipH="1">
                <a:off x="5446" y="2563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79" name="Line 3991"/>
              <p:cNvSpPr>
                <a:spLocks noChangeShapeType="1"/>
              </p:cNvSpPr>
              <p:nvPr/>
            </p:nvSpPr>
            <p:spPr bwMode="auto">
              <a:xfrm flipV="1">
                <a:off x="5450" y="256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80" name="Line 3992"/>
              <p:cNvSpPr>
                <a:spLocks noChangeShapeType="1"/>
              </p:cNvSpPr>
              <p:nvPr/>
            </p:nvSpPr>
            <p:spPr bwMode="auto">
              <a:xfrm flipH="1" flipV="1">
                <a:off x="5554" y="2562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81" name="Line 3993"/>
              <p:cNvSpPr>
                <a:spLocks noChangeShapeType="1"/>
              </p:cNvSpPr>
              <p:nvPr/>
            </p:nvSpPr>
            <p:spPr bwMode="auto">
              <a:xfrm>
                <a:off x="5559" y="2565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82" name="Line 3994"/>
              <p:cNvSpPr>
                <a:spLocks noChangeShapeType="1"/>
              </p:cNvSpPr>
              <p:nvPr/>
            </p:nvSpPr>
            <p:spPr bwMode="auto">
              <a:xfrm flipV="1">
                <a:off x="5561" y="2567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83" name="Line 3995"/>
              <p:cNvSpPr>
                <a:spLocks noChangeShapeType="1"/>
              </p:cNvSpPr>
              <p:nvPr/>
            </p:nvSpPr>
            <p:spPr bwMode="auto">
              <a:xfrm>
                <a:off x="5561" y="256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84" name="Line 3996"/>
              <p:cNvSpPr>
                <a:spLocks noChangeShapeType="1"/>
              </p:cNvSpPr>
              <p:nvPr/>
            </p:nvSpPr>
            <p:spPr bwMode="auto">
              <a:xfrm flipH="1" flipV="1">
                <a:off x="5793" y="2562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85" name="Line 3997"/>
              <p:cNvSpPr>
                <a:spLocks noChangeShapeType="1"/>
              </p:cNvSpPr>
              <p:nvPr/>
            </p:nvSpPr>
            <p:spPr bwMode="auto">
              <a:xfrm>
                <a:off x="5794" y="2565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86" name="Line 3998"/>
              <p:cNvSpPr>
                <a:spLocks noChangeShapeType="1"/>
              </p:cNvSpPr>
              <p:nvPr/>
            </p:nvSpPr>
            <p:spPr bwMode="auto">
              <a:xfrm flipH="1" flipV="1">
                <a:off x="6173" y="256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87" name="Line 3999"/>
              <p:cNvSpPr>
                <a:spLocks noChangeShapeType="1"/>
              </p:cNvSpPr>
              <p:nvPr/>
            </p:nvSpPr>
            <p:spPr bwMode="auto">
              <a:xfrm>
                <a:off x="6174" y="256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88" name="Line 4000"/>
              <p:cNvSpPr>
                <a:spLocks noChangeShapeType="1"/>
              </p:cNvSpPr>
              <p:nvPr/>
            </p:nvSpPr>
            <p:spPr bwMode="auto">
              <a:xfrm flipH="1" flipV="1">
                <a:off x="6176" y="2565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89" name="Line 4001"/>
              <p:cNvSpPr>
                <a:spLocks noChangeShapeType="1"/>
              </p:cNvSpPr>
              <p:nvPr/>
            </p:nvSpPr>
            <p:spPr bwMode="auto">
              <a:xfrm>
                <a:off x="6178" y="2567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90" name="Line 4002"/>
              <p:cNvSpPr>
                <a:spLocks noChangeShapeType="1"/>
              </p:cNvSpPr>
              <p:nvPr/>
            </p:nvSpPr>
            <p:spPr bwMode="auto">
              <a:xfrm flipH="1" flipV="1">
                <a:off x="6184" y="256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91" name="Line 4003"/>
              <p:cNvSpPr>
                <a:spLocks noChangeShapeType="1"/>
              </p:cNvSpPr>
              <p:nvPr/>
            </p:nvSpPr>
            <p:spPr bwMode="auto">
              <a:xfrm>
                <a:off x="6185" y="257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92" name="Line 4004"/>
              <p:cNvSpPr>
                <a:spLocks noChangeShapeType="1"/>
              </p:cNvSpPr>
              <p:nvPr/>
            </p:nvSpPr>
            <p:spPr bwMode="auto">
              <a:xfrm>
                <a:off x="6207" y="256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93" name="Line 4005"/>
              <p:cNvSpPr>
                <a:spLocks noChangeShapeType="1"/>
              </p:cNvSpPr>
              <p:nvPr/>
            </p:nvSpPr>
            <p:spPr bwMode="auto">
              <a:xfrm flipH="1" flipV="1">
                <a:off x="6209" y="2563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94" name="Line 4006"/>
              <p:cNvSpPr>
                <a:spLocks noChangeShapeType="1"/>
              </p:cNvSpPr>
              <p:nvPr/>
            </p:nvSpPr>
            <p:spPr bwMode="auto">
              <a:xfrm>
                <a:off x="6213" y="2565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95" name="Line 4007"/>
              <p:cNvSpPr>
                <a:spLocks noChangeShapeType="1"/>
              </p:cNvSpPr>
              <p:nvPr/>
            </p:nvSpPr>
            <p:spPr bwMode="auto">
              <a:xfrm flipH="1" flipV="1">
                <a:off x="6217" y="256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96" name="Line 4008"/>
              <p:cNvSpPr>
                <a:spLocks noChangeShapeType="1"/>
              </p:cNvSpPr>
              <p:nvPr/>
            </p:nvSpPr>
            <p:spPr bwMode="auto">
              <a:xfrm>
                <a:off x="6219" y="2567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97" name="Line 4009"/>
              <p:cNvSpPr>
                <a:spLocks noChangeShapeType="1"/>
              </p:cNvSpPr>
              <p:nvPr/>
            </p:nvSpPr>
            <p:spPr bwMode="auto">
              <a:xfrm>
                <a:off x="6225" y="257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98" name="Line 4010"/>
              <p:cNvSpPr>
                <a:spLocks noChangeShapeType="1"/>
              </p:cNvSpPr>
              <p:nvPr/>
            </p:nvSpPr>
            <p:spPr bwMode="auto">
              <a:xfrm flipH="1">
                <a:off x="6255" y="257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99" name="Line 4011"/>
              <p:cNvSpPr>
                <a:spLocks noChangeShapeType="1"/>
              </p:cNvSpPr>
              <p:nvPr/>
            </p:nvSpPr>
            <p:spPr bwMode="auto">
              <a:xfrm>
                <a:off x="6256" y="257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00" name="Line 4012"/>
              <p:cNvSpPr>
                <a:spLocks noChangeShapeType="1"/>
              </p:cNvSpPr>
              <p:nvPr/>
            </p:nvSpPr>
            <p:spPr bwMode="auto">
              <a:xfrm flipH="1">
                <a:off x="6257" y="2566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01" name="Line 4013"/>
              <p:cNvSpPr>
                <a:spLocks noChangeShapeType="1"/>
              </p:cNvSpPr>
              <p:nvPr/>
            </p:nvSpPr>
            <p:spPr bwMode="auto">
              <a:xfrm flipV="1">
                <a:off x="6263" y="2562"/>
                <a:ext cx="7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02" name="Line 4014"/>
              <p:cNvSpPr>
                <a:spLocks noChangeShapeType="1"/>
              </p:cNvSpPr>
              <p:nvPr/>
            </p:nvSpPr>
            <p:spPr bwMode="auto">
              <a:xfrm flipV="1">
                <a:off x="4811" y="255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03" name="Line 4015"/>
              <p:cNvSpPr>
                <a:spLocks noChangeShapeType="1"/>
              </p:cNvSpPr>
              <p:nvPr/>
            </p:nvSpPr>
            <p:spPr bwMode="auto">
              <a:xfrm flipH="1">
                <a:off x="4811" y="255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04" name="Line 4016"/>
              <p:cNvSpPr>
                <a:spLocks noChangeShapeType="1"/>
              </p:cNvSpPr>
              <p:nvPr/>
            </p:nvSpPr>
            <p:spPr bwMode="auto">
              <a:xfrm flipH="1">
                <a:off x="4907" y="2554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05" name="Line 4017"/>
              <p:cNvSpPr>
                <a:spLocks noChangeShapeType="1"/>
              </p:cNvSpPr>
              <p:nvPr/>
            </p:nvSpPr>
            <p:spPr bwMode="auto">
              <a:xfrm flipV="1">
                <a:off x="4907" y="256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06" name="Line 4018"/>
              <p:cNvSpPr>
                <a:spLocks noChangeShapeType="1"/>
              </p:cNvSpPr>
              <p:nvPr/>
            </p:nvSpPr>
            <p:spPr bwMode="auto">
              <a:xfrm flipV="1">
                <a:off x="4999" y="2557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07" name="Line 4019"/>
              <p:cNvSpPr>
                <a:spLocks noChangeShapeType="1"/>
              </p:cNvSpPr>
              <p:nvPr/>
            </p:nvSpPr>
            <p:spPr bwMode="auto">
              <a:xfrm flipH="1">
                <a:off x="5001" y="2554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08" name="Line 4020"/>
              <p:cNvSpPr>
                <a:spLocks noChangeShapeType="1"/>
              </p:cNvSpPr>
              <p:nvPr/>
            </p:nvSpPr>
            <p:spPr bwMode="auto">
              <a:xfrm flipH="1">
                <a:off x="5452" y="255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09" name="Line 4021"/>
              <p:cNvSpPr>
                <a:spLocks noChangeShapeType="1"/>
              </p:cNvSpPr>
              <p:nvPr/>
            </p:nvSpPr>
            <p:spPr bwMode="auto">
              <a:xfrm flipV="1">
                <a:off x="5458" y="2557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10" name="Line 4022"/>
              <p:cNvSpPr>
                <a:spLocks noChangeShapeType="1"/>
              </p:cNvSpPr>
              <p:nvPr/>
            </p:nvSpPr>
            <p:spPr bwMode="auto">
              <a:xfrm flipH="1">
                <a:off x="5464" y="2555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3312" name="Group 4224"/>
            <p:cNvGrpSpPr>
              <a:grpSpLocks/>
            </p:cNvGrpSpPr>
            <p:nvPr/>
          </p:nvGrpSpPr>
          <p:grpSpPr bwMode="auto">
            <a:xfrm>
              <a:off x="4806" y="2507"/>
              <a:ext cx="1463" cy="56"/>
              <a:chOff x="4808" y="2506"/>
              <a:chExt cx="1463" cy="56"/>
            </a:xfrm>
          </p:grpSpPr>
          <p:sp>
            <p:nvSpPr>
              <p:cNvPr id="93112" name="Line 4024"/>
              <p:cNvSpPr>
                <a:spLocks noChangeShapeType="1"/>
              </p:cNvSpPr>
              <p:nvPr/>
            </p:nvSpPr>
            <p:spPr bwMode="auto">
              <a:xfrm flipV="1">
                <a:off x="5466" y="2554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13" name="Line 4025"/>
              <p:cNvSpPr>
                <a:spLocks noChangeShapeType="1"/>
              </p:cNvSpPr>
              <p:nvPr/>
            </p:nvSpPr>
            <p:spPr bwMode="auto">
              <a:xfrm flipH="1" flipV="1">
                <a:off x="5538" y="2554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14" name="Line 4026"/>
              <p:cNvSpPr>
                <a:spLocks noChangeShapeType="1"/>
              </p:cNvSpPr>
              <p:nvPr/>
            </p:nvSpPr>
            <p:spPr bwMode="auto">
              <a:xfrm>
                <a:off x="5544" y="255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15" name="Line 4027"/>
              <p:cNvSpPr>
                <a:spLocks noChangeShapeType="1"/>
              </p:cNvSpPr>
              <p:nvPr/>
            </p:nvSpPr>
            <p:spPr bwMode="auto">
              <a:xfrm flipH="1" flipV="1">
                <a:off x="5545" y="2556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16" name="Line 4028"/>
              <p:cNvSpPr>
                <a:spLocks noChangeShapeType="1"/>
              </p:cNvSpPr>
              <p:nvPr/>
            </p:nvSpPr>
            <p:spPr bwMode="auto">
              <a:xfrm>
                <a:off x="5550" y="2558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17" name="Line 4029"/>
              <p:cNvSpPr>
                <a:spLocks noChangeShapeType="1"/>
              </p:cNvSpPr>
              <p:nvPr/>
            </p:nvSpPr>
            <p:spPr bwMode="auto">
              <a:xfrm flipH="1" flipV="1">
                <a:off x="5553" y="256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18" name="Line 4030"/>
              <p:cNvSpPr>
                <a:spLocks noChangeShapeType="1"/>
              </p:cNvSpPr>
              <p:nvPr/>
            </p:nvSpPr>
            <p:spPr bwMode="auto">
              <a:xfrm flipH="1">
                <a:off x="5787" y="2554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19" name="Line 4031"/>
              <p:cNvSpPr>
                <a:spLocks noChangeShapeType="1"/>
              </p:cNvSpPr>
              <p:nvPr/>
            </p:nvSpPr>
            <p:spPr bwMode="auto">
              <a:xfrm flipH="1" flipV="1">
                <a:off x="5790" y="2554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20" name="Line 4032"/>
              <p:cNvSpPr>
                <a:spLocks noChangeShapeType="1"/>
              </p:cNvSpPr>
              <p:nvPr/>
            </p:nvSpPr>
            <p:spPr bwMode="auto">
              <a:xfrm>
                <a:off x="5792" y="255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21" name="Line 4033"/>
              <p:cNvSpPr>
                <a:spLocks noChangeShapeType="1"/>
              </p:cNvSpPr>
              <p:nvPr/>
            </p:nvSpPr>
            <p:spPr bwMode="auto">
              <a:xfrm flipH="1" flipV="1">
                <a:off x="6165" y="2554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22" name="Line 4034"/>
              <p:cNvSpPr>
                <a:spLocks noChangeShapeType="1"/>
              </p:cNvSpPr>
              <p:nvPr/>
            </p:nvSpPr>
            <p:spPr bwMode="auto">
              <a:xfrm>
                <a:off x="6166" y="2557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23" name="Line 4035"/>
              <p:cNvSpPr>
                <a:spLocks noChangeShapeType="1"/>
              </p:cNvSpPr>
              <p:nvPr/>
            </p:nvSpPr>
            <p:spPr bwMode="auto">
              <a:xfrm flipH="1" flipV="1">
                <a:off x="6169" y="255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24" name="Line 4036"/>
              <p:cNvSpPr>
                <a:spLocks noChangeShapeType="1"/>
              </p:cNvSpPr>
              <p:nvPr/>
            </p:nvSpPr>
            <p:spPr bwMode="auto">
              <a:xfrm>
                <a:off x="6170" y="2560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25" name="Line 4037"/>
              <p:cNvSpPr>
                <a:spLocks noChangeShapeType="1"/>
              </p:cNvSpPr>
              <p:nvPr/>
            </p:nvSpPr>
            <p:spPr bwMode="auto">
              <a:xfrm flipH="1" flipV="1">
                <a:off x="6198" y="255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26" name="Line 4038"/>
              <p:cNvSpPr>
                <a:spLocks noChangeShapeType="1"/>
              </p:cNvSpPr>
              <p:nvPr/>
            </p:nvSpPr>
            <p:spPr bwMode="auto">
              <a:xfrm>
                <a:off x="6199" y="2556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27" name="Line 4039"/>
              <p:cNvSpPr>
                <a:spLocks noChangeShapeType="1"/>
              </p:cNvSpPr>
              <p:nvPr/>
            </p:nvSpPr>
            <p:spPr bwMode="auto">
              <a:xfrm flipH="1" flipV="1">
                <a:off x="6202" y="2557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28" name="Line 4040"/>
              <p:cNvSpPr>
                <a:spLocks noChangeShapeType="1"/>
              </p:cNvSpPr>
              <p:nvPr/>
            </p:nvSpPr>
            <p:spPr bwMode="auto">
              <a:xfrm>
                <a:off x="6203" y="2559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29" name="Line 4041"/>
              <p:cNvSpPr>
                <a:spLocks noChangeShapeType="1"/>
              </p:cNvSpPr>
              <p:nvPr/>
            </p:nvSpPr>
            <p:spPr bwMode="auto">
              <a:xfrm flipH="1" flipV="1">
                <a:off x="6226" y="2554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30" name="Line 4042"/>
              <p:cNvSpPr>
                <a:spLocks noChangeShapeType="1"/>
              </p:cNvSpPr>
              <p:nvPr/>
            </p:nvSpPr>
            <p:spPr bwMode="auto">
              <a:xfrm>
                <a:off x="6230" y="255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31" name="Line 4043"/>
              <p:cNvSpPr>
                <a:spLocks noChangeShapeType="1"/>
              </p:cNvSpPr>
              <p:nvPr/>
            </p:nvSpPr>
            <p:spPr bwMode="auto">
              <a:xfrm flipH="1" flipV="1">
                <a:off x="6232" y="2556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32" name="Line 4044"/>
              <p:cNvSpPr>
                <a:spLocks noChangeShapeType="1"/>
              </p:cNvSpPr>
              <p:nvPr/>
            </p:nvSpPr>
            <p:spPr bwMode="auto">
              <a:xfrm>
                <a:off x="6237" y="2557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33" name="Line 4045"/>
              <p:cNvSpPr>
                <a:spLocks noChangeShapeType="1"/>
              </p:cNvSpPr>
              <p:nvPr/>
            </p:nvSpPr>
            <p:spPr bwMode="auto">
              <a:xfrm flipV="1">
                <a:off x="6240" y="2556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34" name="Line 4046"/>
              <p:cNvSpPr>
                <a:spLocks noChangeShapeType="1"/>
              </p:cNvSpPr>
              <p:nvPr/>
            </p:nvSpPr>
            <p:spPr bwMode="auto">
              <a:xfrm flipH="1">
                <a:off x="6246" y="255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35" name="Line 4047"/>
              <p:cNvSpPr>
                <a:spLocks noChangeShapeType="1"/>
              </p:cNvSpPr>
              <p:nvPr/>
            </p:nvSpPr>
            <p:spPr bwMode="auto">
              <a:xfrm flipV="1">
                <a:off x="6248" y="2554"/>
                <a:ext cx="7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36" name="Line 4048"/>
              <p:cNvSpPr>
                <a:spLocks noChangeShapeType="1"/>
              </p:cNvSpPr>
              <p:nvPr/>
            </p:nvSpPr>
            <p:spPr bwMode="auto">
              <a:xfrm flipH="1">
                <a:off x="6270" y="256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37" name="Line 4049"/>
              <p:cNvSpPr>
                <a:spLocks noChangeShapeType="1"/>
              </p:cNvSpPr>
              <p:nvPr/>
            </p:nvSpPr>
            <p:spPr bwMode="auto">
              <a:xfrm flipV="1">
                <a:off x="4809" y="2545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38" name="Line 4050"/>
              <p:cNvSpPr>
                <a:spLocks noChangeShapeType="1"/>
              </p:cNvSpPr>
              <p:nvPr/>
            </p:nvSpPr>
            <p:spPr bwMode="auto">
              <a:xfrm>
                <a:off x="4809" y="2547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39" name="Line 4051"/>
              <p:cNvSpPr>
                <a:spLocks noChangeShapeType="1"/>
              </p:cNvSpPr>
              <p:nvPr/>
            </p:nvSpPr>
            <p:spPr bwMode="auto">
              <a:xfrm flipH="1" flipV="1">
                <a:off x="4811" y="255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40" name="Line 4052"/>
              <p:cNvSpPr>
                <a:spLocks noChangeShapeType="1"/>
              </p:cNvSpPr>
              <p:nvPr/>
            </p:nvSpPr>
            <p:spPr bwMode="auto">
              <a:xfrm>
                <a:off x="4812" y="255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41" name="Line 4053"/>
              <p:cNvSpPr>
                <a:spLocks noChangeShapeType="1"/>
              </p:cNvSpPr>
              <p:nvPr/>
            </p:nvSpPr>
            <p:spPr bwMode="auto">
              <a:xfrm flipH="1">
                <a:off x="4913" y="2545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42" name="Line 4054"/>
              <p:cNvSpPr>
                <a:spLocks noChangeShapeType="1"/>
              </p:cNvSpPr>
              <p:nvPr/>
            </p:nvSpPr>
            <p:spPr bwMode="auto">
              <a:xfrm flipV="1">
                <a:off x="4909" y="2547"/>
                <a:ext cx="4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43" name="Line 4055"/>
              <p:cNvSpPr>
                <a:spLocks noChangeShapeType="1"/>
              </p:cNvSpPr>
              <p:nvPr/>
            </p:nvSpPr>
            <p:spPr bwMode="auto">
              <a:xfrm flipV="1">
                <a:off x="5003" y="2547"/>
                <a:ext cx="5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44" name="Line 4056"/>
              <p:cNvSpPr>
                <a:spLocks noChangeShapeType="1"/>
              </p:cNvSpPr>
              <p:nvPr/>
            </p:nvSpPr>
            <p:spPr bwMode="auto">
              <a:xfrm flipH="1">
                <a:off x="5008" y="2545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45" name="Line 4057"/>
              <p:cNvSpPr>
                <a:spLocks noChangeShapeType="1"/>
              </p:cNvSpPr>
              <p:nvPr/>
            </p:nvSpPr>
            <p:spPr bwMode="auto">
              <a:xfrm flipH="1" flipV="1">
                <a:off x="5202" y="2545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46" name="Line 4058"/>
              <p:cNvSpPr>
                <a:spLocks noChangeShapeType="1"/>
              </p:cNvSpPr>
              <p:nvPr/>
            </p:nvSpPr>
            <p:spPr bwMode="auto">
              <a:xfrm flipV="1">
                <a:off x="5205" y="2545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47" name="Line 4059"/>
              <p:cNvSpPr>
                <a:spLocks noChangeShapeType="1"/>
              </p:cNvSpPr>
              <p:nvPr/>
            </p:nvSpPr>
            <p:spPr bwMode="auto">
              <a:xfrm flipH="1">
                <a:off x="5473" y="255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48" name="Line 4060"/>
              <p:cNvSpPr>
                <a:spLocks noChangeShapeType="1"/>
              </p:cNvSpPr>
              <p:nvPr/>
            </p:nvSpPr>
            <p:spPr bwMode="auto">
              <a:xfrm>
                <a:off x="5474" y="255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49" name="Line 4061"/>
              <p:cNvSpPr>
                <a:spLocks noChangeShapeType="1"/>
              </p:cNvSpPr>
              <p:nvPr/>
            </p:nvSpPr>
            <p:spPr bwMode="auto">
              <a:xfrm flipH="1">
                <a:off x="5475" y="2551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50" name="Line 4062"/>
              <p:cNvSpPr>
                <a:spLocks noChangeShapeType="1"/>
              </p:cNvSpPr>
              <p:nvPr/>
            </p:nvSpPr>
            <p:spPr bwMode="auto">
              <a:xfrm>
                <a:off x="5482" y="2551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51" name="Line 4063"/>
              <p:cNvSpPr>
                <a:spLocks noChangeShapeType="1"/>
              </p:cNvSpPr>
              <p:nvPr/>
            </p:nvSpPr>
            <p:spPr bwMode="auto">
              <a:xfrm flipH="1">
                <a:off x="5485" y="255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52" name="Line 4064"/>
              <p:cNvSpPr>
                <a:spLocks noChangeShapeType="1"/>
              </p:cNvSpPr>
              <p:nvPr/>
            </p:nvSpPr>
            <p:spPr bwMode="auto">
              <a:xfrm flipV="1">
                <a:off x="5490" y="2549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53" name="Line 4065"/>
              <p:cNvSpPr>
                <a:spLocks noChangeShapeType="1"/>
              </p:cNvSpPr>
              <p:nvPr/>
            </p:nvSpPr>
            <p:spPr bwMode="auto">
              <a:xfrm flipH="1">
                <a:off x="5494" y="2549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54" name="Line 4066"/>
              <p:cNvSpPr>
                <a:spLocks noChangeShapeType="1"/>
              </p:cNvSpPr>
              <p:nvPr/>
            </p:nvSpPr>
            <p:spPr bwMode="auto">
              <a:xfrm>
                <a:off x="5499" y="2549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55" name="Line 4067"/>
              <p:cNvSpPr>
                <a:spLocks noChangeShapeType="1"/>
              </p:cNvSpPr>
              <p:nvPr/>
            </p:nvSpPr>
            <p:spPr bwMode="auto">
              <a:xfrm flipH="1">
                <a:off x="5503" y="2548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56" name="Line 4068"/>
              <p:cNvSpPr>
                <a:spLocks noChangeShapeType="1"/>
              </p:cNvSpPr>
              <p:nvPr/>
            </p:nvSpPr>
            <p:spPr bwMode="auto">
              <a:xfrm flipH="1" flipV="1">
                <a:off x="5506" y="2548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57" name="Line 4069"/>
              <p:cNvSpPr>
                <a:spLocks noChangeShapeType="1"/>
              </p:cNvSpPr>
              <p:nvPr/>
            </p:nvSpPr>
            <p:spPr bwMode="auto">
              <a:xfrm>
                <a:off x="5510" y="2549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58" name="Line 4070"/>
              <p:cNvSpPr>
                <a:spLocks noChangeShapeType="1"/>
              </p:cNvSpPr>
              <p:nvPr/>
            </p:nvSpPr>
            <p:spPr bwMode="auto">
              <a:xfrm flipH="1">
                <a:off x="5514" y="2549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59" name="Line 4071"/>
              <p:cNvSpPr>
                <a:spLocks noChangeShapeType="1"/>
              </p:cNvSpPr>
              <p:nvPr/>
            </p:nvSpPr>
            <p:spPr bwMode="auto">
              <a:xfrm>
                <a:off x="5518" y="2549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60" name="Line 4072"/>
              <p:cNvSpPr>
                <a:spLocks noChangeShapeType="1"/>
              </p:cNvSpPr>
              <p:nvPr/>
            </p:nvSpPr>
            <p:spPr bwMode="auto">
              <a:xfrm flipH="1">
                <a:off x="5522" y="2550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61" name="Line 4073"/>
              <p:cNvSpPr>
                <a:spLocks noChangeShapeType="1"/>
              </p:cNvSpPr>
              <p:nvPr/>
            </p:nvSpPr>
            <p:spPr bwMode="auto">
              <a:xfrm>
                <a:off x="5525" y="255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62" name="Line 4074"/>
              <p:cNvSpPr>
                <a:spLocks noChangeShapeType="1"/>
              </p:cNvSpPr>
              <p:nvPr/>
            </p:nvSpPr>
            <p:spPr bwMode="auto">
              <a:xfrm flipH="1">
                <a:off x="5530" y="2551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63" name="Line 4075"/>
              <p:cNvSpPr>
                <a:spLocks noChangeShapeType="1"/>
              </p:cNvSpPr>
              <p:nvPr/>
            </p:nvSpPr>
            <p:spPr bwMode="auto">
              <a:xfrm>
                <a:off x="5532" y="2551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64" name="Line 4076"/>
              <p:cNvSpPr>
                <a:spLocks noChangeShapeType="1"/>
              </p:cNvSpPr>
              <p:nvPr/>
            </p:nvSpPr>
            <p:spPr bwMode="auto">
              <a:xfrm>
                <a:off x="5537" y="255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65" name="Line 4077"/>
              <p:cNvSpPr>
                <a:spLocks noChangeShapeType="1"/>
              </p:cNvSpPr>
              <p:nvPr/>
            </p:nvSpPr>
            <p:spPr bwMode="auto">
              <a:xfrm flipV="1">
                <a:off x="5756" y="2545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66" name="Line 4078"/>
              <p:cNvSpPr>
                <a:spLocks noChangeShapeType="1"/>
              </p:cNvSpPr>
              <p:nvPr/>
            </p:nvSpPr>
            <p:spPr bwMode="auto">
              <a:xfrm>
                <a:off x="5756" y="2547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67" name="Line 4079"/>
              <p:cNvSpPr>
                <a:spLocks noChangeShapeType="1"/>
              </p:cNvSpPr>
              <p:nvPr/>
            </p:nvSpPr>
            <p:spPr bwMode="auto">
              <a:xfrm flipH="1" flipV="1">
                <a:off x="5758" y="2548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68" name="Line 4080"/>
              <p:cNvSpPr>
                <a:spLocks noChangeShapeType="1"/>
              </p:cNvSpPr>
              <p:nvPr/>
            </p:nvSpPr>
            <p:spPr bwMode="auto">
              <a:xfrm>
                <a:off x="5761" y="2550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69" name="Line 4081"/>
              <p:cNvSpPr>
                <a:spLocks noChangeShapeType="1"/>
              </p:cNvSpPr>
              <p:nvPr/>
            </p:nvSpPr>
            <p:spPr bwMode="auto">
              <a:xfrm flipH="1">
                <a:off x="5767" y="2554"/>
                <a:ext cx="8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70" name="Line 4082"/>
              <p:cNvSpPr>
                <a:spLocks noChangeShapeType="1"/>
              </p:cNvSpPr>
              <p:nvPr/>
            </p:nvSpPr>
            <p:spPr bwMode="auto">
              <a:xfrm flipH="1">
                <a:off x="5775" y="2552"/>
                <a:ext cx="8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71" name="Line 4083"/>
              <p:cNvSpPr>
                <a:spLocks noChangeShapeType="1"/>
              </p:cNvSpPr>
              <p:nvPr/>
            </p:nvSpPr>
            <p:spPr bwMode="auto">
              <a:xfrm flipH="1">
                <a:off x="5783" y="255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72" name="Line 4084"/>
              <p:cNvSpPr>
                <a:spLocks noChangeShapeType="1"/>
              </p:cNvSpPr>
              <p:nvPr/>
            </p:nvSpPr>
            <p:spPr bwMode="auto">
              <a:xfrm>
                <a:off x="5784" y="2552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73" name="Line 4085"/>
              <p:cNvSpPr>
                <a:spLocks noChangeShapeType="1"/>
              </p:cNvSpPr>
              <p:nvPr/>
            </p:nvSpPr>
            <p:spPr bwMode="auto">
              <a:xfrm flipH="1" flipV="1">
                <a:off x="6161" y="2545"/>
                <a:ext cx="2" cy="7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74" name="Line 4086"/>
              <p:cNvSpPr>
                <a:spLocks noChangeShapeType="1"/>
              </p:cNvSpPr>
              <p:nvPr/>
            </p:nvSpPr>
            <p:spPr bwMode="auto">
              <a:xfrm>
                <a:off x="6163" y="2552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75" name="Line 4087"/>
              <p:cNvSpPr>
                <a:spLocks noChangeShapeType="1"/>
              </p:cNvSpPr>
              <p:nvPr/>
            </p:nvSpPr>
            <p:spPr bwMode="auto">
              <a:xfrm flipH="1" flipV="1">
                <a:off x="6189" y="2545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76" name="Line 4088"/>
              <p:cNvSpPr>
                <a:spLocks noChangeShapeType="1"/>
              </p:cNvSpPr>
              <p:nvPr/>
            </p:nvSpPr>
            <p:spPr bwMode="auto">
              <a:xfrm>
                <a:off x="6190" y="2548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77" name="Line 4089"/>
              <p:cNvSpPr>
                <a:spLocks noChangeShapeType="1"/>
              </p:cNvSpPr>
              <p:nvPr/>
            </p:nvSpPr>
            <p:spPr bwMode="auto">
              <a:xfrm flipH="1" flipV="1">
                <a:off x="6192" y="2549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78" name="Line 4090"/>
              <p:cNvSpPr>
                <a:spLocks noChangeShapeType="1"/>
              </p:cNvSpPr>
              <p:nvPr/>
            </p:nvSpPr>
            <p:spPr bwMode="auto">
              <a:xfrm>
                <a:off x="6195" y="2551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79" name="Line 4091"/>
              <p:cNvSpPr>
                <a:spLocks noChangeShapeType="1"/>
              </p:cNvSpPr>
              <p:nvPr/>
            </p:nvSpPr>
            <p:spPr bwMode="auto">
              <a:xfrm flipH="1" flipV="1">
                <a:off x="6210" y="2545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80" name="Line 4092"/>
              <p:cNvSpPr>
                <a:spLocks noChangeShapeType="1"/>
              </p:cNvSpPr>
              <p:nvPr/>
            </p:nvSpPr>
            <p:spPr bwMode="auto">
              <a:xfrm>
                <a:off x="6213" y="2548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81" name="Line 4093"/>
              <p:cNvSpPr>
                <a:spLocks noChangeShapeType="1"/>
              </p:cNvSpPr>
              <p:nvPr/>
            </p:nvSpPr>
            <p:spPr bwMode="auto">
              <a:xfrm flipH="1" flipV="1">
                <a:off x="6217" y="2549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82" name="Line 4094"/>
              <p:cNvSpPr>
                <a:spLocks noChangeShapeType="1"/>
              </p:cNvSpPr>
              <p:nvPr/>
            </p:nvSpPr>
            <p:spPr bwMode="auto">
              <a:xfrm>
                <a:off x="6219" y="2551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83" name="Line 4095"/>
              <p:cNvSpPr>
                <a:spLocks noChangeShapeType="1"/>
              </p:cNvSpPr>
              <p:nvPr/>
            </p:nvSpPr>
            <p:spPr bwMode="auto">
              <a:xfrm>
                <a:off x="6225" y="255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84" name="Line 4096"/>
              <p:cNvSpPr>
                <a:spLocks noChangeShapeType="1"/>
              </p:cNvSpPr>
              <p:nvPr/>
            </p:nvSpPr>
            <p:spPr bwMode="auto">
              <a:xfrm flipH="1">
                <a:off x="6255" y="255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85" name="Line 4097"/>
              <p:cNvSpPr>
                <a:spLocks noChangeShapeType="1"/>
              </p:cNvSpPr>
              <p:nvPr/>
            </p:nvSpPr>
            <p:spPr bwMode="auto">
              <a:xfrm flipV="1">
                <a:off x="6256" y="255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86" name="Line 4098"/>
              <p:cNvSpPr>
                <a:spLocks noChangeShapeType="1"/>
              </p:cNvSpPr>
              <p:nvPr/>
            </p:nvSpPr>
            <p:spPr bwMode="auto">
              <a:xfrm flipH="1">
                <a:off x="6257" y="2549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87" name="Line 4099"/>
              <p:cNvSpPr>
                <a:spLocks noChangeShapeType="1"/>
              </p:cNvSpPr>
              <p:nvPr/>
            </p:nvSpPr>
            <p:spPr bwMode="auto">
              <a:xfrm flipV="1">
                <a:off x="6263" y="2545"/>
                <a:ext cx="7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88" name="Line 4100"/>
              <p:cNvSpPr>
                <a:spLocks noChangeShapeType="1"/>
              </p:cNvSpPr>
              <p:nvPr/>
            </p:nvSpPr>
            <p:spPr bwMode="auto">
              <a:xfrm flipV="1">
                <a:off x="4809" y="2538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89" name="Line 4101"/>
              <p:cNvSpPr>
                <a:spLocks noChangeShapeType="1"/>
              </p:cNvSpPr>
              <p:nvPr/>
            </p:nvSpPr>
            <p:spPr bwMode="auto">
              <a:xfrm>
                <a:off x="4809" y="2541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90" name="Line 4102"/>
              <p:cNvSpPr>
                <a:spLocks noChangeShapeType="1"/>
              </p:cNvSpPr>
              <p:nvPr/>
            </p:nvSpPr>
            <p:spPr bwMode="auto">
              <a:xfrm flipH="1">
                <a:off x="4914" y="2538"/>
                <a:ext cx="4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91" name="Line 4103"/>
              <p:cNvSpPr>
                <a:spLocks noChangeShapeType="1"/>
              </p:cNvSpPr>
              <p:nvPr/>
            </p:nvSpPr>
            <p:spPr bwMode="auto">
              <a:xfrm flipV="1">
                <a:off x="5009" y="2538"/>
                <a:ext cx="7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92" name="Line 4104"/>
              <p:cNvSpPr>
                <a:spLocks noChangeShapeType="1"/>
              </p:cNvSpPr>
              <p:nvPr/>
            </p:nvSpPr>
            <p:spPr bwMode="auto">
              <a:xfrm>
                <a:off x="5016" y="253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93" name="Line 4105"/>
              <p:cNvSpPr>
                <a:spLocks noChangeShapeType="1"/>
              </p:cNvSpPr>
              <p:nvPr/>
            </p:nvSpPr>
            <p:spPr bwMode="auto">
              <a:xfrm>
                <a:off x="5198" y="2538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94" name="Line 4106"/>
              <p:cNvSpPr>
                <a:spLocks noChangeShapeType="1"/>
              </p:cNvSpPr>
              <p:nvPr/>
            </p:nvSpPr>
            <p:spPr bwMode="auto">
              <a:xfrm flipV="1">
                <a:off x="5198" y="2538"/>
                <a:ext cx="7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95" name="Line 4107"/>
              <p:cNvSpPr>
                <a:spLocks noChangeShapeType="1"/>
              </p:cNvSpPr>
              <p:nvPr/>
            </p:nvSpPr>
            <p:spPr bwMode="auto">
              <a:xfrm flipV="1">
                <a:off x="5202" y="2538"/>
                <a:ext cx="3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96" name="Line 4108"/>
              <p:cNvSpPr>
                <a:spLocks noChangeShapeType="1"/>
              </p:cNvSpPr>
              <p:nvPr/>
            </p:nvSpPr>
            <p:spPr bwMode="auto">
              <a:xfrm flipH="1" flipV="1">
                <a:off x="5205" y="2538"/>
                <a:ext cx="2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97" name="Line 4109"/>
              <p:cNvSpPr>
                <a:spLocks noChangeShapeType="1"/>
              </p:cNvSpPr>
              <p:nvPr/>
            </p:nvSpPr>
            <p:spPr bwMode="auto">
              <a:xfrm>
                <a:off x="5207" y="2545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98" name="Line 4110"/>
              <p:cNvSpPr>
                <a:spLocks noChangeShapeType="1"/>
              </p:cNvSpPr>
              <p:nvPr/>
            </p:nvSpPr>
            <p:spPr bwMode="auto">
              <a:xfrm flipH="1" flipV="1">
                <a:off x="5753" y="253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99" name="Line 4111"/>
              <p:cNvSpPr>
                <a:spLocks noChangeShapeType="1"/>
              </p:cNvSpPr>
              <p:nvPr/>
            </p:nvSpPr>
            <p:spPr bwMode="auto">
              <a:xfrm>
                <a:off x="5754" y="2543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00" name="Line 4112"/>
              <p:cNvSpPr>
                <a:spLocks noChangeShapeType="1"/>
              </p:cNvSpPr>
              <p:nvPr/>
            </p:nvSpPr>
            <p:spPr bwMode="auto">
              <a:xfrm>
                <a:off x="6159" y="2538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01" name="Line 4113"/>
              <p:cNvSpPr>
                <a:spLocks noChangeShapeType="1"/>
              </p:cNvSpPr>
              <p:nvPr/>
            </p:nvSpPr>
            <p:spPr bwMode="auto">
              <a:xfrm>
                <a:off x="6159" y="2541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02" name="Line 4114"/>
              <p:cNvSpPr>
                <a:spLocks noChangeShapeType="1"/>
              </p:cNvSpPr>
              <p:nvPr/>
            </p:nvSpPr>
            <p:spPr bwMode="auto">
              <a:xfrm flipH="1" flipV="1">
                <a:off x="6182" y="253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03" name="Line 4115"/>
              <p:cNvSpPr>
                <a:spLocks noChangeShapeType="1"/>
              </p:cNvSpPr>
              <p:nvPr/>
            </p:nvSpPr>
            <p:spPr bwMode="auto">
              <a:xfrm>
                <a:off x="6183" y="254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04" name="Line 4116"/>
              <p:cNvSpPr>
                <a:spLocks noChangeShapeType="1"/>
              </p:cNvSpPr>
              <p:nvPr/>
            </p:nvSpPr>
            <p:spPr bwMode="auto">
              <a:xfrm flipH="1" flipV="1">
                <a:off x="6184" y="2542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05" name="Line 4117"/>
              <p:cNvSpPr>
                <a:spLocks noChangeShapeType="1"/>
              </p:cNvSpPr>
              <p:nvPr/>
            </p:nvSpPr>
            <p:spPr bwMode="auto">
              <a:xfrm>
                <a:off x="6187" y="254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06" name="Line 4118"/>
              <p:cNvSpPr>
                <a:spLocks noChangeShapeType="1"/>
              </p:cNvSpPr>
              <p:nvPr/>
            </p:nvSpPr>
            <p:spPr bwMode="auto">
              <a:xfrm flipH="1" flipV="1">
                <a:off x="6202" y="2538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07" name="Line 4119"/>
              <p:cNvSpPr>
                <a:spLocks noChangeShapeType="1"/>
              </p:cNvSpPr>
              <p:nvPr/>
            </p:nvSpPr>
            <p:spPr bwMode="auto">
              <a:xfrm>
                <a:off x="6204" y="2542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08" name="Line 4120"/>
              <p:cNvSpPr>
                <a:spLocks noChangeShapeType="1"/>
              </p:cNvSpPr>
              <p:nvPr/>
            </p:nvSpPr>
            <p:spPr bwMode="auto">
              <a:xfrm>
                <a:off x="6209" y="254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09" name="Line 4121"/>
              <p:cNvSpPr>
                <a:spLocks noChangeShapeType="1"/>
              </p:cNvSpPr>
              <p:nvPr/>
            </p:nvSpPr>
            <p:spPr bwMode="auto">
              <a:xfrm flipH="1">
                <a:off x="6270" y="254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10" name="Line 4122"/>
              <p:cNvSpPr>
                <a:spLocks noChangeShapeType="1"/>
              </p:cNvSpPr>
              <p:nvPr/>
            </p:nvSpPr>
            <p:spPr bwMode="auto">
              <a:xfrm flipH="1">
                <a:off x="4808" y="253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11" name="Line 4123"/>
              <p:cNvSpPr>
                <a:spLocks noChangeShapeType="1"/>
              </p:cNvSpPr>
              <p:nvPr/>
            </p:nvSpPr>
            <p:spPr bwMode="auto">
              <a:xfrm>
                <a:off x="4808" y="253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12" name="Line 4124"/>
              <p:cNvSpPr>
                <a:spLocks noChangeShapeType="1"/>
              </p:cNvSpPr>
              <p:nvPr/>
            </p:nvSpPr>
            <p:spPr bwMode="auto">
              <a:xfrm flipV="1">
                <a:off x="4918" y="2531"/>
                <a:ext cx="3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13" name="Line 4125"/>
              <p:cNvSpPr>
                <a:spLocks noChangeShapeType="1"/>
              </p:cNvSpPr>
              <p:nvPr/>
            </p:nvSpPr>
            <p:spPr bwMode="auto">
              <a:xfrm flipH="1">
                <a:off x="4921" y="253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14" name="Line 4126"/>
              <p:cNvSpPr>
                <a:spLocks noChangeShapeType="1"/>
              </p:cNvSpPr>
              <p:nvPr/>
            </p:nvSpPr>
            <p:spPr bwMode="auto">
              <a:xfrm flipV="1">
                <a:off x="5017" y="2530"/>
                <a:ext cx="7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15" name="Line 4127"/>
              <p:cNvSpPr>
                <a:spLocks noChangeShapeType="1"/>
              </p:cNvSpPr>
              <p:nvPr/>
            </p:nvSpPr>
            <p:spPr bwMode="auto">
              <a:xfrm>
                <a:off x="5024" y="253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16" name="Line 4128"/>
              <p:cNvSpPr>
                <a:spLocks noChangeShapeType="1"/>
              </p:cNvSpPr>
              <p:nvPr/>
            </p:nvSpPr>
            <p:spPr bwMode="auto">
              <a:xfrm>
                <a:off x="5198" y="253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17" name="Line 4129"/>
              <p:cNvSpPr>
                <a:spLocks noChangeShapeType="1"/>
              </p:cNvSpPr>
              <p:nvPr/>
            </p:nvSpPr>
            <p:spPr bwMode="auto">
              <a:xfrm flipH="1" flipV="1">
                <a:off x="5198" y="253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18" name="Line 4130"/>
              <p:cNvSpPr>
                <a:spLocks noChangeShapeType="1"/>
              </p:cNvSpPr>
              <p:nvPr/>
            </p:nvSpPr>
            <p:spPr bwMode="auto">
              <a:xfrm>
                <a:off x="5199" y="2538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19" name="Line 4131"/>
              <p:cNvSpPr>
                <a:spLocks noChangeShapeType="1"/>
              </p:cNvSpPr>
              <p:nvPr/>
            </p:nvSpPr>
            <p:spPr bwMode="auto">
              <a:xfrm flipH="1" flipV="1">
                <a:off x="5383" y="2530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20" name="Line 4132"/>
              <p:cNvSpPr>
                <a:spLocks noChangeShapeType="1"/>
              </p:cNvSpPr>
              <p:nvPr/>
            </p:nvSpPr>
            <p:spPr bwMode="auto">
              <a:xfrm>
                <a:off x="5386" y="253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21" name="Line 4133"/>
              <p:cNvSpPr>
                <a:spLocks noChangeShapeType="1"/>
              </p:cNvSpPr>
              <p:nvPr/>
            </p:nvSpPr>
            <p:spPr bwMode="auto">
              <a:xfrm flipH="1" flipV="1">
                <a:off x="5387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22" name="Line 4134"/>
              <p:cNvSpPr>
                <a:spLocks noChangeShapeType="1"/>
              </p:cNvSpPr>
              <p:nvPr/>
            </p:nvSpPr>
            <p:spPr bwMode="auto">
              <a:xfrm>
                <a:off x="5392" y="2534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23" name="Line 4135"/>
              <p:cNvSpPr>
                <a:spLocks noChangeShapeType="1"/>
              </p:cNvSpPr>
              <p:nvPr/>
            </p:nvSpPr>
            <p:spPr bwMode="auto">
              <a:xfrm flipH="1">
                <a:off x="5395" y="2535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24" name="Line 4136"/>
              <p:cNvSpPr>
                <a:spLocks noChangeShapeType="1"/>
              </p:cNvSpPr>
              <p:nvPr/>
            </p:nvSpPr>
            <p:spPr bwMode="auto">
              <a:xfrm>
                <a:off x="5398" y="253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25" name="Line 4137"/>
              <p:cNvSpPr>
                <a:spLocks noChangeShapeType="1"/>
              </p:cNvSpPr>
              <p:nvPr/>
            </p:nvSpPr>
            <p:spPr bwMode="auto">
              <a:xfrm>
                <a:off x="5403" y="2536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26" name="Line 4138"/>
              <p:cNvSpPr>
                <a:spLocks noChangeShapeType="1"/>
              </p:cNvSpPr>
              <p:nvPr/>
            </p:nvSpPr>
            <p:spPr bwMode="auto">
              <a:xfrm>
                <a:off x="5406" y="2536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27" name="Line 4139"/>
              <p:cNvSpPr>
                <a:spLocks noChangeShapeType="1"/>
              </p:cNvSpPr>
              <p:nvPr/>
            </p:nvSpPr>
            <p:spPr bwMode="auto">
              <a:xfrm flipV="1">
                <a:off x="5412" y="2534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28" name="Line 4140"/>
              <p:cNvSpPr>
                <a:spLocks noChangeShapeType="1"/>
              </p:cNvSpPr>
              <p:nvPr/>
            </p:nvSpPr>
            <p:spPr bwMode="auto">
              <a:xfrm flipH="1">
                <a:off x="5415" y="25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29" name="Line 4141"/>
              <p:cNvSpPr>
                <a:spLocks noChangeShapeType="1"/>
              </p:cNvSpPr>
              <p:nvPr/>
            </p:nvSpPr>
            <p:spPr bwMode="auto">
              <a:xfrm flipV="1">
                <a:off x="5420" y="2530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30" name="Line 4142"/>
              <p:cNvSpPr>
                <a:spLocks noChangeShapeType="1"/>
              </p:cNvSpPr>
              <p:nvPr/>
            </p:nvSpPr>
            <p:spPr bwMode="auto">
              <a:xfrm flipH="1">
                <a:off x="5753" y="2530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31" name="Line 4143"/>
              <p:cNvSpPr>
                <a:spLocks noChangeShapeType="1"/>
              </p:cNvSpPr>
              <p:nvPr/>
            </p:nvSpPr>
            <p:spPr bwMode="auto">
              <a:xfrm>
                <a:off x="5753" y="2536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32" name="Line 4144"/>
              <p:cNvSpPr>
                <a:spLocks noChangeShapeType="1"/>
              </p:cNvSpPr>
              <p:nvPr/>
            </p:nvSpPr>
            <p:spPr bwMode="auto">
              <a:xfrm>
                <a:off x="6158" y="2530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33" name="Line 4145"/>
              <p:cNvSpPr>
                <a:spLocks noChangeShapeType="1"/>
              </p:cNvSpPr>
              <p:nvPr/>
            </p:nvSpPr>
            <p:spPr bwMode="auto">
              <a:xfrm>
                <a:off x="6158" y="2534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34" name="Line 4146"/>
              <p:cNvSpPr>
                <a:spLocks noChangeShapeType="1"/>
              </p:cNvSpPr>
              <p:nvPr/>
            </p:nvSpPr>
            <p:spPr bwMode="auto">
              <a:xfrm flipH="1" flipV="1">
                <a:off x="6177" y="2530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35" name="Line 4147"/>
              <p:cNvSpPr>
                <a:spLocks noChangeShapeType="1"/>
              </p:cNvSpPr>
              <p:nvPr/>
            </p:nvSpPr>
            <p:spPr bwMode="auto">
              <a:xfrm>
                <a:off x="6180" y="2535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36" name="Line 4148"/>
              <p:cNvSpPr>
                <a:spLocks noChangeShapeType="1"/>
              </p:cNvSpPr>
              <p:nvPr/>
            </p:nvSpPr>
            <p:spPr bwMode="auto">
              <a:xfrm flipH="1" flipV="1">
                <a:off x="6197" y="253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37" name="Line 4149"/>
              <p:cNvSpPr>
                <a:spLocks noChangeShapeType="1"/>
              </p:cNvSpPr>
              <p:nvPr/>
            </p:nvSpPr>
            <p:spPr bwMode="auto">
              <a:xfrm>
                <a:off x="6198" y="2533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38" name="Line 4150"/>
              <p:cNvSpPr>
                <a:spLocks noChangeShapeType="1"/>
              </p:cNvSpPr>
              <p:nvPr/>
            </p:nvSpPr>
            <p:spPr bwMode="auto">
              <a:xfrm flipV="1">
                <a:off x="6202" y="253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39" name="Line 4151"/>
              <p:cNvSpPr>
                <a:spLocks noChangeShapeType="1"/>
              </p:cNvSpPr>
              <p:nvPr/>
            </p:nvSpPr>
            <p:spPr bwMode="auto">
              <a:xfrm>
                <a:off x="6202" y="253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40" name="Line 4152"/>
              <p:cNvSpPr>
                <a:spLocks noChangeShapeType="1"/>
              </p:cNvSpPr>
              <p:nvPr/>
            </p:nvSpPr>
            <p:spPr bwMode="auto">
              <a:xfrm>
                <a:off x="4809" y="252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41" name="Line 4153"/>
              <p:cNvSpPr>
                <a:spLocks noChangeShapeType="1"/>
              </p:cNvSpPr>
              <p:nvPr/>
            </p:nvSpPr>
            <p:spPr bwMode="auto">
              <a:xfrm flipV="1">
                <a:off x="4809" y="2523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42" name="Line 4154"/>
              <p:cNvSpPr>
                <a:spLocks noChangeShapeType="1"/>
              </p:cNvSpPr>
              <p:nvPr/>
            </p:nvSpPr>
            <p:spPr bwMode="auto">
              <a:xfrm flipH="1">
                <a:off x="4922" y="2522"/>
                <a:ext cx="3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43" name="Line 4155"/>
              <p:cNvSpPr>
                <a:spLocks noChangeShapeType="1"/>
              </p:cNvSpPr>
              <p:nvPr/>
            </p:nvSpPr>
            <p:spPr bwMode="auto">
              <a:xfrm flipV="1">
                <a:off x="4922" y="252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44" name="Line 4156"/>
              <p:cNvSpPr>
                <a:spLocks noChangeShapeType="1"/>
              </p:cNvSpPr>
              <p:nvPr/>
            </p:nvSpPr>
            <p:spPr bwMode="auto">
              <a:xfrm flipH="1">
                <a:off x="5026" y="2522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45" name="Line 4157"/>
              <p:cNvSpPr>
                <a:spLocks noChangeShapeType="1"/>
              </p:cNvSpPr>
              <p:nvPr/>
            </p:nvSpPr>
            <p:spPr bwMode="auto">
              <a:xfrm flipV="1">
                <a:off x="5025" y="252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46" name="Line 4158"/>
              <p:cNvSpPr>
                <a:spLocks noChangeShapeType="1"/>
              </p:cNvSpPr>
              <p:nvPr/>
            </p:nvSpPr>
            <p:spPr bwMode="auto">
              <a:xfrm flipH="1" flipV="1">
                <a:off x="5369" y="252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47" name="Line 4159"/>
              <p:cNvSpPr>
                <a:spLocks noChangeShapeType="1"/>
              </p:cNvSpPr>
              <p:nvPr/>
            </p:nvSpPr>
            <p:spPr bwMode="auto">
              <a:xfrm>
                <a:off x="5370" y="252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48" name="Line 4160"/>
              <p:cNvSpPr>
                <a:spLocks noChangeShapeType="1"/>
              </p:cNvSpPr>
              <p:nvPr/>
            </p:nvSpPr>
            <p:spPr bwMode="auto">
              <a:xfrm flipH="1" flipV="1">
                <a:off x="5371" y="2523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49" name="Line 4161"/>
              <p:cNvSpPr>
                <a:spLocks noChangeShapeType="1"/>
              </p:cNvSpPr>
              <p:nvPr/>
            </p:nvSpPr>
            <p:spPr bwMode="auto">
              <a:xfrm>
                <a:off x="5374" y="2527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50" name="Line 4162"/>
              <p:cNvSpPr>
                <a:spLocks noChangeShapeType="1"/>
              </p:cNvSpPr>
              <p:nvPr/>
            </p:nvSpPr>
            <p:spPr bwMode="auto">
              <a:xfrm flipH="1">
                <a:off x="5379" y="252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51" name="Line 4163"/>
              <p:cNvSpPr>
                <a:spLocks noChangeShapeType="1"/>
              </p:cNvSpPr>
              <p:nvPr/>
            </p:nvSpPr>
            <p:spPr bwMode="auto">
              <a:xfrm>
                <a:off x="5380" y="2529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52" name="Line 4164"/>
              <p:cNvSpPr>
                <a:spLocks noChangeShapeType="1"/>
              </p:cNvSpPr>
              <p:nvPr/>
            </p:nvSpPr>
            <p:spPr bwMode="auto">
              <a:xfrm flipH="1">
                <a:off x="5423" y="2528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53" name="Line 4165"/>
              <p:cNvSpPr>
                <a:spLocks noChangeShapeType="1"/>
              </p:cNvSpPr>
              <p:nvPr/>
            </p:nvSpPr>
            <p:spPr bwMode="auto">
              <a:xfrm flipV="1">
                <a:off x="5427" y="2522"/>
                <a:ext cx="7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54" name="Line 4166"/>
              <p:cNvSpPr>
                <a:spLocks noChangeShapeType="1"/>
              </p:cNvSpPr>
              <p:nvPr/>
            </p:nvSpPr>
            <p:spPr bwMode="auto">
              <a:xfrm flipV="1">
                <a:off x="5755" y="2522"/>
                <a:ext cx="3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55" name="Line 4167"/>
              <p:cNvSpPr>
                <a:spLocks noChangeShapeType="1"/>
              </p:cNvSpPr>
              <p:nvPr/>
            </p:nvSpPr>
            <p:spPr bwMode="auto">
              <a:xfrm flipV="1">
                <a:off x="6156" y="252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56" name="Line 4168"/>
              <p:cNvSpPr>
                <a:spLocks noChangeShapeType="1"/>
              </p:cNvSpPr>
              <p:nvPr/>
            </p:nvSpPr>
            <p:spPr bwMode="auto">
              <a:xfrm>
                <a:off x="6156" y="2527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57" name="Line 4169"/>
              <p:cNvSpPr>
                <a:spLocks noChangeShapeType="1"/>
              </p:cNvSpPr>
              <p:nvPr/>
            </p:nvSpPr>
            <p:spPr bwMode="auto">
              <a:xfrm flipH="1" flipV="1">
                <a:off x="6174" y="252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58" name="Line 4170"/>
              <p:cNvSpPr>
                <a:spLocks noChangeShapeType="1"/>
              </p:cNvSpPr>
              <p:nvPr/>
            </p:nvSpPr>
            <p:spPr bwMode="auto">
              <a:xfrm>
                <a:off x="6175" y="2523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59" name="Line 4171"/>
              <p:cNvSpPr>
                <a:spLocks noChangeShapeType="1"/>
              </p:cNvSpPr>
              <p:nvPr/>
            </p:nvSpPr>
            <p:spPr bwMode="auto">
              <a:xfrm flipH="1" flipV="1">
                <a:off x="6176" y="2527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60" name="Line 4172"/>
              <p:cNvSpPr>
                <a:spLocks noChangeShapeType="1"/>
              </p:cNvSpPr>
              <p:nvPr/>
            </p:nvSpPr>
            <p:spPr bwMode="auto">
              <a:xfrm>
                <a:off x="6177" y="252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61" name="Line 4173"/>
              <p:cNvSpPr>
                <a:spLocks noChangeShapeType="1"/>
              </p:cNvSpPr>
              <p:nvPr/>
            </p:nvSpPr>
            <p:spPr bwMode="auto">
              <a:xfrm flipH="1" flipV="1">
                <a:off x="6194" y="2522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62" name="Line 4174"/>
              <p:cNvSpPr>
                <a:spLocks noChangeShapeType="1"/>
              </p:cNvSpPr>
              <p:nvPr/>
            </p:nvSpPr>
            <p:spPr bwMode="auto">
              <a:xfrm>
                <a:off x="6196" y="252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63" name="Line 4175"/>
              <p:cNvSpPr>
                <a:spLocks noChangeShapeType="1"/>
              </p:cNvSpPr>
              <p:nvPr/>
            </p:nvSpPr>
            <p:spPr bwMode="auto">
              <a:xfrm flipV="1">
                <a:off x="4809" y="2516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64" name="Line 4176"/>
              <p:cNvSpPr>
                <a:spLocks noChangeShapeType="1"/>
              </p:cNvSpPr>
              <p:nvPr/>
            </p:nvSpPr>
            <p:spPr bwMode="auto">
              <a:xfrm>
                <a:off x="4811" y="251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65" name="Line 4177"/>
              <p:cNvSpPr>
                <a:spLocks noChangeShapeType="1"/>
              </p:cNvSpPr>
              <p:nvPr/>
            </p:nvSpPr>
            <p:spPr bwMode="auto">
              <a:xfrm flipV="1">
                <a:off x="4925" y="2515"/>
                <a:ext cx="4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66" name="Line 4178"/>
              <p:cNvSpPr>
                <a:spLocks noChangeShapeType="1"/>
              </p:cNvSpPr>
              <p:nvPr/>
            </p:nvSpPr>
            <p:spPr bwMode="auto">
              <a:xfrm flipV="1">
                <a:off x="5030" y="2518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67" name="Line 4179"/>
              <p:cNvSpPr>
                <a:spLocks noChangeShapeType="1"/>
              </p:cNvSpPr>
              <p:nvPr/>
            </p:nvSpPr>
            <p:spPr bwMode="auto">
              <a:xfrm flipV="1">
                <a:off x="5032" y="2515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68" name="Line 4180"/>
              <p:cNvSpPr>
                <a:spLocks noChangeShapeType="1"/>
              </p:cNvSpPr>
              <p:nvPr/>
            </p:nvSpPr>
            <p:spPr bwMode="auto">
              <a:xfrm flipH="1" flipV="1">
                <a:off x="5361" y="2515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69" name="Line 4181"/>
              <p:cNvSpPr>
                <a:spLocks noChangeShapeType="1"/>
              </p:cNvSpPr>
              <p:nvPr/>
            </p:nvSpPr>
            <p:spPr bwMode="auto">
              <a:xfrm>
                <a:off x="5363" y="2516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70" name="Line 4182"/>
              <p:cNvSpPr>
                <a:spLocks noChangeShapeType="1"/>
              </p:cNvSpPr>
              <p:nvPr/>
            </p:nvSpPr>
            <p:spPr bwMode="auto">
              <a:xfrm flipH="1" flipV="1">
                <a:off x="5364" y="2518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71" name="Line 4183"/>
              <p:cNvSpPr>
                <a:spLocks noChangeShapeType="1"/>
              </p:cNvSpPr>
              <p:nvPr/>
            </p:nvSpPr>
            <p:spPr bwMode="auto">
              <a:xfrm>
                <a:off x="5366" y="2520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72" name="Line 4184"/>
              <p:cNvSpPr>
                <a:spLocks noChangeShapeType="1"/>
              </p:cNvSpPr>
              <p:nvPr/>
            </p:nvSpPr>
            <p:spPr bwMode="auto">
              <a:xfrm flipV="1">
                <a:off x="5434" y="252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73" name="Line 4185"/>
              <p:cNvSpPr>
                <a:spLocks noChangeShapeType="1"/>
              </p:cNvSpPr>
              <p:nvPr/>
            </p:nvSpPr>
            <p:spPr bwMode="auto">
              <a:xfrm flipH="1">
                <a:off x="5435" y="2515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74" name="Line 4186"/>
              <p:cNvSpPr>
                <a:spLocks noChangeShapeType="1"/>
              </p:cNvSpPr>
              <p:nvPr/>
            </p:nvSpPr>
            <p:spPr bwMode="auto">
              <a:xfrm flipH="1">
                <a:off x="5758" y="2515"/>
                <a:ext cx="7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75" name="Line 4187"/>
              <p:cNvSpPr>
                <a:spLocks noChangeShapeType="1"/>
              </p:cNvSpPr>
              <p:nvPr/>
            </p:nvSpPr>
            <p:spPr bwMode="auto">
              <a:xfrm flipV="1">
                <a:off x="5758" y="252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76" name="Line 4188"/>
              <p:cNvSpPr>
                <a:spLocks noChangeShapeType="1"/>
              </p:cNvSpPr>
              <p:nvPr/>
            </p:nvSpPr>
            <p:spPr bwMode="auto">
              <a:xfrm flipH="1" flipV="1">
                <a:off x="5869" y="2515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77" name="Line 4189"/>
              <p:cNvSpPr>
                <a:spLocks noChangeShapeType="1"/>
              </p:cNvSpPr>
              <p:nvPr/>
            </p:nvSpPr>
            <p:spPr bwMode="auto">
              <a:xfrm>
                <a:off x="5875" y="2518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78" name="Line 4190"/>
              <p:cNvSpPr>
                <a:spLocks noChangeShapeType="1"/>
              </p:cNvSpPr>
              <p:nvPr/>
            </p:nvSpPr>
            <p:spPr bwMode="auto">
              <a:xfrm flipH="1" flipV="1">
                <a:off x="5877" y="2518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79" name="Line 4191"/>
              <p:cNvSpPr>
                <a:spLocks noChangeShapeType="1"/>
              </p:cNvSpPr>
              <p:nvPr/>
            </p:nvSpPr>
            <p:spPr bwMode="auto">
              <a:xfrm>
                <a:off x="5880" y="2519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80" name="Line 4192"/>
              <p:cNvSpPr>
                <a:spLocks noChangeShapeType="1"/>
              </p:cNvSpPr>
              <p:nvPr/>
            </p:nvSpPr>
            <p:spPr bwMode="auto">
              <a:xfrm flipH="1">
                <a:off x="5885" y="2515"/>
                <a:ext cx="7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81" name="Line 4193"/>
              <p:cNvSpPr>
                <a:spLocks noChangeShapeType="1"/>
              </p:cNvSpPr>
              <p:nvPr/>
            </p:nvSpPr>
            <p:spPr bwMode="auto">
              <a:xfrm flipV="1">
                <a:off x="6155" y="2515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82" name="Line 4194"/>
              <p:cNvSpPr>
                <a:spLocks noChangeShapeType="1"/>
              </p:cNvSpPr>
              <p:nvPr/>
            </p:nvSpPr>
            <p:spPr bwMode="auto">
              <a:xfrm>
                <a:off x="6155" y="251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83" name="Line 4195"/>
              <p:cNvSpPr>
                <a:spLocks noChangeShapeType="1"/>
              </p:cNvSpPr>
              <p:nvPr/>
            </p:nvSpPr>
            <p:spPr bwMode="auto">
              <a:xfrm flipV="1">
                <a:off x="6174" y="2515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84" name="Line 4196"/>
              <p:cNvSpPr>
                <a:spLocks noChangeShapeType="1"/>
              </p:cNvSpPr>
              <p:nvPr/>
            </p:nvSpPr>
            <p:spPr bwMode="auto">
              <a:xfrm>
                <a:off x="6174" y="25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85" name="Line 4197"/>
              <p:cNvSpPr>
                <a:spLocks noChangeShapeType="1"/>
              </p:cNvSpPr>
              <p:nvPr/>
            </p:nvSpPr>
            <p:spPr bwMode="auto">
              <a:xfrm flipV="1">
                <a:off x="6190" y="2515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86" name="Line 4198"/>
              <p:cNvSpPr>
                <a:spLocks noChangeShapeType="1"/>
              </p:cNvSpPr>
              <p:nvPr/>
            </p:nvSpPr>
            <p:spPr bwMode="auto">
              <a:xfrm>
                <a:off x="6190" y="2518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87" name="Line 4199"/>
              <p:cNvSpPr>
                <a:spLocks noChangeShapeType="1"/>
              </p:cNvSpPr>
              <p:nvPr/>
            </p:nvSpPr>
            <p:spPr bwMode="auto">
              <a:xfrm flipH="1" flipV="1">
                <a:off x="6192" y="2521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88" name="Line 4200"/>
              <p:cNvSpPr>
                <a:spLocks noChangeShapeType="1"/>
              </p:cNvSpPr>
              <p:nvPr/>
            </p:nvSpPr>
            <p:spPr bwMode="auto">
              <a:xfrm flipH="1">
                <a:off x="4811" y="2506"/>
                <a:ext cx="2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89" name="Line 4201"/>
              <p:cNvSpPr>
                <a:spLocks noChangeShapeType="1"/>
              </p:cNvSpPr>
              <p:nvPr/>
            </p:nvSpPr>
            <p:spPr bwMode="auto">
              <a:xfrm flipV="1">
                <a:off x="4811" y="251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90" name="Line 4202"/>
              <p:cNvSpPr>
                <a:spLocks noChangeShapeType="1"/>
              </p:cNvSpPr>
              <p:nvPr/>
            </p:nvSpPr>
            <p:spPr bwMode="auto">
              <a:xfrm flipH="1">
                <a:off x="4930" y="2506"/>
                <a:ext cx="4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91" name="Line 4203"/>
              <p:cNvSpPr>
                <a:spLocks noChangeShapeType="1"/>
              </p:cNvSpPr>
              <p:nvPr/>
            </p:nvSpPr>
            <p:spPr bwMode="auto">
              <a:xfrm flipV="1">
                <a:off x="4929" y="251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92" name="Line 4204"/>
              <p:cNvSpPr>
                <a:spLocks noChangeShapeType="1"/>
              </p:cNvSpPr>
              <p:nvPr/>
            </p:nvSpPr>
            <p:spPr bwMode="auto">
              <a:xfrm flipH="1">
                <a:off x="5036" y="2512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93" name="Line 4205"/>
              <p:cNvSpPr>
                <a:spLocks noChangeShapeType="1"/>
              </p:cNvSpPr>
              <p:nvPr/>
            </p:nvSpPr>
            <p:spPr bwMode="auto">
              <a:xfrm flipV="1">
                <a:off x="5040" y="2509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94" name="Line 4206"/>
              <p:cNvSpPr>
                <a:spLocks noChangeShapeType="1"/>
              </p:cNvSpPr>
              <p:nvPr/>
            </p:nvSpPr>
            <p:spPr bwMode="auto">
              <a:xfrm flipH="1">
                <a:off x="5045" y="2508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95" name="Line 4207"/>
              <p:cNvSpPr>
                <a:spLocks noChangeShapeType="1"/>
              </p:cNvSpPr>
              <p:nvPr/>
            </p:nvSpPr>
            <p:spPr bwMode="auto">
              <a:xfrm flipV="1">
                <a:off x="5048" y="2506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96" name="Line 4208"/>
              <p:cNvSpPr>
                <a:spLocks noChangeShapeType="1"/>
              </p:cNvSpPr>
              <p:nvPr/>
            </p:nvSpPr>
            <p:spPr bwMode="auto">
              <a:xfrm flipV="1">
                <a:off x="5355" y="250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97" name="Line 4209"/>
              <p:cNvSpPr>
                <a:spLocks noChangeShapeType="1"/>
              </p:cNvSpPr>
              <p:nvPr/>
            </p:nvSpPr>
            <p:spPr bwMode="auto">
              <a:xfrm>
                <a:off x="5355" y="2507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98" name="Line 4210"/>
              <p:cNvSpPr>
                <a:spLocks noChangeShapeType="1"/>
              </p:cNvSpPr>
              <p:nvPr/>
            </p:nvSpPr>
            <p:spPr bwMode="auto">
              <a:xfrm flipH="1" flipV="1">
                <a:off x="5356" y="2509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99" name="Line 4211"/>
              <p:cNvSpPr>
                <a:spLocks noChangeShapeType="1"/>
              </p:cNvSpPr>
              <p:nvPr/>
            </p:nvSpPr>
            <p:spPr bwMode="auto">
              <a:xfrm>
                <a:off x="5358" y="2513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00" name="Line 4212"/>
              <p:cNvSpPr>
                <a:spLocks noChangeShapeType="1"/>
              </p:cNvSpPr>
              <p:nvPr/>
            </p:nvSpPr>
            <p:spPr bwMode="auto">
              <a:xfrm flipV="1">
                <a:off x="5441" y="2511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01" name="Line 4213"/>
              <p:cNvSpPr>
                <a:spLocks noChangeShapeType="1"/>
              </p:cNvSpPr>
              <p:nvPr/>
            </p:nvSpPr>
            <p:spPr bwMode="auto">
              <a:xfrm flipH="1">
                <a:off x="5443" y="2506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02" name="Line 4214"/>
              <p:cNvSpPr>
                <a:spLocks noChangeShapeType="1"/>
              </p:cNvSpPr>
              <p:nvPr/>
            </p:nvSpPr>
            <p:spPr bwMode="auto">
              <a:xfrm flipH="1">
                <a:off x="5765" y="251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03" name="Line 4215"/>
              <p:cNvSpPr>
                <a:spLocks noChangeShapeType="1"/>
              </p:cNvSpPr>
              <p:nvPr/>
            </p:nvSpPr>
            <p:spPr bwMode="auto">
              <a:xfrm flipV="1">
                <a:off x="5767" y="2506"/>
                <a:ext cx="7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04" name="Line 4216"/>
              <p:cNvSpPr>
                <a:spLocks noChangeShapeType="1"/>
              </p:cNvSpPr>
              <p:nvPr/>
            </p:nvSpPr>
            <p:spPr bwMode="auto">
              <a:xfrm flipV="1">
                <a:off x="5844" y="250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05" name="Line 4217"/>
              <p:cNvSpPr>
                <a:spLocks noChangeShapeType="1"/>
              </p:cNvSpPr>
              <p:nvPr/>
            </p:nvSpPr>
            <p:spPr bwMode="auto">
              <a:xfrm>
                <a:off x="5844" y="250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06" name="Line 4218"/>
              <p:cNvSpPr>
                <a:spLocks noChangeShapeType="1"/>
              </p:cNvSpPr>
              <p:nvPr/>
            </p:nvSpPr>
            <p:spPr bwMode="auto">
              <a:xfrm flipH="1" flipV="1">
                <a:off x="5845" y="2507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07" name="Line 4219"/>
              <p:cNvSpPr>
                <a:spLocks noChangeShapeType="1"/>
              </p:cNvSpPr>
              <p:nvPr/>
            </p:nvSpPr>
            <p:spPr bwMode="auto">
              <a:xfrm>
                <a:off x="5851" y="2508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08" name="Line 4220"/>
              <p:cNvSpPr>
                <a:spLocks noChangeShapeType="1"/>
              </p:cNvSpPr>
              <p:nvPr/>
            </p:nvSpPr>
            <p:spPr bwMode="auto">
              <a:xfrm flipH="1" flipV="1">
                <a:off x="5854" y="2508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09" name="Line 4221"/>
              <p:cNvSpPr>
                <a:spLocks noChangeShapeType="1"/>
              </p:cNvSpPr>
              <p:nvPr/>
            </p:nvSpPr>
            <p:spPr bwMode="auto">
              <a:xfrm>
                <a:off x="5858" y="2509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10" name="Line 4222"/>
              <p:cNvSpPr>
                <a:spLocks noChangeShapeType="1"/>
              </p:cNvSpPr>
              <p:nvPr/>
            </p:nvSpPr>
            <p:spPr bwMode="auto">
              <a:xfrm flipH="1" flipV="1">
                <a:off x="5862" y="2509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11" name="Line 4223"/>
              <p:cNvSpPr>
                <a:spLocks noChangeShapeType="1"/>
              </p:cNvSpPr>
              <p:nvPr/>
            </p:nvSpPr>
            <p:spPr bwMode="auto">
              <a:xfrm>
                <a:off x="5865" y="2512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3513" name="Group 4425"/>
            <p:cNvGrpSpPr>
              <a:grpSpLocks/>
            </p:cNvGrpSpPr>
            <p:nvPr/>
          </p:nvGrpSpPr>
          <p:grpSpPr bwMode="auto">
            <a:xfrm>
              <a:off x="4811" y="2461"/>
              <a:ext cx="1391" cy="55"/>
              <a:chOff x="4813" y="2460"/>
              <a:chExt cx="1391" cy="55"/>
            </a:xfrm>
          </p:grpSpPr>
          <p:sp>
            <p:nvSpPr>
              <p:cNvPr id="93313" name="Line 4225"/>
              <p:cNvSpPr>
                <a:spLocks noChangeShapeType="1"/>
              </p:cNvSpPr>
              <p:nvPr/>
            </p:nvSpPr>
            <p:spPr bwMode="auto">
              <a:xfrm flipV="1">
                <a:off x="5869" y="251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14" name="Line 4226"/>
              <p:cNvSpPr>
                <a:spLocks noChangeShapeType="1"/>
              </p:cNvSpPr>
              <p:nvPr/>
            </p:nvSpPr>
            <p:spPr bwMode="auto">
              <a:xfrm flipH="1">
                <a:off x="5892" y="250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15" name="Line 4227"/>
              <p:cNvSpPr>
                <a:spLocks noChangeShapeType="1"/>
              </p:cNvSpPr>
              <p:nvPr/>
            </p:nvSpPr>
            <p:spPr bwMode="auto">
              <a:xfrm flipV="1">
                <a:off x="5892" y="2507"/>
                <a:ext cx="1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16" name="Line 4228"/>
              <p:cNvSpPr>
                <a:spLocks noChangeShapeType="1"/>
              </p:cNvSpPr>
              <p:nvPr/>
            </p:nvSpPr>
            <p:spPr bwMode="auto">
              <a:xfrm>
                <a:off x="6155" y="2506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17" name="Line 4229"/>
              <p:cNvSpPr>
                <a:spLocks noChangeShapeType="1"/>
              </p:cNvSpPr>
              <p:nvPr/>
            </p:nvSpPr>
            <p:spPr bwMode="auto">
              <a:xfrm>
                <a:off x="6155" y="2512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18" name="Line 4230"/>
              <p:cNvSpPr>
                <a:spLocks noChangeShapeType="1"/>
              </p:cNvSpPr>
              <p:nvPr/>
            </p:nvSpPr>
            <p:spPr bwMode="auto">
              <a:xfrm flipV="1">
                <a:off x="6173" y="2506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19" name="Line 4231"/>
              <p:cNvSpPr>
                <a:spLocks noChangeShapeType="1"/>
              </p:cNvSpPr>
              <p:nvPr/>
            </p:nvSpPr>
            <p:spPr bwMode="auto">
              <a:xfrm>
                <a:off x="6173" y="2512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20" name="Line 4232"/>
              <p:cNvSpPr>
                <a:spLocks noChangeShapeType="1"/>
              </p:cNvSpPr>
              <p:nvPr/>
            </p:nvSpPr>
            <p:spPr bwMode="auto">
              <a:xfrm flipV="1">
                <a:off x="6189" y="250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21" name="Line 4233"/>
              <p:cNvSpPr>
                <a:spLocks noChangeShapeType="1"/>
              </p:cNvSpPr>
              <p:nvPr/>
            </p:nvSpPr>
            <p:spPr bwMode="auto">
              <a:xfrm>
                <a:off x="6189" y="2511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22" name="Line 4234"/>
              <p:cNvSpPr>
                <a:spLocks noChangeShapeType="1"/>
              </p:cNvSpPr>
              <p:nvPr/>
            </p:nvSpPr>
            <p:spPr bwMode="auto">
              <a:xfrm flipH="1">
                <a:off x="4813" y="2498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23" name="Line 4235"/>
              <p:cNvSpPr>
                <a:spLocks noChangeShapeType="1"/>
              </p:cNvSpPr>
              <p:nvPr/>
            </p:nvSpPr>
            <p:spPr bwMode="auto">
              <a:xfrm flipV="1">
                <a:off x="4813" y="250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24" name="Line 4236"/>
              <p:cNvSpPr>
                <a:spLocks noChangeShapeType="1"/>
              </p:cNvSpPr>
              <p:nvPr/>
            </p:nvSpPr>
            <p:spPr bwMode="auto">
              <a:xfrm flipV="1">
                <a:off x="4934" y="2501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25" name="Line 4237"/>
              <p:cNvSpPr>
                <a:spLocks noChangeShapeType="1"/>
              </p:cNvSpPr>
              <p:nvPr/>
            </p:nvSpPr>
            <p:spPr bwMode="auto">
              <a:xfrm flipH="1">
                <a:off x="4937" y="2498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26" name="Line 4238"/>
              <p:cNvSpPr>
                <a:spLocks noChangeShapeType="1"/>
              </p:cNvSpPr>
              <p:nvPr/>
            </p:nvSpPr>
            <p:spPr bwMode="auto">
              <a:xfrm flipH="1">
                <a:off x="5054" y="2506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27" name="Line 4239"/>
              <p:cNvSpPr>
                <a:spLocks noChangeShapeType="1"/>
              </p:cNvSpPr>
              <p:nvPr/>
            </p:nvSpPr>
            <p:spPr bwMode="auto">
              <a:xfrm flipH="1">
                <a:off x="5057" y="2498"/>
                <a:ext cx="4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28" name="Line 4240"/>
              <p:cNvSpPr>
                <a:spLocks noChangeShapeType="1"/>
              </p:cNvSpPr>
              <p:nvPr/>
            </p:nvSpPr>
            <p:spPr bwMode="auto">
              <a:xfrm flipH="1" flipV="1">
                <a:off x="5351" y="249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29" name="Line 4241"/>
              <p:cNvSpPr>
                <a:spLocks noChangeShapeType="1"/>
              </p:cNvSpPr>
              <p:nvPr/>
            </p:nvSpPr>
            <p:spPr bwMode="auto">
              <a:xfrm>
                <a:off x="5352" y="2502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30" name="Line 4242"/>
              <p:cNvSpPr>
                <a:spLocks noChangeShapeType="1"/>
              </p:cNvSpPr>
              <p:nvPr/>
            </p:nvSpPr>
            <p:spPr bwMode="auto">
              <a:xfrm flipH="1">
                <a:off x="5445" y="2498"/>
                <a:ext cx="3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31" name="Line 4243"/>
              <p:cNvSpPr>
                <a:spLocks noChangeShapeType="1"/>
              </p:cNvSpPr>
              <p:nvPr/>
            </p:nvSpPr>
            <p:spPr bwMode="auto">
              <a:xfrm flipV="1">
                <a:off x="5445" y="250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32" name="Line 4244"/>
              <p:cNvSpPr>
                <a:spLocks noChangeShapeType="1"/>
              </p:cNvSpPr>
              <p:nvPr/>
            </p:nvSpPr>
            <p:spPr bwMode="auto">
              <a:xfrm flipH="1">
                <a:off x="5774" y="250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33" name="Line 4245"/>
              <p:cNvSpPr>
                <a:spLocks noChangeShapeType="1"/>
              </p:cNvSpPr>
              <p:nvPr/>
            </p:nvSpPr>
            <p:spPr bwMode="auto">
              <a:xfrm flipV="1">
                <a:off x="5775" y="2498"/>
                <a:ext cx="8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34" name="Line 4246"/>
              <p:cNvSpPr>
                <a:spLocks noChangeShapeType="1"/>
              </p:cNvSpPr>
              <p:nvPr/>
            </p:nvSpPr>
            <p:spPr bwMode="auto">
              <a:xfrm flipH="1" flipV="1">
                <a:off x="5842" y="249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35" name="Line 4247"/>
              <p:cNvSpPr>
                <a:spLocks noChangeShapeType="1"/>
              </p:cNvSpPr>
              <p:nvPr/>
            </p:nvSpPr>
            <p:spPr bwMode="auto">
              <a:xfrm>
                <a:off x="5843" y="2500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36" name="Line 4248"/>
              <p:cNvSpPr>
                <a:spLocks noChangeShapeType="1"/>
              </p:cNvSpPr>
              <p:nvPr/>
            </p:nvSpPr>
            <p:spPr bwMode="auto">
              <a:xfrm flipH="1" flipV="1">
                <a:off x="5890" y="2498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37" name="Line 4249"/>
              <p:cNvSpPr>
                <a:spLocks noChangeShapeType="1"/>
              </p:cNvSpPr>
              <p:nvPr/>
            </p:nvSpPr>
            <p:spPr bwMode="auto">
              <a:xfrm>
                <a:off x="5891" y="2501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38" name="Line 4250"/>
              <p:cNvSpPr>
                <a:spLocks noChangeShapeType="1"/>
              </p:cNvSpPr>
              <p:nvPr/>
            </p:nvSpPr>
            <p:spPr bwMode="auto">
              <a:xfrm>
                <a:off x="6156" y="2498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39" name="Line 4251"/>
              <p:cNvSpPr>
                <a:spLocks noChangeShapeType="1"/>
              </p:cNvSpPr>
              <p:nvPr/>
            </p:nvSpPr>
            <p:spPr bwMode="auto">
              <a:xfrm flipV="1">
                <a:off x="6155" y="250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40" name="Line 4252"/>
              <p:cNvSpPr>
                <a:spLocks noChangeShapeType="1"/>
              </p:cNvSpPr>
              <p:nvPr/>
            </p:nvSpPr>
            <p:spPr bwMode="auto">
              <a:xfrm flipH="1">
                <a:off x="6173" y="249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41" name="Line 4253"/>
              <p:cNvSpPr>
                <a:spLocks noChangeShapeType="1"/>
              </p:cNvSpPr>
              <p:nvPr/>
            </p:nvSpPr>
            <p:spPr bwMode="auto">
              <a:xfrm flipV="1">
                <a:off x="6173" y="2502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42" name="Line 4254"/>
              <p:cNvSpPr>
                <a:spLocks noChangeShapeType="1"/>
              </p:cNvSpPr>
              <p:nvPr/>
            </p:nvSpPr>
            <p:spPr bwMode="auto">
              <a:xfrm>
                <a:off x="6189" y="249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43" name="Line 4255"/>
              <p:cNvSpPr>
                <a:spLocks noChangeShapeType="1"/>
              </p:cNvSpPr>
              <p:nvPr/>
            </p:nvSpPr>
            <p:spPr bwMode="auto">
              <a:xfrm flipV="1">
                <a:off x="6189" y="2502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44" name="Line 4256"/>
              <p:cNvSpPr>
                <a:spLocks noChangeShapeType="1"/>
              </p:cNvSpPr>
              <p:nvPr/>
            </p:nvSpPr>
            <p:spPr bwMode="auto">
              <a:xfrm flipH="1">
                <a:off x="4815" y="249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45" name="Line 4257"/>
              <p:cNvSpPr>
                <a:spLocks noChangeShapeType="1"/>
              </p:cNvSpPr>
              <p:nvPr/>
            </p:nvSpPr>
            <p:spPr bwMode="auto">
              <a:xfrm flipV="1">
                <a:off x="4814" y="249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46" name="Line 4258"/>
              <p:cNvSpPr>
                <a:spLocks noChangeShapeType="1"/>
              </p:cNvSpPr>
              <p:nvPr/>
            </p:nvSpPr>
            <p:spPr bwMode="auto">
              <a:xfrm flipV="1">
                <a:off x="4941" y="2492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47" name="Line 4259"/>
              <p:cNvSpPr>
                <a:spLocks noChangeShapeType="1"/>
              </p:cNvSpPr>
              <p:nvPr/>
            </p:nvSpPr>
            <p:spPr bwMode="auto">
              <a:xfrm flipV="1">
                <a:off x="4945" y="2490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48" name="Line 4260"/>
              <p:cNvSpPr>
                <a:spLocks noChangeShapeType="1"/>
              </p:cNvSpPr>
              <p:nvPr/>
            </p:nvSpPr>
            <p:spPr bwMode="auto">
              <a:xfrm flipV="1">
                <a:off x="5061" y="2494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49" name="Line 4261"/>
              <p:cNvSpPr>
                <a:spLocks noChangeShapeType="1"/>
              </p:cNvSpPr>
              <p:nvPr/>
            </p:nvSpPr>
            <p:spPr bwMode="auto">
              <a:xfrm flipH="1">
                <a:off x="5063" y="2490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50" name="Line 4262"/>
              <p:cNvSpPr>
                <a:spLocks noChangeShapeType="1"/>
              </p:cNvSpPr>
              <p:nvPr/>
            </p:nvSpPr>
            <p:spPr bwMode="auto">
              <a:xfrm flipH="1" flipV="1">
                <a:off x="5348" y="2490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51" name="Line 4263"/>
              <p:cNvSpPr>
                <a:spLocks noChangeShapeType="1"/>
              </p:cNvSpPr>
              <p:nvPr/>
            </p:nvSpPr>
            <p:spPr bwMode="auto">
              <a:xfrm>
                <a:off x="5350" y="2496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52" name="Line 4264"/>
              <p:cNvSpPr>
                <a:spLocks noChangeShapeType="1"/>
              </p:cNvSpPr>
              <p:nvPr/>
            </p:nvSpPr>
            <p:spPr bwMode="auto">
              <a:xfrm flipH="1">
                <a:off x="5449" y="249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53" name="Line 4265"/>
              <p:cNvSpPr>
                <a:spLocks noChangeShapeType="1"/>
              </p:cNvSpPr>
              <p:nvPr/>
            </p:nvSpPr>
            <p:spPr bwMode="auto">
              <a:xfrm flipV="1">
                <a:off x="5448" y="249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54" name="Line 4266"/>
              <p:cNvSpPr>
                <a:spLocks noChangeShapeType="1"/>
              </p:cNvSpPr>
              <p:nvPr/>
            </p:nvSpPr>
            <p:spPr bwMode="auto">
              <a:xfrm flipH="1">
                <a:off x="5783" y="2490"/>
                <a:ext cx="6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55" name="Line 4267"/>
              <p:cNvSpPr>
                <a:spLocks noChangeShapeType="1"/>
              </p:cNvSpPr>
              <p:nvPr/>
            </p:nvSpPr>
            <p:spPr bwMode="auto">
              <a:xfrm flipV="1">
                <a:off x="5842" y="2490"/>
                <a:ext cx="3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56" name="Line 4268"/>
              <p:cNvSpPr>
                <a:spLocks noChangeShapeType="1"/>
              </p:cNvSpPr>
              <p:nvPr/>
            </p:nvSpPr>
            <p:spPr bwMode="auto">
              <a:xfrm flipH="1" flipV="1">
                <a:off x="5886" y="2490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57" name="Line 4269"/>
              <p:cNvSpPr>
                <a:spLocks noChangeShapeType="1"/>
              </p:cNvSpPr>
              <p:nvPr/>
            </p:nvSpPr>
            <p:spPr bwMode="auto">
              <a:xfrm>
                <a:off x="5888" y="2496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58" name="Line 4270"/>
              <p:cNvSpPr>
                <a:spLocks noChangeShapeType="1"/>
              </p:cNvSpPr>
              <p:nvPr/>
            </p:nvSpPr>
            <p:spPr bwMode="auto">
              <a:xfrm flipH="1">
                <a:off x="6158" y="249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59" name="Line 4271"/>
              <p:cNvSpPr>
                <a:spLocks noChangeShapeType="1"/>
              </p:cNvSpPr>
              <p:nvPr/>
            </p:nvSpPr>
            <p:spPr bwMode="auto">
              <a:xfrm flipV="1">
                <a:off x="6156" y="2493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60" name="Line 4272"/>
              <p:cNvSpPr>
                <a:spLocks noChangeShapeType="1"/>
              </p:cNvSpPr>
              <p:nvPr/>
            </p:nvSpPr>
            <p:spPr bwMode="auto">
              <a:xfrm>
                <a:off x="6174" y="249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61" name="Line 4273"/>
              <p:cNvSpPr>
                <a:spLocks noChangeShapeType="1"/>
              </p:cNvSpPr>
              <p:nvPr/>
            </p:nvSpPr>
            <p:spPr bwMode="auto">
              <a:xfrm flipV="1">
                <a:off x="6174" y="249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62" name="Line 4274"/>
              <p:cNvSpPr>
                <a:spLocks noChangeShapeType="1"/>
              </p:cNvSpPr>
              <p:nvPr/>
            </p:nvSpPr>
            <p:spPr bwMode="auto">
              <a:xfrm flipH="1">
                <a:off x="6190" y="249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63" name="Line 4275"/>
              <p:cNvSpPr>
                <a:spLocks noChangeShapeType="1"/>
              </p:cNvSpPr>
              <p:nvPr/>
            </p:nvSpPr>
            <p:spPr bwMode="auto">
              <a:xfrm flipV="1">
                <a:off x="6189" y="249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64" name="Line 4276"/>
              <p:cNvSpPr>
                <a:spLocks noChangeShapeType="1"/>
              </p:cNvSpPr>
              <p:nvPr/>
            </p:nvSpPr>
            <p:spPr bwMode="auto">
              <a:xfrm>
                <a:off x="4818" y="248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65" name="Line 4277"/>
              <p:cNvSpPr>
                <a:spLocks noChangeShapeType="1"/>
              </p:cNvSpPr>
              <p:nvPr/>
            </p:nvSpPr>
            <p:spPr bwMode="auto">
              <a:xfrm flipV="1">
                <a:off x="4816" y="2484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66" name="Line 4278"/>
              <p:cNvSpPr>
                <a:spLocks noChangeShapeType="1"/>
              </p:cNvSpPr>
              <p:nvPr/>
            </p:nvSpPr>
            <p:spPr bwMode="auto">
              <a:xfrm flipH="1">
                <a:off x="4949" y="2485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67" name="Line 4279"/>
              <p:cNvSpPr>
                <a:spLocks noChangeShapeType="1"/>
              </p:cNvSpPr>
              <p:nvPr/>
            </p:nvSpPr>
            <p:spPr bwMode="auto">
              <a:xfrm flipV="1">
                <a:off x="4953" y="2483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68" name="Line 4280"/>
              <p:cNvSpPr>
                <a:spLocks noChangeShapeType="1"/>
              </p:cNvSpPr>
              <p:nvPr/>
            </p:nvSpPr>
            <p:spPr bwMode="auto">
              <a:xfrm flipH="1">
                <a:off x="5067" y="2483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69" name="Line 4281"/>
              <p:cNvSpPr>
                <a:spLocks noChangeShapeType="1"/>
              </p:cNvSpPr>
              <p:nvPr/>
            </p:nvSpPr>
            <p:spPr bwMode="auto">
              <a:xfrm flipV="1">
                <a:off x="5066" y="248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70" name="Line 4282"/>
              <p:cNvSpPr>
                <a:spLocks noChangeShapeType="1"/>
              </p:cNvSpPr>
              <p:nvPr/>
            </p:nvSpPr>
            <p:spPr bwMode="auto">
              <a:xfrm flipV="1">
                <a:off x="5347" y="248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71" name="Line 4283"/>
              <p:cNvSpPr>
                <a:spLocks noChangeShapeType="1"/>
              </p:cNvSpPr>
              <p:nvPr/>
            </p:nvSpPr>
            <p:spPr bwMode="auto">
              <a:xfrm>
                <a:off x="5347" y="248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72" name="Line 4284"/>
              <p:cNvSpPr>
                <a:spLocks noChangeShapeType="1"/>
              </p:cNvSpPr>
              <p:nvPr/>
            </p:nvSpPr>
            <p:spPr bwMode="auto">
              <a:xfrm flipV="1">
                <a:off x="5348" y="248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73" name="Line 4285"/>
              <p:cNvSpPr>
                <a:spLocks noChangeShapeType="1"/>
              </p:cNvSpPr>
              <p:nvPr/>
            </p:nvSpPr>
            <p:spPr bwMode="auto">
              <a:xfrm>
                <a:off x="5450" y="248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74" name="Line 4286"/>
              <p:cNvSpPr>
                <a:spLocks noChangeShapeType="1"/>
              </p:cNvSpPr>
              <p:nvPr/>
            </p:nvSpPr>
            <p:spPr bwMode="auto">
              <a:xfrm flipV="1">
                <a:off x="5450" y="2484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75" name="Line 4287"/>
              <p:cNvSpPr>
                <a:spLocks noChangeShapeType="1"/>
              </p:cNvSpPr>
              <p:nvPr/>
            </p:nvSpPr>
            <p:spPr bwMode="auto">
              <a:xfrm flipH="1" flipV="1">
                <a:off x="5706" y="2483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76" name="Line 4288"/>
              <p:cNvSpPr>
                <a:spLocks noChangeShapeType="1"/>
              </p:cNvSpPr>
              <p:nvPr/>
            </p:nvSpPr>
            <p:spPr bwMode="auto">
              <a:xfrm>
                <a:off x="5709" y="2485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77" name="Line 4289"/>
              <p:cNvSpPr>
                <a:spLocks noChangeShapeType="1"/>
              </p:cNvSpPr>
              <p:nvPr/>
            </p:nvSpPr>
            <p:spPr bwMode="auto">
              <a:xfrm flipH="1" flipV="1">
                <a:off x="5711" y="2486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78" name="Line 4290"/>
              <p:cNvSpPr>
                <a:spLocks noChangeShapeType="1"/>
              </p:cNvSpPr>
              <p:nvPr/>
            </p:nvSpPr>
            <p:spPr bwMode="auto">
              <a:xfrm>
                <a:off x="5716" y="2487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79" name="Line 4291"/>
              <p:cNvSpPr>
                <a:spLocks noChangeShapeType="1"/>
              </p:cNvSpPr>
              <p:nvPr/>
            </p:nvSpPr>
            <p:spPr bwMode="auto">
              <a:xfrm flipV="1">
                <a:off x="5719" y="2487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80" name="Line 4292"/>
              <p:cNvSpPr>
                <a:spLocks noChangeShapeType="1"/>
              </p:cNvSpPr>
              <p:nvPr/>
            </p:nvSpPr>
            <p:spPr bwMode="auto">
              <a:xfrm flipH="1">
                <a:off x="5723" y="2486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81" name="Line 4293"/>
              <p:cNvSpPr>
                <a:spLocks noChangeShapeType="1"/>
              </p:cNvSpPr>
              <p:nvPr/>
            </p:nvSpPr>
            <p:spPr bwMode="auto">
              <a:xfrm flipV="1">
                <a:off x="5727" y="2484"/>
                <a:ext cx="7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82" name="Line 4294"/>
              <p:cNvSpPr>
                <a:spLocks noChangeShapeType="1"/>
              </p:cNvSpPr>
              <p:nvPr/>
            </p:nvSpPr>
            <p:spPr bwMode="auto">
              <a:xfrm>
                <a:off x="5734" y="248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83" name="Line 4295"/>
              <p:cNvSpPr>
                <a:spLocks noChangeShapeType="1"/>
              </p:cNvSpPr>
              <p:nvPr/>
            </p:nvSpPr>
            <p:spPr bwMode="auto">
              <a:xfrm>
                <a:off x="5734" y="248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84" name="Line 4296"/>
              <p:cNvSpPr>
                <a:spLocks noChangeShapeType="1"/>
              </p:cNvSpPr>
              <p:nvPr/>
            </p:nvSpPr>
            <p:spPr bwMode="auto">
              <a:xfrm flipV="1">
                <a:off x="5789" y="248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85" name="Line 4297"/>
              <p:cNvSpPr>
                <a:spLocks noChangeShapeType="1"/>
              </p:cNvSpPr>
              <p:nvPr/>
            </p:nvSpPr>
            <p:spPr bwMode="auto">
              <a:xfrm flipH="1">
                <a:off x="5790" y="2483"/>
                <a:ext cx="3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86" name="Line 4298"/>
              <p:cNvSpPr>
                <a:spLocks noChangeShapeType="1"/>
              </p:cNvSpPr>
              <p:nvPr/>
            </p:nvSpPr>
            <p:spPr bwMode="auto">
              <a:xfrm flipH="1">
                <a:off x="5845" y="2489"/>
                <a:ext cx="9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87" name="Line 4299"/>
              <p:cNvSpPr>
                <a:spLocks noChangeShapeType="1"/>
              </p:cNvSpPr>
              <p:nvPr/>
            </p:nvSpPr>
            <p:spPr bwMode="auto">
              <a:xfrm>
                <a:off x="5854" y="2489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88" name="Line 4300"/>
              <p:cNvSpPr>
                <a:spLocks noChangeShapeType="1"/>
              </p:cNvSpPr>
              <p:nvPr/>
            </p:nvSpPr>
            <p:spPr bwMode="auto">
              <a:xfrm flipH="1">
                <a:off x="5856" y="2487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89" name="Line 4301"/>
              <p:cNvSpPr>
                <a:spLocks noChangeShapeType="1"/>
              </p:cNvSpPr>
              <p:nvPr/>
            </p:nvSpPr>
            <p:spPr bwMode="auto">
              <a:xfrm>
                <a:off x="5862" y="2487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90" name="Line 4302"/>
              <p:cNvSpPr>
                <a:spLocks noChangeShapeType="1"/>
              </p:cNvSpPr>
              <p:nvPr/>
            </p:nvSpPr>
            <p:spPr bwMode="auto">
              <a:xfrm flipH="1">
                <a:off x="5865" y="2486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91" name="Line 4303"/>
              <p:cNvSpPr>
                <a:spLocks noChangeShapeType="1"/>
              </p:cNvSpPr>
              <p:nvPr/>
            </p:nvSpPr>
            <p:spPr bwMode="auto">
              <a:xfrm flipH="1">
                <a:off x="5869" y="2486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92" name="Line 4304"/>
              <p:cNvSpPr>
                <a:spLocks noChangeShapeType="1"/>
              </p:cNvSpPr>
              <p:nvPr/>
            </p:nvSpPr>
            <p:spPr bwMode="auto">
              <a:xfrm flipH="1">
                <a:off x="5873" y="2486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93" name="Line 4305"/>
              <p:cNvSpPr>
                <a:spLocks noChangeShapeType="1"/>
              </p:cNvSpPr>
              <p:nvPr/>
            </p:nvSpPr>
            <p:spPr bwMode="auto">
              <a:xfrm flipH="1" flipV="1">
                <a:off x="5877" y="2486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94" name="Line 4306"/>
              <p:cNvSpPr>
                <a:spLocks noChangeShapeType="1"/>
              </p:cNvSpPr>
              <p:nvPr/>
            </p:nvSpPr>
            <p:spPr bwMode="auto">
              <a:xfrm>
                <a:off x="5880" y="2489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95" name="Line 4307"/>
              <p:cNvSpPr>
                <a:spLocks noChangeShapeType="1"/>
              </p:cNvSpPr>
              <p:nvPr/>
            </p:nvSpPr>
            <p:spPr bwMode="auto">
              <a:xfrm>
                <a:off x="5885" y="249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96" name="Line 4308"/>
              <p:cNvSpPr>
                <a:spLocks noChangeShapeType="1"/>
              </p:cNvSpPr>
              <p:nvPr/>
            </p:nvSpPr>
            <p:spPr bwMode="auto">
              <a:xfrm>
                <a:off x="5885" y="249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97" name="Line 4309"/>
              <p:cNvSpPr>
                <a:spLocks noChangeShapeType="1"/>
              </p:cNvSpPr>
              <p:nvPr/>
            </p:nvSpPr>
            <p:spPr bwMode="auto">
              <a:xfrm flipV="1">
                <a:off x="6159" y="2484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98" name="Line 4310"/>
              <p:cNvSpPr>
                <a:spLocks noChangeShapeType="1"/>
              </p:cNvSpPr>
              <p:nvPr/>
            </p:nvSpPr>
            <p:spPr bwMode="auto">
              <a:xfrm>
                <a:off x="6161" y="248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99" name="Line 4311"/>
              <p:cNvSpPr>
                <a:spLocks noChangeShapeType="1"/>
              </p:cNvSpPr>
              <p:nvPr/>
            </p:nvSpPr>
            <p:spPr bwMode="auto">
              <a:xfrm flipV="1">
                <a:off x="6174" y="2483"/>
                <a:ext cx="2" cy="7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00" name="Line 4312"/>
              <p:cNvSpPr>
                <a:spLocks noChangeShapeType="1"/>
              </p:cNvSpPr>
              <p:nvPr/>
            </p:nvSpPr>
            <p:spPr bwMode="auto">
              <a:xfrm flipV="1">
                <a:off x="6191" y="2486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01" name="Line 4313"/>
              <p:cNvSpPr>
                <a:spLocks noChangeShapeType="1"/>
              </p:cNvSpPr>
              <p:nvPr/>
            </p:nvSpPr>
            <p:spPr bwMode="auto">
              <a:xfrm flipH="1">
                <a:off x="6192" y="2483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02" name="Line 4314"/>
              <p:cNvSpPr>
                <a:spLocks noChangeShapeType="1"/>
              </p:cNvSpPr>
              <p:nvPr/>
            </p:nvSpPr>
            <p:spPr bwMode="auto">
              <a:xfrm flipV="1">
                <a:off x="4818" y="2479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03" name="Line 4315"/>
              <p:cNvSpPr>
                <a:spLocks noChangeShapeType="1"/>
              </p:cNvSpPr>
              <p:nvPr/>
            </p:nvSpPr>
            <p:spPr bwMode="auto">
              <a:xfrm flipH="1">
                <a:off x="4819" y="2475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04" name="Line 4316"/>
              <p:cNvSpPr>
                <a:spLocks noChangeShapeType="1"/>
              </p:cNvSpPr>
              <p:nvPr/>
            </p:nvSpPr>
            <p:spPr bwMode="auto">
              <a:xfrm flipH="1">
                <a:off x="4956" y="2479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05" name="Line 4317"/>
              <p:cNvSpPr>
                <a:spLocks noChangeShapeType="1"/>
              </p:cNvSpPr>
              <p:nvPr/>
            </p:nvSpPr>
            <p:spPr bwMode="auto">
              <a:xfrm flipV="1">
                <a:off x="4961" y="2476"/>
                <a:ext cx="7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06" name="Line 4318"/>
              <p:cNvSpPr>
                <a:spLocks noChangeShapeType="1"/>
              </p:cNvSpPr>
              <p:nvPr/>
            </p:nvSpPr>
            <p:spPr bwMode="auto">
              <a:xfrm flipH="1">
                <a:off x="4968" y="247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07" name="Line 4319"/>
              <p:cNvSpPr>
                <a:spLocks noChangeShapeType="1"/>
              </p:cNvSpPr>
              <p:nvPr/>
            </p:nvSpPr>
            <p:spPr bwMode="auto">
              <a:xfrm flipV="1">
                <a:off x="4970" y="2475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08" name="Line 4320"/>
              <p:cNvSpPr>
                <a:spLocks noChangeShapeType="1"/>
              </p:cNvSpPr>
              <p:nvPr/>
            </p:nvSpPr>
            <p:spPr bwMode="auto">
              <a:xfrm flipH="1">
                <a:off x="5069" y="2475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09" name="Line 4321"/>
              <p:cNvSpPr>
                <a:spLocks noChangeShapeType="1"/>
              </p:cNvSpPr>
              <p:nvPr/>
            </p:nvSpPr>
            <p:spPr bwMode="auto">
              <a:xfrm flipV="1">
                <a:off x="5068" y="2477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10" name="Line 4322"/>
              <p:cNvSpPr>
                <a:spLocks noChangeShapeType="1"/>
              </p:cNvSpPr>
              <p:nvPr/>
            </p:nvSpPr>
            <p:spPr bwMode="auto">
              <a:xfrm flipH="1" flipV="1">
                <a:off x="5342" y="2475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11" name="Line 4323"/>
              <p:cNvSpPr>
                <a:spLocks noChangeShapeType="1"/>
              </p:cNvSpPr>
              <p:nvPr/>
            </p:nvSpPr>
            <p:spPr bwMode="auto">
              <a:xfrm>
                <a:off x="5345" y="2477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12" name="Line 4324"/>
              <p:cNvSpPr>
                <a:spLocks noChangeShapeType="1"/>
              </p:cNvSpPr>
              <p:nvPr/>
            </p:nvSpPr>
            <p:spPr bwMode="auto">
              <a:xfrm flipV="1">
                <a:off x="5450" y="2475"/>
                <a:ext cx="1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13" name="Line 4325"/>
              <p:cNvSpPr>
                <a:spLocks noChangeShapeType="1"/>
              </p:cNvSpPr>
              <p:nvPr/>
            </p:nvSpPr>
            <p:spPr bwMode="auto">
              <a:xfrm flipH="1" flipV="1">
                <a:off x="5551" y="2475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14" name="Line 4326"/>
              <p:cNvSpPr>
                <a:spLocks noChangeShapeType="1"/>
              </p:cNvSpPr>
              <p:nvPr/>
            </p:nvSpPr>
            <p:spPr bwMode="auto">
              <a:xfrm flipH="1" flipV="1">
                <a:off x="5553" y="2476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15" name="Line 4327"/>
              <p:cNvSpPr>
                <a:spLocks noChangeShapeType="1"/>
              </p:cNvSpPr>
              <p:nvPr/>
            </p:nvSpPr>
            <p:spPr bwMode="auto">
              <a:xfrm>
                <a:off x="5559" y="2477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16" name="Line 4328"/>
              <p:cNvSpPr>
                <a:spLocks noChangeShapeType="1"/>
              </p:cNvSpPr>
              <p:nvPr/>
            </p:nvSpPr>
            <p:spPr bwMode="auto">
              <a:xfrm flipH="1" flipV="1">
                <a:off x="5561" y="247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17" name="Line 4329"/>
              <p:cNvSpPr>
                <a:spLocks noChangeShapeType="1"/>
              </p:cNvSpPr>
              <p:nvPr/>
            </p:nvSpPr>
            <p:spPr bwMode="auto">
              <a:xfrm>
                <a:off x="5566" y="2478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18" name="Line 4330"/>
              <p:cNvSpPr>
                <a:spLocks noChangeShapeType="1"/>
              </p:cNvSpPr>
              <p:nvPr/>
            </p:nvSpPr>
            <p:spPr bwMode="auto">
              <a:xfrm flipV="1">
                <a:off x="5568" y="2477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19" name="Line 4331"/>
              <p:cNvSpPr>
                <a:spLocks noChangeShapeType="1"/>
              </p:cNvSpPr>
              <p:nvPr/>
            </p:nvSpPr>
            <p:spPr bwMode="auto">
              <a:xfrm flipH="1">
                <a:off x="5575" y="2477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20" name="Line 4332"/>
              <p:cNvSpPr>
                <a:spLocks noChangeShapeType="1"/>
              </p:cNvSpPr>
              <p:nvPr/>
            </p:nvSpPr>
            <p:spPr bwMode="auto">
              <a:xfrm flipV="1">
                <a:off x="5577" y="2475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21" name="Line 4333"/>
              <p:cNvSpPr>
                <a:spLocks noChangeShapeType="1"/>
              </p:cNvSpPr>
              <p:nvPr/>
            </p:nvSpPr>
            <p:spPr bwMode="auto">
              <a:xfrm flipH="1" flipV="1">
                <a:off x="5698" y="2475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22" name="Line 4334"/>
              <p:cNvSpPr>
                <a:spLocks noChangeShapeType="1"/>
              </p:cNvSpPr>
              <p:nvPr/>
            </p:nvSpPr>
            <p:spPr bwMode="auto">
              <a:xfrm>
                <a:off x="5700" y="2478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23" name="Line 4335"/>
              <p:cNvSpPr>
                <a:spLocks noChangeShapeType="1"/>
              </p:cNvSpPr>
              <p:nvPr/>
            </p:nvSpPr>
            <p:spPr bwMode="auto">
              <a:xfrm flipH="1" flipV="1">
                <a:off x="5703" y="248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24" name="Line 4336"/>
              <p:cNvSpPr>
                <a:spLocks noChangeShapeType="1"/>
              </p:cNvSpPr>
              <p:nvPr/>
            </p:nvSpPr>
            <p:spPr bwMode="auto">
              <a:xfrm>
                <a:off x="5704" y="248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25" name="Line 4337"/>
              <p:cNvSpPr>
                <a:spLocks noChangeShapeType="1"/>
              </p:cNvSpPr>
              <p:nvPr/>
            </p:nvSpPr>
            <p:spPr bwMode="auto">
              <a:xfrm flipH="1">
                <a:off x="5735" y="2478"/>
                <a:ext cx="7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26" name="Line 4338"/>
              <p:cNvSpPr>
                <a:spLocks noChangeShapeType="1"/>
              </p:cNvSpPr>
              <p:nvPr/>
            </p:nvSpPr>
            <p:spPr bwMode="auto">
              <a:xfrm flipV="1">
                <a:off x="5742" y="2475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27" name="Line 4339"/>
              <p:cNvSpPr>
                <a:spLocks noChangeShapeType="1"/>
              </p:cNvSpPr>
              <p:nvPr/>
            </p:nvSpPr>
            <p:spPr bwMode="auto">
              <a:xfrm flipH="1">
                <a:off x="5797" y="247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28" name="Line 4340"/>
              <p:cNvSpPr>
                <a:spLocks noChangeShapeType="1"/>
              </p:cNvSpPr>
              <p:nvPr/>
            </p:nvSpPr>
            <p:spPr bwMode="auto">
              <a:xfrm flipV="1">
                <a:off x="5793" y="2476"/>
                <a:ext cx="4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29" name="Line 4341"/>
              <p:cNvSpPr>
                <a:spLocks noChangeShapeType="1"/>
              </p:cNvSpPr>
              <p:nvPr/>
            </p:nvSpPr>
            <p:spPr bwMode="auto">
              <a:xfrm flipH="1">
                <a:off x="6162" y="2475"/>
                <a:ext cx="3" cy="8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30" name="Line 4342"/>
              <p:cNvSpPr>
                <a:spLocks noChangeShapeType="1"/>
              </p:cNvSpPr>
              <p:nvPr/>
            </p:nvSpPr>
            <p:spPr bwMode="auto">
              <a:xfrm>
                <a:off x="6161" y="248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31" name="Line 4343"/>
              <p:cNvSpPr>
                <a:spLocks noChangeShapeType="1"/>
              </p:cNvSpPr>
              <p:nvPr/>
            </p:nvSpPr>
            <p:spPr bwMode="auto">
              <a:xfrm flipH="1">
                <a:off x="6176" y="2475"/>
                <a:ext cx="4" cy="8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32" name="Line 4344"/>
              <p:cNvSpPr>
                <a:spLocks noChangeShapeType="1"/>
              </p:cNvSpPr>
              <p:nvPr/>
            </p:nvSpPr>
            <p:spPr bwMode="auto">
              <a:xfrm flipH="1">
                <a:off x="6195" y="2475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33" name="Line 4345"/>
              <p:cNvSpPr>
                <a:spLocks noChangeShapeType="1"/>
              </p:cNvSpPr>
              <p:nvPr/>
            </p:nvSpPr>
            <p:spPr bwMode="auto">
              <a:xfrm flipV="1">
                <a:off x="6194" y="248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34" name="Line 4346"/>
              <p:cNvSpPr>
                <a:spLocks noChangeShapeType="1"/>
              </p:cNvSpPr>
              <p:nvPr/>
            </p:nvSpPr>
            <p:spPr bwMode="auto">
              <a:xfrm flipH="1">
                <a:off x="4820" y="2467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35" name="Line 4347"/>
              <p:cNvSpPr>
                <a:spLocks noChangeShapeType="1"/>
              </p:cNvSpPr>
              <p:nvPr/>
            </p:nvSpPr>
            <p:spPr bwMode="auto">
              <a:xfrm flipV="1">
                <a:off x="4820" y="247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36" name="Line 4348"/>
              <p:cNvSpPr>
                <a:spLocks noChangeShapeType="1"/>
              </p:cNvSpPr>
              <p:nvPr/>
            </p:nvSpPr>
            <p:spPr bwMode="auto">
              <a:xfrm flipH="1">
                <a:off x="4973" y="2473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37" name="Line 4349"/>
              <p:cNvSpPr>
                <a:spLocks noChangeShapeType="1"/>
              </p:cNvSpPr>
              <p:nvPr/>
            </p:nvSpPr>
            <p:spPr bwMode="auto">
              <a:xfrm>
                <a:off x="4976" y="2473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38" name="Line 4350"/>
              <p:cNvSpPr>
                <a:spLocks noChangeShapeType="1"/>
              </p:cNvSpPr>
              <p:nvPr/>
            </p:nvSpPr>
            <p:spPr bwMode="auto">
              <a:xfrm flipH="1">
                <a:off x="4978" y="2472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39" name="Line 4351"/>
              <p:cNvSpPr>
                <a:spLocks noChangeShapeType="1"/>
              </p:cNvSpPr>
              <p:nvPr/>
            </p:nvSpPr>
            <p:spPr bwMode="auto">
              <a:xfrm>
                <a:off x="4985" y="247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40" name="Line 4352"/>
              <p:cNvSpPr>
                <a:spLocks noChangeShapeType="1"/>
              </p:cNvSpPr>
              <p:nvPr/>
            </p:nvSpPr>
            <p:spPr bwMode="auto">
              <a:xfrm flipH="1">
                <a:off x="4987" y="2472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41" name="Line 4353"/>
              <p:cNvSpPr>
                <a:spLocks noChangeShapeType="1"/>
              </p:cNvSpPr>
              <p:nvPr/>
            </p:nvSpPr>
            <p:spPr bwMode="auto">
              <a:xfrm>
                <a:off x="4993" y="247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42" name="Line 4354"/>
              <p:cNvSpPr>
                <a:spLocks noChangeShapeType="1"/>
              </p:cNvSpPr>
              <p:nvPr/>
            </p:nvSpPr>
            <p:spPr bwMode="auto">
              <a:xfrm flipH="1">
                <a:off x="4995" y="2472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43" name="Line 4355"/>
              <p:cNvSpPr>
                <a:spLocks noChangeShapeType="1"/>
              </p:cNvSpPr>
              <p:nvPr/>
            </p:nvSpPr>
            <p:spPr bwMode="auto">
              <a:xfrm flipV="1">
                <a:off x="5001" y="2471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44" name="Line 4356"/>
              <p:cNvSpPr>
                <a:spLocks noChangeShapeType="1"/>
              </p:cNvSpPr>
              <p:nvPr/>
            </p:nvSpPr>
            <p:spPr bwMode="auto">
              <a:xfrm flipH="1">
                <a:off x="5004" y="2471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45" name="Line 4357"/>
              <p:cNvSpPr>
                <a:spLocks noChangeShapeType="1"/>
              </p:cNvSpPr>
              <p:nvPr/>
            </p:nvSpPr>
            <p:spPr bwMode="auto">
              <a:xfrm>
                <a:off x="5008" y="2471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46" name="Line 4358"/>
              <p:cNvSpPr>
                <a:spLocks noChangeShapeType="1"/>
              </p:cNvSpPr>
              <p:nvPr/>
            </p:nvSpPr>
            <p:spPr bwMode="auto">
              <a:xfrm flipH="1">
                <a:off x="5012" y="2471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47" name="Line 4359"/>
              <p:cNvSpPr>
                <a:spLocks noChangeShapeType="1"/>
              </p:cNvSpPr>
              <p:nvPr/>
            </p:nvSpPr>
            <p:spPr bwMode="auto">
              <a:xfrm flipV="1">
                <a:off x="5016" y="2469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48" name="Line 4360"/>
              <p:cNvSpPr>
                <a:spLocks noChangeShapeType="1"/>
              </p:cNvSpPr>
              <p:nvPr/>
            </p:nvSpPr>
            <p:spPr bwMode="auto">
              <a:xfrm flipH="1">
                <a:off x="5022" y="2469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49" name="Line 4361"/>
              <p:cNvSpPr>
                <a:spLocks noChangeShapeType="1"/>
              </p:cNvSpPr>
              <p:nvPr/>
            </p:nvSpPr>
            <p:spPr bwMode="auto">
              <a:xfrm flipV="1">
                <a:off x="5024" y="2467"/>
                <a:ext cx="8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50" name="Line 4362"/>
              <p:cNvSpPr>
                <a:spLocks noChangeShapeType="1"/>
              </p:cNvSpPr>
              <p:nvPr/>
            </p:nvSpPr>
            <p:spPr bwMode="auto">
              <a:xfrm flipV="1">
                <a:off x="5070" y="2471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51" name="Line 4363"/>
              <p:cNvSpPr>
                <a:spLocks noChangeShapeType="1"/>
              </p:cNvSpPr>
              <p:nvPr/>
            </p:nvSpPr>
            <p:spPr bwMode="auto">
              <a:xfrm flipH="1">
                <a:off x="5072" y="2467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52" name="Line 4364"/>
              <p:cNvSpPr>
                <a:spLocks noChangeShapeType="1"/>
              </p:cNvSpPr>
              <p:nvPr/>
            </p:nvSpPr>
            <p:spPr bwMode="auto">
              <a:xfrm flipH="1" flipV="1">
                <a:off x="5287" y="2467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53" name="Line 4365"/>
              <p:cNvSpPr>
                <a:spLocks noChangeShapeType="1"/>
              </p:cNvSpPr>
              <p:nvPr/>
            </p:nvSpPr>
            <p:spPr bwMode="auto">
              <a:xfrm>
                <a:off x="5290" y="2469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54" name="Line 4366"/>
              <p:cNvSpPr>
                <a:spLocks noChangeShapeType="1"/>
              </p:cNvSpPr>
              <p:nvPr/>
            </p:nvSpPr>
            <p:spPr bwMode="auto">
              <a:xfrm flipH="1" flipV="1">
                <a:off x="5292" y="247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55" name="Line 4367"/>
              <p:cNvSpPr>
                <a:spLocks noChangeShapeType="1"/>
              </p:cNvSpPr>
              <p:nvPr/>
            </p:nvSpPr>
            <p:spPr bwMode="auto">
              <a:xfrm>
                <a:off x="5297" y="2471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56" name="Line 4368"/>
              <p:cNvSpPr>
                <a:spLocks noChangeShapeType="1"/>
              </p:cNvSpPr>
              <p:nvPr/>
            </p:nvSpPr>
            <p:spPr bwMode="auto">
              <a:xfrm flipH="1">
                <a:off x="5300" y="2472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57" name="Line 4369"/>
              <p:cNvSpPr>
                <a:spLocks noChangeShapeType="1"/>
              </p:cNvSpPr>
              <p:nvPr/>
            </p:nvSpPr>
            <p:spPr bwMode="auto">
              <a:xfrm>
                <a:off x="5304" y="247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58" name="Line 4370"/>
              <p:cNvSpPr>
                <a:spLocks noChangeShapeType="1"/>
              </p:cNvSpPr>
              <p:nvPr/>
            </p:nvSpPr>
            <p:spPr bwMode="auto">
              <a:xfrm flipV="1">
                <a:off x="5309" y="247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59" name="Line 4371"/>
              <p:cNvSpPr>
                <a:spLocks noChangeShapeType="1"/>
              </p:cNvSpPr>
              <p:nvPr/>
            </p:nvSpPr>
            <p:spPr bwMode="auto">
              <a:xfrm>
                <a:off x="5311" y="247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60" name="Line 4372"/>
              <p:cNvSpPr>
                <a:spLocks noChangeShapeType="1"/>
              </p:cNvSpPr>
              <p:nvPr/>
            </p:nvSpPr>
            <p:spPr bwMode="auto">
              <a:xfrm flipV="1">
                <a:off x="5316" y="2472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61" name="Line 4373"/>
              <p:cNvSpPr>
                <a:spLocks noChangeShapeType="1"/>
              </p:cNvSpPr>
              <p:nvPr/>
            </p:nvSpPr>
            <p:spPr bwMode="auto">
              <a:xfrm>
                <a:off x="5319" y="2472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62" name="Line 4374"/>
              <p:cNvSpPr>
                <a:spLocks noChangeShapeType="1"/>
              </p:cNvSpPr>
              <p:nvPr/>
            </p:nvSpPr>
            <p:spPr bwMode="auto">
              <a:xfrm flipV="1">
                <a:off x="5325" y="2471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63" name="Line 4375"/>
              <p:cNvSpPr>
                <a:spLocks noChangeShapeType="1"/>
              </p:cNvSpPr>
              <p:nvPr/>
            </p:nvSpPr>
            <p:spPr bwMode="auto">
              <a:xfrm>
                <a:off x="5328" y="247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64" name="Line 4376"/>
              <p:cNvSpPr>
                <a:spLocks noChangeShapeType="1"/>
              </p:cNvSpPr>
              <p:nvPr/>
            </p:nvSpPr>
            <p:spPr bwMode="auto">
              <a:xfrm flipV="1">
                <a:off x="5333" y="2470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65" name="Line 4377"/>
              <p:cNvSpPr>
                <a:spLocks noChangeShapeType="1"/>
              </p:cNvSpPr>
              <p:nvPr/>
            </p:nvSpPr>
            <p:spPr bwMode="auto">
              <a:xfrm>
                <a:off x="5337" y="2470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66" name="Line 4378"/>
              <p:cNvSpPr>
                <a:spLocks noChangeShapeType="1"/>
              </p:cNvSpPr>
              <p:nvPr/>
            </p:nvSpPr>
            <p:spPr bwMode="auto">
              <a:xfrm flipH="1">
                <a:off x="5340" y="2471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67" name="Line 4379"/>
              <p:cNvSpPr>
                <a:spLocks noChangeShapeType="1"/>
              </p:cNvSpPr>
              <p:nvPr/>
            </p:nvSpPr>
            <p:spPr bwMode="auto">
              <a:xfrm flipV="1">
                <a:off x="5342" y="2471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68" name="Line 4380"/>
              <p:cNvSpPr>
                <a:spLocks noChangeShapeType="1"/>
              </p:cNvSpPr>
              <p:nvPr/>
            </p:nvSpPr>
            <p:spPr bwMode="auto">
              <a:xfrm>
                <a:off x="5450" y="2467"/>
                <a:ext cx="1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69" name="Line 4381"/>
              <p:cNvSpPr>
                <a:spLocks noChangeShapeType="1"/>
              </p:cNvSpPr>
              <p:nvPr/>
            </p:nvSpPr>
            <p:spPr bwMode="auto">
              <a:xfrm flipH="1">
                <a:off x="5536" y="246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70" name="Line 4382"/>
              <p:cNvSpPr>
                <a:spLocks noChangeShapeType="1"/>
              </p:cNvSpPr>
              <p:nvPr/>
            </p:nvSpPr>
            <p:spPr bwMode="auto">
              <a:xfrm>
                <a:off x="5537" y="246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71" name="Line 4383"/>
              <p:cNvSpPr>
                <a:spLocks noChangeShapeType="1"/>
              </p:cNvSpPr>
              <p:nvPr/>
            </p:nvSpPr>
            <p:spPr bwMode="auto">
              <a:xfrm flipH="1" flipV="1">
                <a:off x="5537" y="2468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72" name="Line 4384"/>
              <p:cNvSpPr>
                <a:spLocks noChangeShapeType="1"/>
              </p:cNvSpPr>
              <p:nvPr/>
            </p:nvSpPr>
            <p:spPr bwMode="auto">
              <a:xfrm>
                <a:off x="5542" y="2471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73" name="Line 4385"/>
              <p:cNvSpPr>
                <a:spLocks noChangeShapeType="1"/>
              </p:cNvSpPr>
              <p:nvPr/>
            </p:nvSpPr>
            <p:spPr bwMode="auto">
              <a:xfrm flipH="1" flipV="1">
                <a:off x="5545" y="247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74" name="Line 4386"/>
              <p:cNvSpPr>
                <a:spLocks noChangeShapeType="1"/>
              </p:cNvSpPr>
              <p:nvPr/>
            </p:nvSpPr>
            <p:spPr bwMode="auto">
              <a:xfrm>
                <a:off x="5546" y="2473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75" name="Line 4387"/>
              <p:cNvSpPr>
                <a:spLocks noChangeShapeType="1"/>
              </p:cNvSpPr>
              <p:nvPr/>
            </p:nvSpPr>
            <p:spPr bwMode="auto">
              <a:xfrm flipH="1">
                <a:off x="5583" y="2473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76" name="Line 4388"/>
              <p:cNvSpPr>
                <a:spLocks noChangeShapeType="1"/>
              </p:cNvSpPr>
              <p:nvPr/>
            </p:nvSpPr>
            <p:spPr bwMode="auto">
              <a:xfrm flipV="1">
                <a:off x="5586" y="247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77" name="Line 4389"/>
              <p:cNvSpPr>
                <a:spLocks noChangeShapeType="1"/>
              </p:cNvSpPr>
              <p:nvPr/>
            </p:nvSpPr>
            <p:spPr bwMode="auto">
              <a:xfrm flipH="1">
                <a:off x="5588" y="2469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78" name="Line 4390"/>
              <p:cNvSpPr>
                <a:spLocks noChangeShapeType="1"/>
              </p:cNvSpPr>
              <p:nvPr/>
            </p:nvSpPr>
            <p:spPr bwMode="auto">
              <a:xfrm flipV="1">
                <a:off x="5593" y="2467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79" name="Line 4391"/>
              <p:cNvSpPr>
                <a:spLocks noChangeShapeType="1"/>
              </p:cNvSpPr>
              <p:nvPr/>
            </p:nvSpPr>
            <p:spPr bwMode="auto">
              <a:xfrm flipH="1" flipV="1">
                <a:off x="5694" y="246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80" name="Line 4392"/>
              <p:cNvSpPr>
                <a:spLocks noChangeShapeType="1"/>
              </p:cNvSpPr>
              <p:nvPr/>
            </p:nvSpPr>
            <p:spPr bwMode="auto">
              <a:xfrm>
                <a:off x="5695" y="246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81" name="Line 4393"/>
              <p:cNvSpPr>
                <a:spLocks noChangeShapeType="1"/>
              </p:cNvSpPr>
              <p:nvPr/>
            </p:nvSpPr>
            <p:spPr bwMode="auto">
              <a:xfrm flipH="1" flipV="1">
                <a:off x="5696" y="247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82" name="Line 4394"/>
              <p:cNvSpPr>
                <a:spLocks noChangeShapeType="1"/>
              </p:cNvSpPr>
              <p:nvPr/>
            </p:nvSpPr>
            <p:spPr bwMode="auto">
              <a:xfrm>
                <a:off x="5697" y="247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83" name="Line 4395"/>
              <p:cNvSpPr>
                <a:spLocks noChangeShapeType="1"/>
              </p:cNvSpPr>
              <p:nvPr/>
            </p:nvSpPr>
            <p:spPr bwMode="auto">
              <a:xfrm flipH="1">
                <a:off x="5748" y="2472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84" name="Line 4396"/>
              <p:cNvSpPr>
                <a:spLocks noChangeShapeType="1"/>
              </p:cNvSpPr>
              <p:nvPr/>
            </p:nvSpPr>
            <p:spPr bwMode="auto">
              <a:xfrm flipH="1">
                <a:off x="5752" y="2467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85" name="Line 4397"/>
              <p:cNvSpPr>
                <a:spLocks noChangeShapeType="1"/>
              </p:cNvSpPr>
              <p:nvPr/>
            </p:nvSpPr>
            <p:spPr bwMode="auto">
              <a:xfrm flipV="1">
                <a:off x="5798" y="247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86" name="Line 4398"/>
              <p:cNvSpPr>
                <a:spLocks noChangeShapeType="1"/>
              </p:cNvSpPr>
              <p:nvPr/>
            </p:nvSpPr>
            <p:spPr bwMode="auto">
              <a:xfrm flipH="1">
                <a:off x="5798" y="2467"/>
                <a:ext cx="3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87" name="Line 4399"/>
              <p:cNvSpPr>
                <a:spLocks noChangeShapeType="1"/>
              </p:cNvSpPr>
              <p:nvPr/>
            </p:nvSpPr>
            <p:spPr bwMode="auto">
              <a:xfrm flipV="1">
                <a:off x="6165" y="2469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88" name="Line 4400"/>
              <p:cNvSpPr>
                <a:spLocks noChangeShapeType="1"/>
              </p:cNvSpPr>
              <p:nvPr/>
            </p:nvSpPr>
            <p:spPr bwMode="auto">
              <a:xfrm flipH="1">
                <a:off x="6169" y="2467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89" name="Line 4401"/>
              <p:cNvSpPr>
                <a:spLocks noChangeShapeType="1"/>
              </p:cNvSpPr>
              <p:nvPr/>
            </p:nvSpPr>
            <p:spPr bwMode="auto">
              <a:xfrm flipV="1">
                <a:off x="6180" y="2468"/>
                <a:ext cx="4" cy="7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90" name="Line 4402"/>
              <p:cNvSpPr>
                <a:spLocks noChangeShapeType="1"/>
              </p:cNvSpPr>
              <p:nvPr/>
            </p:nvSpPr>
            <p:spPr bwMode="auto">
              <a:xfrm flipH="1">
                <a:off x="6184" y="246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91" name="Line 4403"/>
              <p:cNvSpPr>
                <a:spLocks noChangeShapeType="1"/>
              </p:cNvSpPr>
              <p:nvPr/>
            </p:nvSpPr>
            <p:spPr bwMode="auto">
              <a:xfrm flipV="1">
                <a:off x="6198" y="2471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92" name="Line 4404"/>
              <p:cNvSpPr>
                <a:spLocks noChangeShapeType="1"/>
              </p:cNvSpPr>
              <p:nvPr/>
            </p:nvSpPr>
            <p:spPr bwMode="auto">
              <a:xfrm flipH="1">
                <a:off x="6202" y="2467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93" name="Line 4405"/>
              <p:cNvSpPr>
                <a:spLocks noChangeShapeType="1"/>
              </p:cNvSpPr>
              <p:nvPr/>
            </p:nvSpPr>
            <p:spPr bwMode="auto">
              <a:xfrm flipH="1">
                <a:off x="4822" y="246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94" name="Line 4406"/>
              <p:cNvSpPr>
                <a:spLocks noChangeShapeType="1"/>
              </p:cNvSpPr>
              <p:nvPr/>
            </p:nvSpPr>
            <p:spPr bwMode="auto">
              <a:xfrm flipV="1">
                <a:off x="4821" y="2463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95" name="Line 4407"/>
              <p:cNvSpPr>
                <a:spLocks noChangeShapeType="1"/>
              </p:cNvSpPr>
              <p:nvPr/>
            </p:nvSpPr>
            <p:spPr bwMode="auto">
              <a:xfrm>
                <a:off x="5032" y="246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96" name="Line 4408"/>
              <p:cNvSpPr>
                <a:spLocks noChangeShapeType="1"/>
              </p:cNvSpPr>
              <p:nvPr/>
            </p:nvSpPr>
            <p:spPr bwMode="auto">
              <a:xfrm flipH="1">
                <a:off x="5032" y="2462"/>
                <a:ext cx="8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97" name="Line 4409"/>
              <p:cNvSpPr>
                <a:spLocks noChangeShapeType="1"/>
              </p:cNvSpPr>
              <p:nvPr/>
            </p:nvSpPr>
            <p:spPr bwMode="auto">
              <a:xfrm flipH="1">
                <a:off x="5040" y="246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98" name="Line 4410"/>
              <p:cNvSpPr>
                <a:spLocks noChangeShapeType="1"/>
              </p:cNvSpPr>
              <p:nvPr/>
            </p:nvSpPr>
            <p:spPr bwMode="auto">
              <a:xfrm flipH="1">
                <a:off x="5076" y="2460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99" name="Line 4411"/>
              <p:cNvSpPr>
                <a:spLocks noChangeShapeType="1"/>
              </p:cNvSpPr>
              <p:nvPr/>
            </p:nvSpPr>
            <p:spPr bwMode="auto">
              <a:xfrm flipV="1">
                <a:off x="5073" y="2462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00" name="Line 4412"/>
              <p:cNvSpPr>
                <a:spLocks noChangeShapeType="1"/>
              </p:cNvSpPr>
              <p:nvPr/>
            </p:nvSpPr>
            <p:spPr bwMode="auto">
              <a:xfrm flipH="1" flipV="1">
                <a:off x="5280" y="2460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01" name="Line 4413"/>
              <p:cNvSpPr>
                <a:spLocks noChangeShapeType="1"/>
              </p:cNvSpPr>
              <p:nvPr/>
            </p:nvSpPr>
            <p:spPr bwMode="auto">
              <a:xfrm>
                <a:off x="5283" y="246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02" name="Line 4414"/>
              <p:cNvSpPr>
                <a:spLocks noChangeShapeType="1"/>
              </p:cNvSpPr>
              <p:nvPr/>
            </p:nvSpPr>
            <p:spPr bwMode="auto">
              <a:xfrm flipH="1" flipV="1">
                <a:off x="5284" y="246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03" name="Line 4415"/>
              <p:cNvSpPr>
                <a:spLocks noChangeShapeType="1"/>
              </p:cNvSpPr>
              <p:nvPr/>
            </p:nvSpPr>
            <p:spPr bwMode="auto">
              <a:xfrm>
                <a:off x="5285" y="2465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04" name="Line 4416"/>
              <p:cNvSpPr>
                <a:spLocks noChangeShapeType="1"/>
              </p:cNvSpPr>
              <p:nvPr/>
            </p:nvSpPr>
            <p:spPr bwMode="auto">
              <a:xfrm>
                <a:off x="5344" y="246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05" name="Line 4417"/>
              <p:cNvSpPr>
                <a:spLocks noChangeShapeType="1"/>
              </p:cNvSpPr>
              <p:nvPr/>
            </p:nvSpPr>
            <p:spPr bwMode="auto">
              <a:xfrm flipH="1">
                <a:off x="5344" y="2462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06" name="Line 4418"/>
              <p:cNvSpPr>
                <a:spLocks noChangeShapeType="1"/>
              </p:cNvSpPr>
              <p:nvPr/>
            </p:nvSpPr>
            <p:spPr bwMode="auto">
              <a:xfrm flipH="1" flipV="1">
                <a:off x="5348" y="2462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07" name="Line 4419"/>
              <p:cNvSpPr>
                <a:spLocks noChangeShapeType="1"/>
              </p:cNvSpPr>
              <p:nvPr/>
            </p:nvSpPr>
            <p:spPr bwMode="auto">
              <a:xfrm flipH="1">
                <a:off x="5351" y="246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08" name="Line 4420"/>
              <p:cNvSpPr>
                <a:spLocks noChangeShapeType="1"/>
              </p:cNvSpPr>
              <p:nvPr/>
            </p:nvSpPr>
            <p:spPr bwMode="auto">
              <a:xfrm flipV="1">
                <a:off x="5356" y="2460"/>
                <a:ext cx="8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09" name="Line 4421"/>
              <p:cNvSpPr>
                <a:spLocks noChangeShapeType="1"/>
              </p:cNvSpPr>
              <p:nvPr/>
            </p:nvSpPr>
            <p:spPr bwMode="auto">
              <a:xfrm>
                <a:off x="5364" y="246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10" name="Line 4422"/>
              <p:cNvSpPr>
                <a:spLocks noChangeShapeType="1"/>
              </p:cNvSpPr>
              <p:nvPr/>
            </p:nvSpPr>
            <p:spPr bwMode="auto">
              <a:xfrm flipV="1">
                <a:off x="5450" y="246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11" name="Line 4423"/>
              <p:cNvSpPr>
                <a:spLocks noChangeShapeType="1"/>
              </p:cNvSpPr>
              <p:nvPr/>
            </p:nvSpPr>
            <p:spPr bwMode="auto">
              <a:xfrm>
                <a:off x="5450" y="2461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12" name="Line 4424"/>
              <p:cNvSpPr>
                <a:spLocks noChangeShapeType="1"/>
              </p:cNvSpPr>
              <p:nvPr/>
            </p:nvSpPr>
            <p:spPr bwMode="auto">
              <a:xfrm flipH="1" flipV="1">
                <a:off x="5530" y="2460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3714" name="Group 4626"/>
            <p:cNvGrpSpPr>
              <a:grpSpLocks/>
            </p:cNvGrpSpPr>
            <p:nvPr/>
          </p:nvGrpSpPr>
          <p:grpSpPr bwMode="auto">
            <a:xfrm>
              <a:off x="4821" y="2429"/>
              <a:ext cx="1448" cy="39"/>
              <a:chOff x="4823" y="2428"/>
              <a:chExt cx="1448" cy="39"/>
            </a:xfrm>
          </p:grpSpPr>
          <p:sp>
            <p:nvSpPr>
              <p:cNvPr id="93514" name="Line 4426"/>
              <p:cNvSpPr>
                <a:spLocks noChangeShapeType="1"/>
              </p:cNvSpPr>
              <p:nvPr/>
            </p:nvSpPr>
            <p:spPr bwMode="auto">
              <a:xfrm>
                <a:off x="5533" y="2463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15" name="Line 4427"/>
              <p:cNvSpPr>
                <a:spLocks noChangeShapeType="1"/>
              </p:cNvSpPr>
              <p:nvPr/>
            </p:nvSpPr>
            <p:spPr bwMode="auto">
              <a:xfrm flipV="1">
                <a:off x="5595" y="2462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16" name="Line 4428"/>
              <p:cNvSpPr>
                <a:spLocks noChangeShapeType="1"/>
              </p:cNvSpPr>
              <p:nvPr/>
            </p:nvSpPr>
            <p:spPr bwMode="auto">
              <a:xfrm flipH="1">
                <a:off x="5601" y="2460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17" name="Line 4429"/>
              <p:cNvSpPr>
                <a:spLocks noChangeShapeType="1"/>
              </p:cNvSpPr>
              <p:nvPr/>
            </p:nvSpPr>
            <p:spPr bwMode="auto">
              <a:xfrm flipV="1">
                <a:off x="5692" y="246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18" name="Line 4430"/>
              <p:cNvSpPr>
                <a:spLocks noChangeShapeType="1"/>
              </p:cNvSpPr>
              <p:nvPr/>
            </p:nvSpPr>
            <p:spPr bwMode="auto">
              <a:xfrm>
                <a:off x="5692" y="2462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19" name="Line 4431"/>
              <p:cNvSpPr>
                <a:spLocks noChangeShapeType="1"/>
              </p:cNvSpPr>
              <p:nvPr/>
            </p:nvSpPr>
            <p:spPr bwMode="auto">
              <a:xfrm flipV="1">
                <a:off x="5756" y="2462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20" name="Line 4432"/>
              <p:cNvSpPr>
                <a:spLocks noChangeShapeType="1"/>
              </p:cNvSpPr>
              <p:nvPr/>
            </p:nvSpPr>
            <p:spPr bwMode="auto">
              <a:xfrm flipH="1">
                <a:off x="5758" y="2460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21" name="Line 4433"/>
              <p:cNvSpPr>
                <a:spLocks noChangeShapeType="1"/>
              </p:cNvSpPr>
              <p:nvPr/>
            </p:nvSpPr>
            <p:spPr bwMode="auto">
              <a:xfrm flipH="1">
                <a:off x="5801" y="2460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22" name="Line 4434"/>
              <p:cNvSpPr>
                <a:spLocks noChangeShapeType="1"/>
              </p:cNvSpPr>
              <p:nvPr/>
            </p:nvSpPr>
            <p:spPr bwMode="auto">
              <a:xfrm flipV="1">
                <a:off x="5801" y="2463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23" name="Line 4435"/>
              <p:cNvSpPr>
                <a:spLocks noChangeShapeType="1"/>
              </p:cNvSpPr>
              <p:nvPr/>
            </p:nvSpPr>
            <p:spPr bwMode="auto">
              <a:xfrm flipH="1">
                <a:off x="6173" y="2460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24" name="Line 4436"/>
              <p:cNvSpPr>
                <a:spLocks noChangeShapeType="1"/>
              </p:cNvSpPr>
              <p:nvPr/>
            </p:nvSpPr>
            <p:spPr bwMode="auto">
              <a:xfrm flipV="1">
                <a:off x="6170" y="2464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25" name="Line 4437"/>
              <p:cNvSpPr>
                <a:spLocks noChangeShapeType="1"/>
              </p:cNvSpPr>
              <p:nvPr/>
            </p:nvSpPr>
            <p:spPr bwMode="auto">
              <a:xfrm flipV="1">
                <a:off x="6185" y="2460"/>
                <a:ext cx="7" cy="7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26" name="Line 4438"/>
              <p:cNvSpPr>
                <a:spLocks noChangeShapeType="1"/>
              </p:cNvSpPr>
              <p:nvPr/>
            </p:nvSpPr>
            <p:spPr bwMode="auto">
              <a:xfrm flipH="1">
                <a:off x="6192" y="246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27" name="Line 4439"/>
              <p:cNvSpPr>
                <a:spLocks noChangeShapeType="1"/>
              </p:cNvSpPr>
              <p:nvPr/>
            </p:nvSpPr>
            <p:spPr bwMode="auto">
              <a:xfrm flipH="1">
                <a:off x="6204" y="2463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28" name="Line 4440"/>
              <p:cNvSpPr>
                <a:spLocks noChangeShapeType="1"/>
              </p:cNvSpPr>
              <p:nvPr/>
            </p:nvSpPr>
            <p:spPr bwMode="auto">
              <a:xfrm flipV="1">
                <a:off x="6209" y="2460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29" name="Line 4441"/>
              <p:cNvSpPr>
                <a:spLocks noChangeShapeType="1"/>
              </p:cNvSpPr>
              <p:nvPr/>
            </p:nvSpPr>
            <p:spPr bwMode="auto">
              <a:xfrm flipH="1" flipV="1">
                <a:off x="6268" y="246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30" name="Line 4442"/>
              <p:cNvSpPr>
                <a:spLocks noChangeShapeType="1"/>
              </p:cNvSpPr>
              <p:nvPr/>
            </p:nvSpPr>
            <p:spPr bwMode="auto">
              <a:xfrm>
                <a:off x="6270" y="246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31" name="Line 4443"/>
              <p:cNvSpPr>
                <a:spLocks noChangeShapeType="1"/>
              </p:cNvSpPr>
              <p:nvPr/>
            </p:nvSpPr>
            <p:spPr bwMode="auto">
              <a:xfrm>
                <a:off x="4824" y="2451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32" name="Line 4444"/>
              <p:cNvSpPr>
                <a:spLocks noChangeShapeType="1"/>
              </p:cNvSpPr>
              <p:nvPr/>
            </p:nvSpPr>
            <p:spPr bwMode="auto">
              <a:xfrm flipV="1">
                <a:off x="4823" y="2454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33" name="Line 4445"/>
              <p:cNvSpPr>
                <a:spLocks noChangeShapeType="1"/>
              </p:cNvSpPr>
              <p:nvPr/>
            </p:nvSpPr>
            <p:spPr bwMode="auto">
              <a:xfrm flipH="1">
                <a:off x="5041" y="2451"/>
                <a:ext cx="3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34" name="Line 4446"/>
              <p:cNvSpPr>
                <a:spLocks noChangeShapeType="1"/>
              </p:cNvSpPr>
              <p:nvPr/>
            </p:nvSpPr>
            <p:spPr bwMode="auto">
              <a:xfrm>
                <a:off x="5041" y="245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35" name="Line 4447"/>
              <p:cNvSpPr>
                <a:spLocks noChangeShapeType="1"/>
              </p:cNvSpPr>
              <p:nvPr/>
            </p:nvSpPr>
            <p:spPr bwMode="auto">
              <a:xfrm flipH="1">
                <a:off x="5079" y="245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36" name="Line 4448"/>
              <p:cNvSpPr>
                <a:spLocks noChangeShapeType="1"/>
              </p:cNvSpPr>
              <p:nvPr/>
            </p:nvSpPr>
            <p:spPr bwMode="auto">
              <a:xfrm flipV="1">
                <a:off x="5080" y="2455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37" name="Line 4449"/>
              <p:cNvSpPr>
                <a:spLocks noChangeShapeType="1"/>
              </p:cNvSpPr>
              <p:nvPr/>
            </p:nvSpPr>
            <p:spPr bwMode="auto">
              <a:xfrm flipH="1">
                <a:off x="5084" y="2453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38" name="Line 4450"/>
              <p:cNvSpPr>
                <a:spLocks noChangeShapeType="1"/>
              </p:cNvSpPr>
              <p:nvPr/>
            </p:nvSpPr>
            <p:spPr bwMode="auto">
              <a:xfrm>
                <a:off x="5088" y="245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39" name="Line 4451"/>
              <p:cNvSpPr>
                <a:spLocks noChangeShapeType="1"/>
              </p:cNvSpPr>
              <p:nvPr/>
            </p:nvSpPr>
            <p:spPr bwMode="auto">
              <a:xfrm>
                <a:off x="5277" y="245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40" name="Line 4452"/>
              <p:cNvSpPr>
                <a:spLocks noChangeShapeType="1"/>
              </p:cNvSpPr>
              <p:nvPr/>
            </p:nvSpPr>
            <p:spPr bwMode="auto">
              <a:xfrm flipH="1" flipV="1">
                <a:off x="5277" y="2453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41" name="Line 4453"/>
              <p:cNvSpPr>
                <a:spLocks noChangeShapeType="1"/>
              </p:cNvSpPr>
              <p:nvPr/>
            </p:nvSpPr>
            <p:spPr bwMode="auto">
              <a:xfrm>
                <a:off x="5279" y="2457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42" name="Line 4454"/>
              <p:cNvSpPr>
                <a:spLocks noChangeShapeType="1"/>
              </p:cNvSpPr>
              <p:nvPr/>
            </p:nvSpPr>
            <p:spPr bwMode="auto">
              <a:xfrm>
                <a:off x="5338" y="245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43" name="Line 4455"/>
              <p:cNvSpPr>
                <a:spLocks noChangeShapeType="1"/>
              </p:cNvSpPr>
              <p:nvPr/>
            </p:nvSpPr>
            <p:spPr bwMode="auto">
              <a:xfrm>
                <a:off x="5338" y="2453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44" name="Line 4456"/>
              <p:cNvSpPr>
                <a:spLocks noChangeShapeType="1"/>
              </p:cNvSpPr>
              <p:nvPr/>
            </p:nvSpPr>
            <p:spPr bwMode="auto">
              <a:xfrm flipH="1" flipV="1">
                <a:off x="5340" y="2455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45" name="Line 4457"/>
              <p:cNvSpPr>
                <a:spLocks noChangeShapeType="1"/>
              </p:cNvSpPr>
              <p:nvPr/>
            </p:nvSpPr>
            <p:spPr bwMode="auto">
              <a:xfrm>
                <a:off x="5341" y="2458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46" name="Line 4458"/>
              <p:cNvSpPr>
                <a:spLocks noChangeShapeType="1"/>
              </p:cNvSpPr>
              <p:nvPr/>
            </p:nvSpPr>
            <p:spPr bwMode="auto">
              <a:xfrm flipH="1">
                <a:off x="5365" y="2457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47" name="Line 4459"/>
              <p:cNvSpPr>
                <a:spLocks noChangeShapeType="1"/>
              </p:cNvSpPr>
              <p:nvPr/>
            </p:nvSpPr>
            <p:spPr bwMode="auto">
              <a:xfrm flipV="1">
                <a:off x="5371" y="2456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48" name="Line 4460"/>
              <p:cNvSpPr>
                <a:spLocks noChangeShapeType="1"/>
              </p:cNvSpPr>
              <p:nvPr/>
            </p:nvSpPr>
            <p:spPr bwMode="auto">
              <a:xfrm flipH="1">
                <a:off x="5376" y="2454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49" name="Line 4461"/>
              <p:cNvSpPr>
                <a:spLocks noChangeShapeType="1"/>
              </p:cNvSpPr>
              <p:nvPr/>
            </p:nvSpPr>
            <p:spPr bwMode="auto">
              <a:xfrm flipV="1">
                <a:off x="5379" y="2451"/>
                <a:ext cx="7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50" name="Line 4462"/>
              <p:cNvSpPr>
                <a:spLocks noChangeShapeType="1"/>
              </p:cNvSpPr>
              <p:nvPr/>
            </p:nvSpPr>
            <p:spPr bwMode="auto">
              <a:xfrm flipH="1" flipV="1">
                <a:off x="5445" y="2451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51" name="Line 4463"/>
              <p:cNvSpPr>
                <a:spLocks noChangeShapeType="1"/>
              </p:cNvSpPr>
              <p:nvPr/>
            </p:nvSpPr>
            <p:spPr bwMode="auto">
              <a:xfrm>
                <a:off x="5448" y="2455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52" name="Line 4464"/>
              <p:cNvSpPr>
                <a:spLocks noChangeShapeType="1"/>
              </p:cNvSpPr>
              <p:nvPr/>
            </p:nvSpPr>
            <p:spPr bwMode="auto">
              <a:xfrm flipH="1" flipV="1">
                <a:off x="5525" y="2451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53" name="Line 4465"/>
              <p:cNvSpPr>
                <a:spLocks noChangeShapeType="1"/>
              </p:cNvSpPr>
              <p:nvPr/>
            </p:nvSpPr>
            <p:spPr bwMode="auto">
              <a:xfrm>
                <a:off x="5526" y="2455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54" name="Line 4466"/>
              <p:cNvSpPr>
                <a:spLocks noChangeShapeType="1"/>
              </p:cNvSpPr>
              <p:nvPr/>
            </p:nvSpPr>
            <p:spPr bwMode="auto">
              <a:xfrm flipH="1">
                <a:off x="5605" y="2451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55" name="Line 4467"/>
              <p:cNvSpPr>
                <a:spLocks noChangeShapeType="1"/>
              </p:cNvSpPr>
              <p:nvPr/>
            </p:nvSpPr>
            <p:spPr bwMode="auto">
              <a:xfrm flipV="1">
                <a:off x="5603" y="2455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56" name="Line 4468"/>
              <p:cNvSpPr>
                <a:spLocks noChangeShapeType="1"/>
              </p:cNvSpPr>
              <p:nvPr/>
            </p:nvSpPr>
            <p:spPr bwMode="auto">
              <a:xfrm flipH="1">
                <a:off x="5692" y="2451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57" name="Line 4469"/>
              <p:cNvSpPr>
                <a:spLocks noChangeShapeType="1"/>
              </p:cNvSpPr>
              <p:nvPr/>
            </p:nvSpPr>
            <p:spPr bwMode="auto">
              <a:xfrm flipV="1">
                <a:off x="5692" y="2454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58" name="Line 4470"/>
              <p:cNvSpPr>
                <a:spLocks noChangeShapeType="1"/>
              </p:cNvSpPr>
              <p:nvPr/>
            </p:nvSpPr>
            <p:spPr bwMode="auto">
              <a:xfrm flipH="1">
                <a:off x="5760" y="2451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59" name="Line 4471"/>
              <p:cNvSpPr>
                <a:spLocks noChangeShapeType="1"/>
              </p:cNvSpPr>
              <p:nvPr/>
            </p:nvSpPr>
            <p:spPr bwMode="auto">
              <a:xfrm flipV="1">
                <a:off x="5760" y="245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60" name="Line 4472"/>
              <p:cNvSpPr>
                <a:spLocks noChangeShapeType="1"/>
              </p:cNvSpPr>
              <p:nvPr/>
            </p:nvSpPr>
            <p:spPr bwMode="auto">
              <a:xfrm flipH="1">
                <a:off x="5805" y="245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61" name="Line 4473"/>
              <p:cNvSpPr>
                <a:spLocks noChangeShapeType="1"/>
              </p:cNvSpPr>
              <p:nvPr/>
            </p:nvSpPr>
            <p:spPr bwMode="auto">
              <a:xfrm flipV="1">
                <a:off x="5804" y="2453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62" name="Line 4474"/>
              <p:cNvSpPr>
                <a:spLocks noChangeShapeType="1"/>
              </p:cNvSpPr>
              <p:nvPr/>
            </p:nvSpPr>
            <p:spPr bwMode="auto">
              <a:xfrm flipV="1">
                <a:off x="6174" y="2455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63" name="Line 4475"/>
              <p:cNvSpPr>
                <a:spLocks noChangeShapeType="1"/>
              </p:cNvSpPr>
              <p:nvPr/>
            </p:nvSpPr>
            <p:spPr bwMode="auto">
              <a:xfrm flipH="1">
                <a:off x="6176" y="2451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64" name="Line 4476"/>
              <p:cNvSpPr>
                <a:spLocks noChangeShapeType="1"/>
              </p:cNvSpPr>
              <p:nvPr/>
            </p:nvSpPr>
            <p:spPr bwMode="auto">
              <a:xfrm flipH="1">
                <a:off x="6195" y="2451"/>
                <a:ext cx="6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65" name="Line 4477"/>
              <p:cNvSpPr>
                <a:spLocks noChangeShapeType="1"/>
              </p:cNvSpPr>
              <p:nvPr/>
            </p:nvSpPr>
            <p:spPr bwMode="auto">
              <a:xfrm flipV="1">
                <a:off x="6194" y="2457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66" name="Line 4478"/>
              <p:cNvSpPr>
                <a:spLocks noChangeShapeType="1"/>
              </p:cNvSpPr>
              <p:nvPr/>
            </p:nvSpPr>
            <p:spPr bwMode="auto">
              <a:xfrm flipH="1">
                <a:off x="6214" y="2458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67" name="Line 4479"/>
              <p:cNvSpPr>
                <a:spLocks noChangeShapeType="1"/>
              </p:cNvSpPr>
              <p:nvPr/>
            </p:nvSpPr>
            <p:spPr bwMode="auto">
              <a:xfrm flipV="1">
                <a:off x="6217" y="2457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68" name="Line 4480"/>
              <p:cNvSpPr>
                <a:spLocks noChangeShapeType="1"/>
              </p:cNvSpPr>
              <p:nvPr/>
            </p:nvSpPr>
            <p:spPr bwMode="auto">
              <a:xfrm flipH="1">
                <a:off x="6219" y="2454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69" name="Line 4481"/>
              <p:cNvSpPr>
                <a:spLocks noChangeShapeType="1"/>
              </p:cNvSpPr>
              <p:nvPr/>
            </p:nvSpPr>
            <p:spPr bwMode="auto">
              <a:xfrm flipV="1">
                <a:off x="6225" y="2453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70" name="Line 4482"/>
              <p:cNvSpPr>
                <a:spLocks noChangeShapeType="1"/>
              </p:cNvSpPr>
              <p:nvPr/>
            </p:nvSpPr>
            <p:spPr bwMode="auto">
              <a:xfrm flipH="1">
                <a:off x="6231" y="245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71" name="Line 4483"/>
              <p:cNvSpPr>
                <a:spLocks noChangeShapeType="1"/>
              </p:cNvSpPr>
              <p:nvPr/>
            </p:nvSpPr>
            <p:spPr bwMode="auto">
              <a:xfrm>
                <a:off x="6232" y="2451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72" name="Line 4484"/>
              <p:cNvSpPr>
                <a:spLocks noChangeShapeType="1"/>
              </p:cNvSpPr>
              <p:nvPr/>
            </p:nvSpPr>
            <p:spPr bwMode="auto">
              <a:xfrm flipH="1" flipV="1">
                <a:off x="6249" y="2451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73" name="Line 4485"/>
              <p:cNvSpPr>
                <a:spLocks noChangeShapeType="1"/>
              </p:cNvSpPr>
              <p:nvPr/>
            </p:nvSpPr>
            <p:spPr bwMode="auto">
              <a:xfrm>
                <a:off x="6255" y="245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74" name="Line 4486"/>
              <p:cNvSpPr>
                <a:spLocks noChangeShapeType="1"/>
              </p:cNvSpPr>
              <p:nvPr/>
            </p:nvSpPr>
            <p:spPr bwMode="auto">
              <a:xfrm flipH="1" flipV="1">
                <a:off x="6256" y="2453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75" name="Line 4487"/>
              <p:cNvSpPr>
                <a:spLocks noChangeShapeType="1"/>
              </p:cNvSpPr>
              <p:nvPr/>
            </p:nvSpPr>
            <p:spPr bwMode="auto">
              <a:xfrm>
                <a:off x="6260" y="2455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76" name="Line 4488"/>
              <p:cNvSpPr>
                <a:spLocks noChangeShapeType="1"/>
              </p:cNvSpPr>
              <p:nvPr/>
            </p:nvSpPr>
            <p:spPr bwMode="auto">
              <a:xfrm flipH="1" flipV="1">
                <a:off x="6263" y="2456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77" name="Line 4489"/>
              <p:cNvSpPr>
                <a:spLocks noChangeShapeType="1"/>
              </p:cNvSpPr>
              <p:nvPr/>
            </p:nvSpPr>
            <p:spPr bwMode="auto">
              <a:xfrm>
                <a:off x="6266" y="2457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78" name="Line 4490"/>
              <p:cNvSpPr>
                <a:spLocks noChangeShapeType="1"/>
              </p:cNvSpPr>
              <p:nvPr/>
            </p:nvSpPr>
            <p:spPr bwMode="auto">
              <a:xfrm flipH="1">
                <a:off x="4826" y="244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79" name="Line 4491"/>
              <p:cNvSpPr>
                <a:spLocks noChangeShapeType="1"/>
              </p:cNvSpPr>
              <p:nvPr/>
            </p:nvSpPr>
            <p:spPr bwMode="auto">
              <a:xfrm flipV="1">
                <a:off x="4824" y="2443"/>
                <a:ext cx="2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80" name="Line 4492"/>
              <p:cNvSpPr>
                <a:spLocks noChangeShapeType="1"/>
              </p:cNvSpPr>
              <p:nvPr/>
            </p:nvSpPr>
            <p:spPr bwMode="auto">
              <a:xfrm flipH="1" flipV="1">
                <a:off x="4893" y="2443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81" name="Line 4493"/>
              <p:cNvSpPr>
                <a:spLocks noChangeShapeType="1"/>
              </p:cNvSpPr>
              <p:nvPr/>
            </p:nvSpPr>
            <p:spPr bwMode="auto">
              <a:xfrm>
                <a:off x="4895" y="2444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82" name="Line 4494"/>
              <p:cNvSpPr>
                <a:spLocks noChangeShapeType="1"/>
              </p:cNvSpPr>
              <p:nvPr/>
            </p:nvSpPr>
            <p:spPr bwMode="auto">
              <a:xfrm flipH="1" flipV="1">
                <a:off x="4898" y="2446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83" name="Line 4495"/>
              <p:cNvSpPr>
                <a:spLocks noChangeShapeType="1"/>
              </p:cNvSpPr>
              <p:nvPr/>
            </p:nvSpPr>
            <p:spPr bwMode="auto">
              <a:xfrm>
                <a:off x="4902" y="2447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84" name="Line 4496"/>
              <p:cNvSpPr>
                <a:spLocks noChangeShapeType="1"/>
              </p:cNvSpPr>
              <p:nvPr/>
            </p:nvSpPr>
            <p:spPr bwMode="auto">
              <a:xfrm flipH="1">
                <a:off x="4906" y="2447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85" name="Line 4497"/>
              <p:cNvSpPr>
                <a:spLocks noChangeShapeType="1"/>
              </p:cNvSpPr>
              <p:nvPr/>
            </p:nvSpPr>
            <p:spPr bwMode="auto">
              <a:xfrm>
                <a:off x="4910" y="2447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86" name="Line 4498"/>
              <p:cNvSpPr>
                <a:spLocks noChangeShapeType="1"/>
              </p:cNvSpPr>
              <p:nvPr/>
            </p:nvSpPr>
            <p:spPr bwMode="auto">
              <a:xfrm>
                <a:off x="4914" y="2447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87" name="Line 4499"/>
              <p:cNvSpPr>
                <a:spLocks noChangeShapeType="1"/>
              </p:cNvSpPr>
              <p:nvPr/>
            </p:nvSpPr>
            <p:spPr bwMode="auto">
              <a:xfrm flipH="1">
                <a:off x="4918" y="2446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88" name="Line 4500"/>
              <p:cNvSpPr>
                <a:spLocks noChangeShapeType="1"/>
              </p:cNvSpPr>
              <p:nvPr/>
            </p:nvSpPr>
            <p:spPr bwMode="auto">
              <a:xfrm flipV="1">
                <a:off x="4921" y="2443"/>
                <a:ext cx="7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89" name="Line 4501"/>
              <p:cNvSpPr>
                <a:spLocks noChangeShapeType="1"/>
              </p:cNvSpPr>
              <p:nvPr/>
            </p:nvSpPr>
            <p:spPr bwMode="auto">
              <a:xfrm flipH="1">
                <a:off x="5044" y="244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90" name="Line 4502"/>
              <p:cNvSpPr>
                <a:spLocks noChangeShapeType="1"/>
              </p:cNvSpPr>
              <p:nvPr/>
            </p:nvSpPr>
            <p:spPr bwMode="auto">
              <a:xfrm>
                <a:off x="5044" y="2448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91" name="Line 4503"/>
              <p:cNvSpPr>
                <a:spLocks noChangeShapeType="1"/>
              </p:cNvSpPr>
              <p:nvPr/>
            </p:nvSpPr>
            <p:spPr bwMode="auto">
              <a:xfrm flipH="1">
                <a:off x="5088" y="2443"/>
                <a:ext cx="5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92" name="Line 4504"/>
              <p:cNvSpPr>
                <a:spLocks noChangeShapeType="1"/>
              </p:cNvSpPr>
              <p:nvPr/>
            </p:nvSpPr>
            <p:spPr bwMode="auto">
              <a:xfrm flipV="1">
                <a:off x="5088" y="245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93" name="Line 4505"/>
              <p:cNvSpPr>
                <a:spLocks noChangeShapeType="1"/>
              </p:cNvSpPr>
              <p:nvPr/>
            </p:nvSpPr>
            <p:spPr bwMode="auto">
              <a:xfrm flipV="1">
                <a:off x="5275" y="2443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94" name="Line 4506"/>
              <p:cNvSpPr>
                <a:spLocks noChangeShapeType="1"/>
              </p:cNvSpPr>
              <p:nvPr/>
            </p:nvSpPr>
            <p:spPr bwMode="auto">
              <a:xfrm>
                <a:off x="5275" y="2446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95" name="Line 4507"/>
              <p:cNvSpPr>
                <a:spLocks noChangeShapeType="1"/>
              </p:cNvSpPr>
              <p:nvPr/>
            </p:nvSpPr>
            <p:spPr bwMode="auto">
              <a:xfrm flipH="1" flipV="1">
                <a:off x="5336" y="2443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96" name="Line 4508"/>
              <p:cNvSpPr>
                <a:spLocks noChangeShapeType="1"/>
              </p:cNvSpPr>
              <p:nvPr/>
            </p:nvSpPr>
            <p:spPr bwMode="auto">
              <a:xfrm>
                <a:off x="5337" y="2447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97" name="Line 4509"/>
              <p:cNvSpPr>
                <a:spLocks noChangeShapeType="1"/>
              </p:cNvSpPr>
              <p:nvPr/>
            </p:nvSpPr>
            <p:spPr bwMode="auto">
              <a:xfrm flipH="1">
                <a:off x="5386" y="245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98" name="Line 4510"/>
              <p:cNvSpPr>
                <a:spLocks noChangeShapeType="1"/>
              </p:cNvSpPr>
              <p:nvPr/>
            </p:nvSpPr>
            <p:spPr bwMode="auto">
              <a:xfrm>
                <a:off x="5387" y="245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99" name="Line 4511"/>
              <p:cNvSpPr>
                <a:spLocks noChangeShapeType="1"/>
              </p:cNvSpPr>
              <p:nvPr/>
            </p:nvSpPr>
            <p:spPr bwMode="auto">
              <a:xfrm flipH="1">
                <a:off x="5388" y="2447"/>
                <a:ext cx="7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00" name="Line 4512"/>
              <p:cNvSpPr>
                <a:spLocks noChangeShapeType="1"/>
              </p:cNvSpPr>
              <p:nvPr/>
            </p:nvSpPr>
            <p:spPr bwMode="auto">
              <a:xfrm flipV="1">
                <a:off x="5395" y="2443"/>
                <a:ext cx="7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01" name="Line 4513"/>
              <p:cNvSpPr>
                <a:spLocks noChangeShapeType="1"/>
              </p:cNvSpPr>
              <p:nvPr/>
            </p:nvSpPr>
            <p:spPr bwMode="auto">
              <a:xfrm flipH="1" flipV="1">
                <a:off x="5437" y="2443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02" name="Line 4514"/>
              <p:cNvSpPr>
                <a:spLocks noChangeShapeType="1"/>
              </p:cNvSpPr>
              <p:nvPr/>
            </p:nvSpPr>
            <p:spPr bwMode="auto">
              <a:xfrm>
                <a:off x="5441" y="2446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03" name="Line 4515"/>
              <p:cNvSpPr>
                <a:spLocks noChangeShapeType="1"/>
              </p:cNvSpPr>
              <p:nvPr/>
            </p:nvSpPr>
            <p:spPr bwMode="auto">
              <a:xfrm flipH="1" flipV="1">
                <a:off x="5443" y="244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04" name="Line 4516"/>
              <p:cNvSpPr>
                <a:spLocks noChangeShapeType="1"/>
              </p:cNvSpPr>
              <p:nvPr/>
            </p:nvSpPr>
            <p:spPr bwMode="auto">
              <a:xfrm>
                <a:off x="5444" y="244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05" name="Line 4517"/>
              <p:cNvSpPr>
                <a:spLocks noChangeShapeType="1"/>
              </p:cNvSpPr>
              <p:nvPr/>
            </p:nvSpPr>
            <p:spPr bwMode="auto">
              <a:xfrm flipH="1" flipV="1">
                <a:off x="5523" y="2443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06" name="Line 4518"/>
              <p:cNvSpPr>
                <a:spLocks noChangeShapeType="1"/>
              </p:cNvSpPr>
              <p:nvPr/>
            </p:nvSpPr>
            <p:spPr bwMode="auto">
              <a:xfrm>
                <a:off x="5524" y="244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07" name="Line 4519"/>
              <p:cNvSpPr>
                <a:spLocks noChangeShapeType="1"/>
              </p:cNvSpPr>
              <p:nvPr/>
            </p:nvSpPr>
            <p:spPr bwMode="auto">
              <a:xfrm flipV="1">
                <a:off x="5608" y="2447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08" name="Line 4520"/>
              <p:cNvSpPr>
                <a:spLocks noChangeShapeType="1"/>
              </p:cNvSpPr>
              <p:nvPr/>
            </p:nvSpPr>
            <p:spPr bwMode="auto">
              <a:xfrm flipH="1">
                <a:off x="5609" y="2443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09" name="Line 4521"/>
              <p:cNvSpPr>
                <a:spLocks noChangeShapeType="1"/>
              </p:cNvSpPr>
              <p:nvPr/>
            </p:nvSpPr>
            <p:spPr bwMode="auto">
              <a:xfrm flipV="1">
                <a:off x="5694" y="2444"/>
                <a:ext cx="2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10" name="Line 4522"/>
              <p:cNvSpPr>
                <a:spLocks noChangeShapeType="1"/>
              </p:cNvSpPr>
              <p:nvPr/>
            </p:nvSpPr>
            <p:spPr bwMode="auto">
              <a:xfrm>
                <a:off x="5696" y="244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11" name="Line 4523"/>
              <p:cNvSpPr>
                <a:spLocks noChangeShapeType="1"/>
              </p:cNvSpPr>
              <p:nvPr/>
            </p:nvSpPr>
            <p:spPr bwMode="auto">
              <a:xfrm flipV="1">
                <a:off x="5761" y="244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12" name="Line 4524"/>
              <p:cNvSpPr>
                <a:spLocks noChangeShapeType="1"/>
              </p:cNvSpPr>
              <p:nvPr/>
            </p:nvSpPr>
            <p:spPr bwMode="auto">
              <a:xfrm>
                <a:off x="5761" y="2448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13" name="Line 4525"/>
              <p:cNvSpPr>
                <a:spLocks noChangeShapeType="1"/>
              </p:cNvSpPr>
              <p:nvPr/>
            </p:nvSpPr>
            <p:spPr bwMode="auto">
              <a:xfrm flipV="1">
                <a:off x="5806" y="244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14" name="Line 4526"/>
              <p:cNvSpPr>
                <a:spLocks noChangeShapeType="1"/>
              </p:cNvSpPr>
              <p:nvPr/>
            </p:nvSpPr>
            <p:spPr bwMode="auto">
              <a:xfrm flipH="1">
                <a:off x="5806" y="2443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15" name="Line 4527"/>
              <p:cNvSpPr>
                <a:spLocks noChangeShapeType="1"/>
              </p:cNvSpPr>
              <p:nvPr/>
            </p:nvSpPr>
            <p:spPr bwMode="auto">
              <a:xfrm flipH="1">
                <a:off x="6183" y="244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16" name="Line 4528"/>
              <p:cNvSpPr>
                <a:spLocks noChangeShapeType="1"/>
              </p:cNvSpPr>
              <p:nvPr/>
            </p:nvSpPr>
            <p:spPr bwMode="auto">
              <a:xfrm flipV="1">
                <a:off x="6178" y="2444"/>
                <a:ext cx="5" cy="7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17" name="Line 4529"/>
              <p:cNvSpPr>
                <a:spLocks noChangeShapeType="1"/>
              </p:cNvSpPr>
              <p:nvPr/>
            </p:nvSpPr>
            <p:spPr bwMode="auto">
              <a:xfrm flipH="1">
                <a:off x="6201" y="245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18" name="Line 4530"/>
              <p:cNvSpPr>
                <a:spLocks noChangeShapeType="1"/>
              </p:cNvSpPr>
              <p:nvPr/>
            </p:nvSpPr>
            <p:spPr bwMode="auto">
              <a:xfrm flipV="1">
                <a:off x="6202" y="2448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19" name="Line 4531"/>
              <p:cNvSpPr>
                <a:spLocks noChangeShapeType="1"/>
              </p:cNvSpPr>
              <p:nvPr/>
            </p:nvSpPr>
            <p:spPr bwMode="auto">
              <a:xfrm flipH="1">
                <a:off x="6204" y="2444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20" name="Line 4532"/>
              <p:cNvSpPr>
                <a:spLocks noChangeShapeType="1"/>
              </p:cNvSpPr>
              <p:nvPr/>
            </p:nvSpPr>
            <p:spPr bwMode="auto">
              <a:xfrm flipV="1">
                <a:off x="6209" y="2443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21" name="Line 4533"/>
              <p:cNvSpPr>
                <a:spLocks noChangeShapeType="1"/>
              </p:cNvSpPr>
              <p:nvPr/>
            </p:nvSpPr>
            <p:spPr bwMode="auto">
              <a:xfrm flipH="1">
                <a:off x="6235" y="245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22" name="Line 4534"/>
              <p:cNvSpPr>
                <a:spLocks noChangeShapeType="1"/>
              </p:cNvSpPr>
              <p:nvPr/>
            </p:nvSpPr>
            <p:spPr bwMode="auto">
              <a:xfrm flipH="1">
                <a:off x="6240" y="245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23" name="Line 4535"/>
              <p:cNvSpPr>
                <a:spLocks noChangeShapeType="1"/>
              </p:cNvSpPr>
              <p:nvPr/>
            </p:nvSpPr>
            <p:spPr bwMode="auto">
              <a:xfrm>
                <a:off x="6241" y="2450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24" name="Line 4536"/>
              <p:cNvSpPr>
                <a:spLocks noChangeShapeType="1"/>
              </p:cNvSpPr>
              <p:nvPr/>
            </p:nvSpPr>
            <p:spPr bwMode="auto">
              <a:xfrm>
                <a:off x="6248" y="245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25" name="Line 4537"/>
              <p:cNvSpPr>
                <a:spLocks noChangeShapeType="1"/>
              </p:cNvSpPr>
              <p:nvPr/>
            </p:nvSpPr>
            <p:spPr bwMode="auto">
              <a:xfrm flipH="1">
                <a:off x="4826" y="243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26" name="Line 4538"/>
              <p:cNvSpPr>
                <a:spLocks noChangeShapeType="1"/>
              </p:cNvSpPr>
              <p:nvPr/>
            </p:nvSpPr>
            <p:spPr bwMode="auto">
              <a:xfrm>
                <a:off x="4827" y="2435"/>
                <a:ext cx="1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27" name="Line 4539"/>
              <p:cNvSpPr>
                <a:spLocks noChangeShapeType="1"/>
              </p:cNvSpPr>
              <p:nvPr/>
            </p:nvSpPr>
            <p:spPr bwMode="auto">
              <a:xfrm flipH="1" flipV="1">
                <a:off x="4874" y="2435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28" name="Line 4540"/>
              <p:cNvSpPr>
                <a:spLocks noChangeShapeType="1"/>
              </p:cNvSpPr>
              <p:nvPr/>
            </p:nvSpPr>
            <p:spPr bwMode="auto">
              <a:xfrm>
                <a:off x="4878" y="2439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29" name="Line 4541"/>
              <p:cNvSpPr>
                <a:spLocks noChangeShapeType="1"/>
              </p:cNvSpPr>
              <p:nvPr/>
            </p:nvSpPr>
            <p:spPr bwMode="auto">
              <a:xfrm flipH="1" flipV="1">
                <a:off x="4882" y="244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30" name="Line 4542"/>
              <p:cNvSpPr>
                <a:spLocks noChangeShapeType="1"/>
              </p:cNvSpPr>
              <p:nvPr/>
            </p:nvSpPr>
            <p:spPr bwMode="auto">
              <a:xfrm>
                <a:off x="4884" y="2441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31" name="Line 4543"/>
              <p:cNvSpPr>
                <a:spLocks noChangeShapeType="1"/>
              </p:cNvSpPr>
              <p:nvPr/>
            </p:nvSpPr>
            <p:spPr bwMode="auto">
              <a:xfrm>
                <a:off x="4891" y="244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32" name="Line 4544"/>
              <p:cNvSpPr>
                <a:spLocks noChangeShapeType="1"/>
              </p:cNvSpPr>
              <p:nvPr/>
            </p:nvSpPr>
            <p:spPr bwMode="auto">
              <a:xfrm flipH="1">
                <a:off x="4928" y="244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33" name="Line 4545"/>
              <p:cNvSpPr>
                <a:spLocks noChangeShapeType="1"/>
              </p:cNvSpPr>
              <p:nvPr/>
            </p:nvSpPr>
            <p:spPr bwMode="auto">
              <a:xfrm flipV="1">
                <a:off x="4929" y="244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34" name="Line 4546"/>
              <p:cNvSpPr>
                <a:spLocks noChangeShapeType="1"/>
              </p:cNvSpPr>
              <p:nvPr/>
            </p:nvSpPr>
            <p:spPr bwMode="auto">
              <a:xfrm flipH="1">
                <a:off x="4930" y="2440"/>
                <a:ext cx="7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35" name="Line 4547"/>
              <p:cNvSpPr>
                <a:spLocks noChangeShapeType="1"/>
              </p:cNvSpPr>
              <p:nvPr/>
            </p:nvSpPr>
            <p:spPr bwMode="auto">
              <a:xfrm flipV="1">
                <a:off x="4937" y="2436"/>
                <a:ext cx="7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36" name="Line 4548"/>
              <p:cNvSpPr>
                <a:spLocks noChangeShapeType="1"/>
              </p:cNvSpPr>
              <p:nvPr/>
            </p:nvSpPr>
            <p:spPr bwMode="auto">
              <a:xfrm flipH="1">
                <a:off x="4944" y="243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37" name="Line 4549"/>
              <p:cNvSpPr>
                <a:spLocks noChangeShapeType="1"/>
              </p:cNvSpPr>
              <p:nvPr/>
            </p:nvSpPr>
            <p:spPr bwMode="auto">
              <a:xfrm flipV="1">
                <a:off x="4945" y="2435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38" name="Line 4550"/>
              <p:cNvSpPr>
                <a:spLocks noChangeShapeType="1"/>
              </p:cNvSpPr>
              <p:nvPr/>
            </p:nvSpPr>
            <p:spPr bwMode="auto">
              <a:xfrm flipV="1">
                <a:off x="5044" y="2435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39" name="Line 4551"/>
              <p:cNvSpPr>
                <a:spLocks noChangeShapeType="1"/>
              </p:cNvSpPr>
              <p:nvPr/>
            </p:nvSpPr>
            <p:spPr bwMode="auto">
              <a:xfrm>
                <a:off x="5044" y="2439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40" name="Line 4552"/>
              <p:cNvSpPr>
                <a:spLocks noChangeShapeType="1"/>
              </p:cNvSpPr>
              <p:nvPr/>
            </p:nvSpPr>
            <p:spPr bwMode="auto">
              <a:xfrm flipV="1">
                <a:off x="5093" y="2435"/>
                <a:ext cx="2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41" name="Line 4553"/>
              <p:cNvSpPr>
                <a:spLocks noChangeShapeType="1"/>
              </p:cNvSpPr>
              <p:nvPr/>
            </p:nvSpPr>
            <p:spPr bwMode="auto">
              <a:xfrm flipV="1">
                <a:off x="5275" y="2435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42" name="Line 4554"/>
              <p:cNvSpPr>
                <a:spLocks noChangeShapeType="1"/>
              </p:cNvSpPr>
              <p:nvPr/>
            </p:nvSpPr>
            <p:spPr bwMode="auto">
              <a:xfrm>
                <a:off x="5275" y="243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43" name="Line 4555"/>
              <p:cNvSpPr>
                <a:spLocks noChangeShapeType="1"/>
              </p:cNvSpPr>
              <p:nvPr/>
            </p:nvSpPr>
            <p:spPr bwMode="auto">
              <a:xfrm flipH="1" flipV="1">
                <a:off x="5333" y="2435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44" name="Line 4556"/>
              <p:cNvSpPr>
                <a:spLocks noChangeShapeType="1"/>
              </p:cNvSpPr>
              <p:nvPr/>
            </p:nvSpPr>
            <p:spPr bwMode="auto">
              <a:xfrm>
                <a:off x="5335" y="244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45" name="Line 4557"/>
              <p:cNvSpPr>
                <a:spLocks noChangeShapeType="1"/>
              </p:cNvSpPr>
              <p:nvPr/>
            </p:nvSpPr>
            <p:spPr bwMode="auto">
              <a:xfrm flipH="1">
                <a:off x="5402" y="244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46" name="Line 4558"/>
              <p:cNvSpPr>
                <a:spLocks noChangeShapeType="1"/>
              </p:cNvSpPr>
              <p:nvPr/>
            </p:nvSpPr>
            <p:spPr bwMode="auto">
              <a:xfrm flipH="1">
                <a:off x="5403" y="2440"/>
                <a:ext cx="9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47" name="Line 4559"/>
              <p:cNvSpPr>
                <a:spLocks noChangeShapeType="1"/>
              </p:cNvSpPr>
              <p:nvPr/>
            </p:nvSpPr>
            <p:spPr bwMode="auto">
              <a:xfrm flipV="1">
                <a:off x="5412" y="2439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48" name="Line 4560"/>
              <p:cNvSpPr>
                <a:spLocks noChangeShapeType="1"/>
              </p:cNvSpPr>
              <p:nvPr/>
            </p:nvSpPr>
            <p:spPr bwMode="auto">
              <a:xfrm flipH="1">
                <a:off x="5415" y="2439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49" name="Line 4561"/>
              <p:cNvSpPr>
                <a:spLocks noChangeShapeType="1"/>
              </p:cNvSpPr>
              <p:nvPr/>
            </p:nvSpPr>
            <p:spPr bwMode="auto">
              <a:xfrm flipH="1">
                <a:off x="5420" y="2439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50" name="Line 4562"/>
              <p:cNvSpPr>
                <a:spLocks noChangeShapeType="1"/>
              </p:cNvSpPr>
              <p:nvPr/>
            </p:nvSpPr>
            <p:spPr bwMode="auto">
              <a:xfrm>
                <a:off x="5423" y="2439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51" name="Line 4563"/>
              <p:cNvSpPr>
                <a:spLocks noChangeShapeType="1"/>
              </p:cNvSpPr>
              <p:nvPr/>
            </p:nvSpPr>
            <p:spPr bwMode="auto">
              <a:xfrm flipH="1" flipV="1">
                <a:off x="5427" y="2439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52" name="Line 4564"/>
              <p:cNvSpPr>
                <a:spLocks noChangeShapeType="1"/>
              </p:cNvSpPr>
              <p:nvPr/>
            </p:nvSpPr>
            <p:spPr bwMode="auto">
              <a:xfrm>
                <a:off x="5430" y="2440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53" name="Line 4565"/>
              <p:cNvSpPr>
                <a:spLocks noChangeShapeType="1"/>
              </p:cNvSpPr>
              <p:nvPr/>
            </p:nvSpPr>
            <p:spPr bwMode="auto">
              <a:xfrm flipH="1">
                <a:off x="5435" y="244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54" name="Line 4566"/>
              <p:cNvSpPr>
                <a:spLocks noChangeShapeType="1"/>
              </p:cNvSpPr>
              <p:nvPr/>
            </p:nvSpPr>
            <p:spPr bwMode="auto">
              <a:xfrm>
                <a:off x="5436" y="244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55" name="Line 4567"/>
              <p:cNvSpPr>
                <a:spLocks noChangeShapeType="1"/>
              </p:cNvSpPr>
              <p:nvPr/>
            </p:nvSpPr>
            <p:spPr bwMode="auto">
              <a:xfrm>
                <a:off x="5521" y="2435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56" name="Line 4568"/>
              <p:cNvSpPr>
                <a:spLocks noChangeShapeType="1"/>
              </p:cNvSpPr>
              <p:nvPr/>
            </p:nvSpPr>
            <p:spPr bwMode="auto">
              <a:xfrm flipV="1">
                <a:off x="5522" y="243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57" name="Line 4569"/>
              <p:cNvSpPr>
                <a:spLocks noChangeShapeType="1"/>
              </p:cNvSpPr>
              <p:nvPr/>
            </p:nvSpPr>
            <p:spPr bwMode="auto">
              <a:xfrm>
                <a:off x="5522" y="244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58" name="Line 4570"/>
              <p:cNvSpPr>
                <a:spLocks noChangeShapeType="1"/>
              </p:cNvSpPr>
              <p:nvPr/>
            </p:nvSpPr>
            <p:spPr bwMode="auto">
              <a:xfrm flipH="1">
                <a:off x="5610" y="2435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59" name="Line 4571"/>
              <p:cNvSpPr>
                <a:spLocks noChangeShapeType="1"/>
              </p:cNvSpPr>
              <p:nvPr/>
            </p:nvSpPr>
            <p:spPr bwMode="auto">
              <a:xfrm flipV="1">
                <a:off x="5610" y="244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60" name="Line 4572"/>
              <p:cNvSpPr>
                <a:spLocks noChangeShapeType="1"/>
              </p:cNvSpPr>
              <p:nvPr/>
            </p:nvSpPr>
            <p:spPr bwMode="auto">
              <a:xfrm flipH="1">
                <a:off x="5697" y="2435"/>
                <a:ext cx="3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61" name="Line 4573"/>
              <p:cNvSpPr>
                <a:spLocks noChangeShapeType="1"/>
              </p:cNvSpPr>
              <p:nvPr/>
            </p:nvSpPr>
            <p:spPr bwMode="auto">
              <a:xfrm flipV="1">
                <a:off x="5696" y="244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62" name="Line 4574"/>
              <p:cNvSpPr>
                <a:spLocks noChangeShapeType="1"/>
              </p:cNvSpPr>
              <p:nvPr/>
            </p:nvSpPr>
            <p:spPr bwMode="auto">
              <a:xfrm flipH="1" flipV="1">
                <a:off x="5758" y="2435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63" name="Line 4575"/>
              <p:cNvSpPr>
                <a:spLocks noChangeShapeType="1"/>
              </p:cNvSpPr>
              <p:nvPr/>
            </p:nvSpPr>
            <p:spPr bwMode="auto">
              <a:xfrm>
                <a:off x="5760" y="244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64" name="Line 4576"/>
              <p:cNvSpPr>
                <a:spLocks noChangeShapeType="1"/>
              </p:cNvSpPr>
              <p:nvPr/>
            </p:nvSpPr>
            <p:spPr bwMode="auto">
              <a:xfrm flipH="1">
                <a:off x="5810" y="243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65" name="Line 4577"/>
              <p:cNvSpPr>
                <a:spLocks noChangeShapeType="1"/>
              </p:cNvSpPr>
              <p:nvPr/>
            </p:nvSpPr>
            <p:spPr bwMode="auto">
              <a:xfrm flipV="1">
                <a:off x="5808" y="2440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66" name="Line 4578"/>
              <p:cNvSpPr>
                <a:spLocks noChangeShapeType="1"/>
              </p:cNvSpPr>
              <p:nvPr/>
            </p:nvSpPr>
            <p:spPr bwMode="auto">
              <a:xfrm flipV="1">
                <a:off x="6184" y="244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67" name="Line 4579"/>
              <p:cNvSpPr>
                <a:spLocks noChangeShapeType="1"/>
              </p:cNvSpPr>
              <p:nvPr/>
            </p:nvSpPr>
            <p:spPr bwMode="auto">
              <a:xfrm flipH="1">
                <a:off x="6184" y="2435"/>
                <a:ext cx="7" cy="7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68" name="Line 4580"/>
              <p:cNvSpPr>
                <a:spLocks noChangeShapeType="1"/>
              </p:cNvSpPr>
              <p:nvPr/>
            </p:nvSpPr>
            <p:spPr bwMode="auto">
              <a:xfrm flipH="1">
                <a:off x="6211" y="2440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69" name="Line 4581"/>
              <p:cNvSpPr>
                <a:spLocks noChangeShapeType="1"/>
              </p:cNvSpPr>
              <p:nvPr/>
            </p:nvSpPr>
            <p:spPr bwMode="auto">
              <a:xfrm flipV="1">
                <a:off x="6217" y="2439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70" name="Line 4582"/>
              <p:cNvSpPr>
                <a:spLocks noChangeShapeType="1"/>
              </p:cNvSpPr>
              <p:nvPr/>
            </p:nvSpPr>
            <p:spPr bwMode="auto">
              <a:xfrm flipH="1">
                <a:off x="6220" y="243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71" name="Line 4583"/>
              <p:cNvSpPr>
                <a:spLocks noChangeShapeType="1"/>
              </p:cNvSpPr>
              <p:nvPr/>
            </p:nvSpPr>
            <p:spPr bwMode="auto">
              <a:xfrm flipV="1">
                <a:off x="6225" y="2436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72" name="Line 4584"/>
              <p:cNvSpPr>
                <a:spLocks noChangeShapeType="1"/>
              </p:cNvSpPr>
              <p:nvPr/>
            </p:nvSpPr>
            <p:spPr bwMode="auto">
              <a:xfrm flipH="1">
                <a:off x="6231" y="243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73" name="Line 4585"/>
              <p:cNvSpPr>
                <a:spLocks noChangeShapeType="1"/>
              </p:cNvSpPr>
              <p:nvPr/>
            </p:nvSpPr>
            <p:spPr bwMode="auto">
              <a:xfrm>
                <a:off x="6232" y="2435"/>
                <a:ext cx="8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74" name="Line 4586"/>
              <p:cNvSpPr>
                <a:spLocks noChangeShapeType="1"/>
              </p:cNvSpPr>
              <p:nvPr/>
            </p:nvSpPr>
            <p:spPr bwMode="auto">
              <a:xfrm flipH="1">
                <a:off x="6249" y="2435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75" name="Line 4587"/>
              <p:cNvSpPr>
                <a:spLocks noChangeShapeType="1"/>
              </p:cNvSpPr>
              <p:nvPr/>
            </p:nvSpPr>
            <p:spPr bwMode="auto">
              <a:xfrm flipH="1" flipV="1">
                <a:off x="6256" y="2435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76" name="Line 4588"/>
              <p:cNvSpPr>
                <a:spLocks noChangeShapeType="1"/>
              </p:cNvSpPr>
              <p:nvPr/>
            </p:nvSpPr>
            <p:spPr bwMode="auto">
              <a:xfrm>
                <a:off x="6262" y="243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77" name="Line 4589"/>
              <p:cNvSpPr>
                <a:spLocks noChangeShapeType="1"/>
              </p:cNvSpPr>
              <p:nvPr/>
            </p:nvSpPr>
            <p:spPr bwMode="auto">
              <a:xfrm flipH="1" flipV="1">
                <a:off x="6263" y="2436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78" name="Line 4590"/>
              <p:cNvSpPr>
                <a:spLocks noChangeShapeType="1"/>
              </p:cNvSpPr>
              <p:nvPr/>
            </p:nvSpPr>
            <p:spPr bwMode="auto">
              <a:xfrm>
                <a:off x="6268" y="2439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79" name="Line 4591"/>
              <p:cNvSpPr>
                <a:spLocks noChangeShapeType="1"/>
              </p:cNvSpPr>
              <p:nvPr/>
            </p:nvSpPr>
            <p:spPr bwMode="auto">
              <a:xfrm flipV="1">
                <a:off x="4824" y="2428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80" name="Line 4592"/>
              <p:cNvSpPr>
                <a:spLocks noChangeShapeType="1"/>
              </p:cNvSpPr>
              <p:nvPr/>
            </p:nvSpPr>
            <p:spPr bwMode="auto">
              <a:xfrm>
                <a:off x="4824" y="2431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81" name="Line 4593"/>
              <p:cNvSpPr>
                <a:spLocks noChangeShapeType="1"/>
              </p:cNvSpPr>
              <p:nvPr/>
            </p:nvSpPr>
            <p:spPr bwMode="auto">
              <a:xfrm>
                <a:off x="4865" y="242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82" name="Line 4594"/>
              <p:cNvSpPr>
                <a:spLocks noChangeShapeType="1"/>
              </p:cNvSpPr>
              <p:nvPr/>
            </p:nvSpPr>
            <p:spPr bwMode="auto">
              <a:xfrm flipH="1" flipV="1">
                <a:off x="4866" y="2428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83" name="Line 4595"/>
              <p:cNvSpPr>
                <a:spLocks noChangeShapeType="1"/>
              </p:cNvSpPr>
              <p:nvPr/>
            </p:nvSpPr>
            <p:spPr bwMode="auto">
              <a:xfrm>
                <a:off x="4869" y="243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84" name="Line 4596"/>
              <p:cNvSpPr>
                <a:spLocks noChangeShapeType="1"/>
              </p:cNvSpPr>
              <p:nvPr/>
            </p:nvSpPr>
            <p:spPr bwMode="auto">
              <a:xfrm flipV="1">
                <a:off x="4874" y="243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85" name="Line 4597"/>
              <p:cNvSpPr>
                <a:spLocks noChangeShapeType="1"/>
              </p:cNvSpPr>
              <p:nvPr/>
            </p:nvSpPr>
            <p:spPr bwMode="auto">
              <a:xfrm flipH="1">
                <a:off x="4947" y="2433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86" name="Line 4598"/>
              <p:cNvSpPr>
                <a:spLocks noChangeShapeType="1"/>
              </p:cNvSpPr>
              <p:nvPr/>
            </p:nvSpPr>
            <p:spPr bwMode="auto">
              <a:xfrm flipV="1">
                <a:off x="4953" y="2428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87" name="Line 4599"/>
              <p:cNvSpPr>
                <a:spLocks noChangeShapeType="1"/>
              </p:cNvSpPr>
              <p:nvPr/>
            </p:nvSpPr>
            <p:spPr bwMode="auto">
              <a:xfrm flipH="1" flipV="1">
                <a:off x="5041" y="2428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88" name="Line 4600"/>
              <p:cNvSpPr>
                <a:spLocks noChangeShapeType="1"/>
              </p:cNvSpPr>
              <p:nvPr/>
            </p:nvSpPr>
            <p:spPr bwMode="auto">
              <a:xfrm>
                <a:off x="5043" y="243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89" name="Line 4601"/>
              <p:cNvSpPr>
                <a:spLocks noChangeShapeType="1"/>
              </p:cNvSpPr>
              <p:nvPr/>
            </p:nvSpPr>
            <p:spPr bwMode="auto">
              <a:xfrm flipV="1">
                <a:off x="5095" y="243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90" name="Line 4602"/>
              <p:cNvSpPr>
                <a:spLocks noChangeShapeType="1"/>
              </p:cNvSpPr>
              <p:nvPr/>
            </p:nvSpPr>
            <p:spPr bwMode="auto">
              <a:xfrm flipH="1">
                <a:off x="5095" y="2428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91" name="Line 4603"/>
              <p:cNvSpPr>
                <a:spLocks noChangeShapeType="1"/>
              </p:cNvSpPr>
              <p:nvPr/>
            </p:nvSpPr>
            <p:spPr bwMode="auto">
              <a:xfrm flipH="1">
                <a:off x="5276" y="242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92" name="Line 4604"/>
              <p:cNvSpPr>
                <a:spLocks noChangeShapeType="1"/>
              </p:cNvSpPr>
              <p:nvPr/>
            </p:nvSpPr>
            <p:spPr bwMode="auto">
              <a:xfrm flipV="1">
                <a:off x="5275" y="2428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93" name="Line 4605"/>
              <p:cNvSpPr>
                <a:spLocks noChangeShapeType="1"/>
              </p:cNvSpPr>
              <p:nvPr/>
            </p:nvSpPr>
            <p:spPr bwMode="auto">
              <a:xfrm flipH="1" flipV="1">
                <a:off x="5328" y="2428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94" name="Line 4606"/>
              <p:cNvSpPr>
                <a:spLocks noChangeShapeType="1"/>
              </p:cNvSpPr>
              <p:nvPr/>
            </p:nvSpPr>
            <p:spPr bwMode="auto">
              <a:xfrm>
                <a:off x="5330" y="2431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95" name="Line 4607"/>
              <p:cNvSpPr>
                <a:spLocks noChangeShapeType="1"/>
              </p:cNvSpPr>
              <p:nvPr/>
            </p:nvSpPr>
            <p:spPr bwMode="auto">
              <a:xfrm>
                <a:off x="5333" y="243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96" name="Line 4608"/>
              <p:cNvSpPr>
                <a:spLocks noChangeShapeType="1"/>
              </p:cNvSpPr>
              <p:nvPr/>
            </p:nvSpPr>
            <p:spPr bwMode="auto">
              <a:xfrm>
                <a:off x="5521" y="2428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97" name="Line 4609"/>
              <p:cNvSpPr>
                <a:spLocks noChangeShapeType="1"/>
              </p:cNvSpPr>
              <p:nvPr/>
            </p:nvSpPr>
            <p:spPr bwMode="auto">
              <a:xfrm flipH="1" flipV="1">
                <a:off x="5610" y="2428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98" name="Line 4610"/>
              <p:cNvSpPr>
                <a:spLocks noChangeShapeType="1"/>
              </p:cNvSpPr>
              <p:nvPr/>
            </p:nvSpPr>
            <p:spPr bwMode="auto">
              <a:xfrm>
                <a:off x="5611" y="243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99" name="Line 4611"/>
              <p:cNvSpPr>
                <a:spLocks noChangeShapeType="1"/>
              </p:cNvSpPr>
              <p:nvPr/>
            </p:nvSpPr>
            <p:spPr bwMode="auto">
              <a:xfrm flipV="1">
                <a:off x="5700" y="2433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00" name="Line 4612"/>
              <p:cNvSpPr>
                <a:spLocks noChangeShapeType="1"/>
              </p:cNvSpPr>
              <p:nvPr/>
            </p:nvSpPr>
            <p:spPr bwMode="auto">
              <a:xfrm flipH="1">
                <a:off x="5703" y="2428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01" name="Line 4613"/>
              <p:cNvSpPr>
                <a:spLocks noChangeShapeType="1"/>
              </p:cNvSpPr>
              <p:nvPr/>
            </p:nvSpPr>
            <p:spPr bwMode="auto">
              <a:xfrm flipH="1" flipV="1">
                <a:off x="5753" y="2428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02" name="Line 4614"/>
              <p:cNvSpPr>
                <a:spLocks noChangeShapeType="1"/>
              </p:cNvSpPr>
              <p:nvPr/>
            </p:nvSpPr>
            <p:spPr bwMode="auto">
              <a:xfrm>
                <a:off x="5756" y="2432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03" name="Line 4615"/>
              <p:cNvSpPr>
                <a:spLocks noChangeShapeType="1"/>
              </p:cNvSpPr>
              <p:nvPr/>
            </p:nvSpPr>
            <p:spPr bwMode="auto">
              <a:xfrm flipV="1">
                <a:off x="5811" y="2428"/>
                <a:ext cx="2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04" name="Line 4616"/>
              <p:cNvSpPr>
                <a:spLocks noChangeShapeType="1"/>
              </p:cNvSpPr>
              <p:nvPr/>
            </p:nvSpPr>
            <p:spPr bwMode="auto">
              <a:xfrm>
                <a:off x="5813" y="2428"/>
                <a:ext cx="8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05" name="Line 4617"/>
              <p:cNvSpPr>
                <a:spLocks noChangeShapeType="1"/>
              </p:cNvSpPr>
              <p:nvPr/>
            </p:nvSpPr>
            <p:spPr bwMode="auto">
              <a:xfrm flipH="1" flipV="1">
                <a:off x="5821" y="2428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06" name="Line 4618"/>
              <p:cNvSpPr>
                <a:spLocks noChangeShapeType="1"/>
              </p:cNvSpPr>
              <p:nvPr/>
            </p:nvSpPr>
            <p:spPr bwMode="auto">
              <a:xfrm flipH="1">
                <a:off x="5828" y="242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07" name="Line 4619"/>
              <p:cNvSpPr>
                <a:spLocks noChangeShapeType="1"/>
              </p:cNvSpPr>
              <p:nvPr/>
            </p:nvSpPr>
            <p:spPr bwMode="auto">
              <a:xfrm flipH="1" flipV="1">
                <a:off x="5829" y="2429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08" name="Line 4620"/>
              <p:cNvSpPr>
                <a:spLocks noChangeShapeType="1"/>
              </p:cNvSpPr>
              <p:nvPr/>
            </p:nvSpPr>
            <p:spPr bwMode="auto">
              <a:xfrm>
                <a:off x="5835" y="2431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09" name="Line 4621"/>
              <p:cNvSpPr>
                <a:spLocks noChangeShapeType="1"/>
              </p:cNvSpPr>
              <p:nvPr/>
            </p:nvSpPr>
            <p:spPr bwMode="auto">
              <a:xfrm flipV="1">
                <a:off x="5839" y="2428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10" name="Line 4622"/>
              <p:cNvSpPr>
                <a:spLocks noChangeShapeType="1"/>
              </p:cNvSpPr>
              <p:nvPr/>
            </p:nvSpPr>
            <p:spPr bwMode="auto">
              <a:xfrm flipH="1">
                <a:off x="5844" y="242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11" name="Line 4623"/>
              <p:cNvSpPr>
                <a:spLocks noChangeShapeType="1"/>
              </p:cNvSpPr>
              <p:nvPr/>
            </p:nvSpPr>
            <p:spPr bwMode="auto">
              <a:xfrm flipV="1">
                <a:off x="6191" y="243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12" name="Line 4624"/>
              <p:cNvSpPr>
                <a:spLocks noChangeShapeType="1"/>
              </p:cNvSpPr>
              <p:nvPr/>
            </p:nvSpPr>
            <p:spPr bwMode="auto">
              <a:xfrm flipV="1">
                <a:off x="6192" y="2428"/>
                <a:ext cx="7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13" name="Line 4625"/>
              <p:cNvSpPr>
                <a:spLocks noChangeShapeType="1"/>
              </p:cNvSpPr>
              <p:nvPr/>
            </p:nvSpPr>
            <p:spPr bwMode="auto">
              <a:xfrm flipH="1">
                <a:off x="6240" y="2435"/>
                <a:ext cx="8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3915" name="Group 4827"/>
            <p:cNvGrpSpPr>
              <a:grpSpLocks/>
            </p:cNvGrpSpPr>
            <p:nvPr/>
          </p:nvGrpSpPr>
          <p:grpSpPr bwMode="auto">
            <a:xfrm>
              <a:off x="4816" y="2381"/>
              <a:ext cx="1453" cy="56"/>
              <a:chOff x="4818" y="2380"/>
              <a:chExt cx="1453" cy="56"/>
            </a:xfrm>
          </p:grpSpPr>
          <p:sp>
            <p:nvSpPr>
              <p:cNvPr id="93715" name="Line 4627"/>
              <p:cNvSpPr>
                <a:spLocks noChangeShapeType="1"/>
              </p:cNvSpPr>
              <p:nvPr/>
            </p:nvSpPr>
            <p:spPr bwMode="auto">
              <a:xfrm>
                <a:off x="6248" y="243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16" name="Line 4628"/>
              <p:cNvSpPr>
                <a:spLocks noChangeShapeType="1"/>
              </p:cNvSpPr>
              <p:nvPr/>
            </p:nvSpPr>
            <p:spPr bwMode="auto">
              <a:xfrm flipH="1" flipV="1">
                <a:off x="4821" y="2420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17" name="Line 4629"/>
              <p:cNvSpPr>
                <a:spLocks noChangeShapeType="1"/>
              </p:cNvSpPr>
              <p:nvPr/>
            </p:nvSpPr>
            <p:spPr bwMode="auto">
              <a:xfrm>
                <a:off x="4822" y="2424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18" name="Line 4630"/>
              <p:cNvSpPr>
                <a:spLocks noChangeShapeType="1"/>
              </p:cNvSpPr>
              <p:nvPr/>
            </p:nvSpPr>
            <p:spPr bwMode="auto">
              <a:xfrm flipH="1" flipV="1">
                <a:off x="4859" y="2420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19" name="Line 4631"/>
              <p:cNvSpPr>
                <a:spLocks noChangeShapeType="1"/>
              </p:cNvSpPr>
              <p:nvPr/>
            </p:nvSpPr>
            <p:spPr bwMode="auto">
              <a:xfrm>
                <a:off x="4862" y="2425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20" name="Line 4632"/>
              <p:cNvSpPr>
                <a:spLocks noChangeShapeType="1"/>
              </p:cNvSpPr>
              <p:nvPr/>
            </p:nvSpPr>
            <p:spPr bwMode="auto">
              <a:xfrm flipH="1" flipV="1">
                <a:off x="4892" y="2420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21" name="Line 4633"/>
              <p:cNvSpPr>
                <a:spLocks noChangeShapeType="1"/>
              </p:cNvSpPr>
              <p:nvPr/>
            </p:nvSpPr>
            <p:spPr bwMode="auto">
              <a:xfrm>
                <a:off x="4895" y="2422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22" name="Line 4634"/>
              <p:cNvSpPr>
                <a:spLocks noChangeShapeType="1"/>
              </p:cNvSpPr>
              <p:nvPr/>
            </p:nvSpPr>
            <p:spPr bwMode="auto">
              <a:xfrm flipH="1" flipV="1">
                <a:off x="4898" y="2424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23" name="Line 4635"/>
              <p:cNvSpPr>
                <a:spLocks noChangeShapeType="1"/>
              </p:cNvSpPr>
              <p:nvPr/>
            </p:nvSpPr>
            <p:spPr bwMode="auto">
              <a:xfrm>
                <a:off x="4901" y="242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24" name="Line 4636"/>
              <p:cNvSpPr>
                <a:spLocks noChangeShapeType="1"/>
              </p:cNvSpPr>
              <p:nvPr/>
            </p:nvSpPr>
            <p:spPr bwMode="auto">
              <a:xfrm flipH="1">
                <a:off x="4906" y="242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25" name="Line 4637"/>
              <p:cNvSpPr>
                <a:spLocks noChangeShapeType="1"/>
              </p:cNvSpPr>
              <p:nvPr/>
            </p:nvSpPr>
            <p:spPr bwMode="auto">
              <a:xfrm>
                <a:off x="4908" y="2426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26" name="Line 4638"/>
              <p:cNvSpPr>
                <a:spLocks noChangeShapeType="1"/>
              </p:cNvSpPr>
              <p:nvPr/>
            </p:nvSpPr>
            <p:spPr bwMode="auto">
              <a:xfrm>
                <a:off x="4914" y="242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27" name="Line 4639"/>
              <p:cNvSpPr>
                <a:spLocks noChangeShapeType="1"/>
              </p:cNvSpPr>
              <p:nvPr/>
            </p:nvSpPr>
            <p:spPr bwMode="auto">
              <a:xfrm flipH="1">
                <a:off x="4915" y="2426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28" name="Line 4640"/>
              <p:cNvSpPr>
                <a:spLocks noChangeShapeType="1"/>
              </p:cNvSpPr>
              <p:nvPr/>
            </p:nvSpPr>
            <p:spPr bwMode="auto">
              <a:xfrm flipV="1">
                <a:off x="4921" y="2425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29" name="Line 4641"/>
              <p:cNvSpPr>
                <a:spLocks noChangeShapeType="1"/>
              </p:cNvSpPr>
              <p:nvPr/>
            </p:nvSpPr>
            <p:spPr bwMode="auto">
              <a:xfrm flipH="1">
                <a:off x="4923" y="2424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30" name="Line 4642"/>
              <p:cNvSpPr>
                <a:spLocks noChangeShapeType="1"/>
              </p:cNvSpPr>
              <p:nvPr/>
            </p:nvSpPr>
            <p:spPr bwMode="auto">
              <a:xfrm flipV="1">
                <a:off x="4929" y="2421"/>
                <a:ext cx="7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31" name="Line 4643"/>
              <p:cNvSpPr>
                <a:spLocks noChangeShapeType="1"/>
              </p:cNvSpPr>
              <p:nvPr/>
            </p:nvSpPr>
            <p:spPr bwMode="auto">
              <a:xfrm flipH="1">
                <a:off x="4936" y="242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32" name="Line 4644"/>
              <p:cNvSpPr>
                <a:spLocks noChangeShapeType="1"/>
              </p:cNvSpPr>
              <p:nvPr/>
            </p:nvSpPr>
            <p:spPr bwMode="auto">
              <a:xfrm>
                <a:off x="4937" y="242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33" name="Line 4645"/>
              <p:cNvSpPr>
                <a:spLocks noChangeShapeType="1"/>
              </p:cNvSpPr>
              <p:nvPr/>
            </p:nvSpPr>
            <p:spPr bwMode="auto">
              <a:xfrm flipH="1">
                <a:off x="4959" y="2427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34" name="Line 4646"/>
              <p:cNvSpPr>
                <a:spLocks noChangeShapeType="1"/>
              </p:cNvSpPr>
              <p:nvPr/>
            </p:nvSpPr>
            <p:spPr bwMode="auto">
              <a:xfrm flipV="1">
                <a:off x="4961" y="2420"/>
                <a:ext cx="7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35" name="Line 4647"/>
              <p:cNvSpPr>
                <a:spLocks noChangeShapeType="1"/>
              </p:cNvSpPr>
              <p:nvPr/>
            </p:nvSpPr>
            <p:spPr bwMode="auto">
              <a:xfrm flipH="1">
                <a:off x="4968" y="242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36" name="Line 4648"/>
              <p:cNvSpPr>
                <a:spLocks noChangeShapeType="1"/>
              </p:cNvSpPr>
              <p:nvPr/>
            </p:nvSpPr>
            <p:spPr bwMode="auto">
              <a:xfrm>
                <a:off x="5039" y="242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37" name="Line 4649"/>
              <p:cNvSpPr>
                <a:spLocks noChangeShapeType="1"/>
              </p:cNvSpPr>
              <p:nvPr/>
            </p:nvSpPr>
            <p:spPr bwMode="auto">
              <a:xfrm flipH="1" flipV="1">
                <a:off x="5040" y="242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38" name="Line 4650"/>
              <p:cNvSpPr>
                <a:spLocks noChangeShapeType="1"/>
              </p:cNvSpPr>
              <p:nvPr/>
            </p:nvSpPr>
            <p:spPr bwMode="auto">
              <a:xfrm>
                <a:off x="5041" y="2426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39" name="Line 4651"/>
              <p:cNvSpPr>
                <a:spLocks noChangeShapeType="1"/>
              </p:cNvSpPr>
              <p:nvPr/>
            </p:nvSpPr>
            <p:spPr bwMode="auto">
              <a:xfrm flipH="1">
                <a:off x="5098" y="242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40" name="Line 4652"/>
              <p:cNvSpPr>
                <a:spLocks noChangeShapeType="1"/>
              </p:cNvSpPr>
              <p:nvPr/>
            </p:nvSpPr>
            <p:spPr bwMode="auto">
              <a:xfrm flipV="1">
                <a:off x="5097" y="2425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41" name="Line 4653"/>
              <p:cNvSpPr>
                <a:spLocks noChangeShapeType="1"/>
              </p:cNvSpPr>
              <p:nvPr/>
            </p:nvSpPr>
            <p:spPr bwMode="auto">
              <a:xfrm flipV="1">
                <a:off x="5277" y="2426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42" name="Line 4654"/>
              <p:cNvSpPr>
                <a:spLocks noChangeShapeType="1"/>
              </p:cNvSpPr>
              <p:nvPr/>
            </p:nvSpPr>
            <p:spPr bwMode="auto">
              <a:xfrm flipH="1">
                <a:off x="5277" y="2420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43" name="Line 4655"/>
              <p:cNvSpPr>
                <a:spLocks noChangeShapeType="1"/>
              </p:cNvSpPr>
              <p:nvPr/>
            </p:nvSpPr>
            <p:spPr bwMode="auto">
              <a:xfrm flipH="1" flipV="1">
                <a:off x="5322" y="242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44" name="Line 4656"/>
              <p:cNvSpPr>
                <a:spLocks noChangeShapeType="1"/>
              </p:cNvSpPr>
              <p:nvPr/>
            </p:nvSpPr>
            <p:spPr bwMode="auto">
              <a:xfrm>
                <a:off x="5323" y="2421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45" name="Line 4657"/>
              <p:cNvSpPr>
                <a:spLocks noChangeShapeType="1"/>
              </p:cNvSpPr>
              <p:nvPr/>
            </p:nvSpPr>
            <p:spPr bwMode="auto">
              <a:xfrm flipH="1" flipV="1">
                <a:off x="5325" y="2422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46" name="Line 4658"/>
              <p:cNvSpPr>
                <a:spLocks noChangeShapeType="1"/>
              </p:cNvSpPr>
              <p:nvPr/>
            </p:nvSpPr>
            <p:spPr bwMode="auto">
              <a:xfrm>
                <a:off x="5327" y="2425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47" name="Line 4659"/>
              <p:cNvSpPr>
                <a:spLocks noChangeShapeType="1"/>
              </p:cNvSpPr>
              <p:nvPr/>
            </p:nvSpPr>
            <p:spPr bwMode="auto">
              <a:xfrm flipV="1">
                <a:off x="5521" y="2420"/>
                <a:ext cx="1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48" name="Line 4660"/>
              <p:cNvSpPr>
                <a:spLocks noChangeShapeType="1"/>
              </p:cNvSpPr>
              <p:nvPr/>
            </p:nvSpPr>
            <p:spPr bwMode="auto">
              <a:xfrm>
                <a:off x="5608" y="242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49" name="Line 4661"/>
              <p:cNvSpPr>
                <a:spLocks noChangeShapeType="1"/>
              </p:cNvSpPr>
              <p:nvPr/>
            </p:nvSpPr>
            <p:spPr bwMode="auto">
              <a:xfrm flipH="1" flipV="1">
                <a:off x="5609" y="2422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50" name="Line 4662"/>
              <p:cNvSpPr>
                <a:spLocks noChangeShapeType="1"/>
              </p:cNvSpPr>
              <p:nvPr/>
            </p:nvSpPr>
            <p:spPr bwMode="auto">
              <a:xfrm>
                <a:off x="5610" y="2426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51" name="Line 4663"/>
              <p:cNvSpPr>
                <a:spLocks noChangeShapeType="1"/>
              </p:cNvSpPr>
              <p:nvPr/>
            </p:nvSpPr>
            <p:spPr bwMode="auto">
              <a:xfrm flipH="1">
                <a:off x="5707" y="2425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52" name="Line 4664"/>
              <p:cNvSpPr>
                <a:spLocks noChangeShapeType="1"/>
              </p:cNvSpPr>
              <p:nvPr/>
            </p:nvSpPr>
            <p:spPr bwMode="auto">
              <a:xfrm flipV="1">
                <a:off x="5711" y="2421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53" name="Line 4665"/>
              <p:cNvSpPr>
                <a:spLocks noChangeShapeType="1"/>
              </p:cNvSpPr>
              <p:nvPr/>
            </p:nvSpPr>
            <p:spPr bwMode="auto">
              <a:xfrm flipH="1">
                <a:off x="5717" y="242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54" name="Line 4666"/>
              <p:cNvSpPr>
                <a:spLocks noChangeShapeType="1"/>
              </p:cNvSpPr>
              <p:nvPr/>
            </p:nvSpPr>
            <p:spPr bwMode="auto">
              <a:xfrm>
                <a:off x="5719" y="2420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55" name="Line 4667"/>
              <p:cNvSpPr>
                <a:spLocks noChangeShapeType="1"/>
              </p:cNvSpPr>
              <p:nvPr/>
            </p:nvSpPr>
            <p:spPr bwMode="auto">
              <a:xfrm flipH="1">
                <a:off x="5738" y="2420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56" name="Line 4668"/>
              <p:cNvSpPr>
                <a:spLocks noChangeShapeType="1"/>
              </p:cNvSpPr>
              <p:nvPr/>
            </p:nvSpPr>
            <p:spPr bwMode="auto">
              <a:xfrm>
                <a:off x="5742" y="242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57" name="Line 4669"/>
              <p:cNvSpPr>
                <a:spLocks noChangeShapeType="1"/>
              </p:cNvSpPr>
              <p:nvPr/>
            </p:nvSpPr>
            <p:spPr bwMode="auto">
              <a:xfrm flipH="1" flipV="1">
                <a:off x="5742" y="2421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58" name="Line 4670"/>
              <p:cNvSpPr>
                <a:spLocks noChangeShapeType="1"/>
              </p:cNvSpPr>
              <p:nvPr/>
            </p:nvSpPr>
            <p:spPr bwMode="auto">
              <a:xfrm>
                <a:off x="5747" y="2424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59" name="Line 4671"/>
              <p:cNvSpPr>
                <a:spLocks noChangeShapeType="1"/>
              </p:cNvSpPr>
              <p:nvPr/>
            </p:nvSpPr>
            <p:spPr bwMode="auto">
              <a:xfrm flipV="1">
                <a:off x="5752" y="242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60" name="Line 4672"/>
              <p:cNvSpPr>
                <a:spLocks noChangeShapeType="1"/>
              </p:cNvSpPr>
              <p:nvPr/>
            </p:nvSpPr>
            <p:spPr bwMode="auto">
              <a:xfrm>
                <a:off x="5752" y="242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61" name="Line 4673"/>
              <p:cNvSpPr>
                <a:spLocks noChangeShapeType="1"/>
              </p:cNvSpPr>
              <p:nvPr/>
            </p:nvSpPr>
            <p:spPr bwMode="auto">
              <a:xfrm flipH="1">
                <a:off x="5845" y="2424"/>
                <a:ext cx="9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62" name="Line 4674"/>
              <p:cNvSpPr>
                <a:spLocks noChangeShapeType="1"/>
              </p:cNvSpPr>
              <p:nvPr/>
            </p:nvSpPr>
            <p:spPr bwMode="auto">
              <a:xfrm flipH="1">
                <a:off x="5854" y="2420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63" name="Line 4675"/>
              <p:cNvSpPr>
                <a:spLocks noChangeShapeType="1"/>
              </p:cNvSpPr>
              <p:nvPr/>
            </p:nvSpPr>
            <p:spPr bwMode="auto">
              <a:xfrm flipV="1">
                <a:off x="6199" y="2426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64" name="Line 4676"/>
              <p:cNvSpPr>
                <a:spLocks noChangeShapeType="1"/>
              </p:cNvSpPr>
              <p:nvPr/>
            </p:nvSpPr>
            <p:spPr bwMode="auto">
              <a:xfrm>
                <a:off x="6202" y="242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65" name="Line 4677"/>
              <p:cNvSpPr>
                <a:spLocks noChangeShapeType="1"/>
              </p:cNvSpPr>
              <p:nvPr/>
            </p:nvSpPr>
            <p:spPr bwMode="auto">
              <a:xfrm flipH="1">
                <a:off x="6202" y="2422"/>
                <a:ext cx="7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66" name="Line 4678"/>
              <p:cNvSpPr>
                <a:spLocks noChangeShapeType="1"/>
              </p:cNvSpPr>
              <p:nvPr/>
            </p:nvSpPr>
            <p:spPr bwMode="auto">
              <a:xfrm>
                <a:off x="6209" y="242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67" name="Line 4679"/>
              <p:cNvSpPr>
                <a:spLocks noChangeShapeType="1"/>
              </p:cNvSpPr>
              <p:nvPr/>
            </p:nvSpPr>
            <p:spPr bwMode="auto">
              <a:xfrm flipH="1">
                <a:off x="6214" y="2421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68" name="Line 4680"/>
              <p:cNvSpPr>
                <a:spLocks noChangeShapeType="1"/>
              </p:cNvSpPr>
              <p:nvPr/>
            </p:nvSpPr>
            <p:spPr bwMode="auto">
              <a:xfrm flipV="1">
                <a:off x="6217" y="2420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69" name="Line 4681"/>
              <p:cNvSpPr>
                <a:spLocks noChangeShapeType="1"/>
              </p:cNvSpPr>
              <p:nvPr/>
            </p:nvSpPr>
            <p:spPr bwMode="auto">
              <a:xfrm flipH="1">
                <a:off x="6224" y="242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70" name="Line 4682"/>
              <p:cNvSpPr>
                <a:spLocks noChangeShapeType="1"/>
              </p:cNvSpPr>
              <p:nvPr/>
            </p:nvSpPr>
            <p:spPr bwMode="auto">
              <a:xfrm>
                <a:off x="6225" y="242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71" name="Line 4683"/>
              <p:cNvSpPr>
                <a:spLocks noChangeShapeType="1"/>
              </p:cNvSpPr>
              <p:nvPr/>
            </p:nvSpPr>
            <p:spPr bwMode="auto">
              <a:xfrm flipH="1" flipV="1">
                <a:off x="4819" y="2411"/>
                <a:ext cx="2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72" name="Line 4684"/>
              <p:cNvSpPr>
                <a:spLocks noChangeShapeType="1"/>
              </p:cNvSpPr>
              <p:nvPr/>
            </p:nvSpPr>
            <p:spPr bwMode="auto">
              <a:xfrm>
                <a:off x="4821" y="241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73" name="Line 4685"/>
              <p:cNvSpPr>
                <a:spLocks noChangeShapeType="1"/>
              </p:cNvSpPr>
              <p:nvPr/>
            </p:nvSpPr>
            <p:spPr bwMode="auto">
              <a:xfrm flipH="1" flipV="1">
                <a:off x="4853" y="2411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74" name="Line 4686"/>
              <p:cNvSpPr>
                <a:spLocks noChangeShapeType="1"/>
              </p:cNvSpPr>
              <p:nvPr/>
            </p:nvSpPr>
            <p:spPr bwMode="auto">
              <a:xfrm>
                <a:off x="4855" y="2415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75" name="Line 4687"/>
              <p:cNvSpPr>
                <a:spLocks noChangeShapeType="1"/>
              </p:cNvSpPr>
              <p:nvPr/>
            </p:nvSpPr>
            <p:spPr bwMode="auto">
              <a:xfrm>
                <a:off x="4859" y="241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76" name="Line 4688"/>
              <p:cNvSpPr>
                <a:spLocks noChangeShapeType="1"/>
              </p:cNvSpPr>
              <p:nvPr/>
            </p:nvSpPr>
            <p:spPr bwMode="auto">
              <a:xfrm flipH="1" flipV="1">
                <a:off x="4879" y="241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77" name="Line 4689"/>
              <p:cNvSpPr>
                <a:spLocks noChangeShapeType="1"/>
              </p:cNvSpPr>
              <p:nvPr/>
            </p:nvSpPr>
            <p:spPr bwMode="auto">
              <a:xfrm>
                <a:off x="4880" y="2413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78" name="Line 4690"/>
              <p:cNvSpPr>
                <a:spLocks noChangeShapeType="1"/>
              </p:cNvSpPr>
              <p:nvPr/>
            </p:nvSpPr>
            <p:spPr bwMode="auto">
              <a:xfrm flipH="1" flipV="1">
                <a:off x="4882" y="2414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79" name="Line 4691"/>
              <p:cNvSpPr>
                <a:spLocks noChangeShapeType="1"/>
              </p:cNvSpPr>
              <p:nvPr/>
            </p:nvSpPr>
            <p:spPr bwMode="auto">
              <a:xfrm>
                <a:off x="4885" y="2417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80" name="Line 4692"/>
              <p:cNvSpPr>
                <a:spLocks noChangeShapeType="1"/>
              </p:cNvSpPr>
              <p:nvPr/>
            </p:nvSpPr>
            <p:spPr bwMode="auto">
              <a:xfrm>
                <a:off x="4891" y="241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81" name="Line 4693"/>
              <p:cNvSpPr>
                <a:spLocks noChangeShapeType="1"/>
              </p:cNvSpPr>
              <p:nvPr/>
            </p:nvSpPr>
            <p:spPr bwMode="auto">
              <a:xfrm flipH="1">
                <a:off x="4939" y="2417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82" name="Line 4694"/>
              <p:cNvSpPr>
                <a:spLocks noChangeShapeType="1"/>
              </p:cNvSpPr>
              <p:nvPr/>
            </p:nvSpPr>
            <p:spPr bwMode="auto">
              <a:xfrm flipV="1">
                <a:off x="4945" y="2411"/>
                <a:ext cx="6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83" name="Line 4695"/>
              <p:cNvSpPr>
                <a:spLocks noChangeShapeType="1"/>
              </p:cNvSpPr>
              <p:nvPr/>
            </p:nvSpPr>
            <p:spPr bwMode="auto">
              <a:xfrm flipH="1">
                <a:off x="4971" y="2411"/>
                <a:ext cx="5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84" name="Line 4696"/>
              <p:cNvSpPr>
                <a:spLocks noChangeShapeType="1"/>
              </p:cNvSpPr>
              <p:nvPr/>
            </p:nvSpPr>
            <p:spPr bwMode="auto">
              <a:xfrm flipV="1">
                <a:off x="4970" y="241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85" name="Line 4697"/>
              <p:cNvSpPr>
                <a:spLocks noChangeShapeType="1"/>
              </p:cNvSpPr>
              <p:nvPr/>
            </p:nvSpPr>
            <p:spPr bwMode="auto">
              <a:xfrm flipV="1">
                <a:off x="5038" y="241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86" name="Line 4698"/>
              <p:cNvSpPr>
                <a:spLocks noChangeShapeType="1"/>
              </p:cNvSpPr>
              <p:nvPr/>
            </p:nvSpPr>
            <p:spPr bwMode="auto">
              <a:xfrm>
                <a:off x="5038" y="2413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87" name="Line 4699"/>
              <p:cNvSpPr>
                <a:spLocks noChangeShapeType="1"/>
              </p:cNvSpPr>
              <p:nvPr/>
            </p:nvSpPr>
            <p:spPr bwMode="auto">
              <a:xfrm flipV="1">
                <a:off x="5098" y="2411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88" name="Line 4700"/>
              <p:cNvSpPr>
                <a:spLocks noChangeShapeType="1"/>
              </p:cNvSpPr>
              <p:nvPr/>
            </p:nvSpPr>
            <p:spPr bwMode="auto">
              <a:xfrm>
                <a:off x="5098" y="241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89" name="Line 4701"/>
              <p:cNvSpPr>
                <a:spLocks noChangeShapeType="1"/>
              </p:cNvSpPr>
              <p:nvPr/>
            </p:nvSpPr>
            <p:spPr bwMode="auto">
              <a:xfrm flipH="1">
                <a:off x="5282" y="2417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90" name="Line 4702"/>
              <p:cNvSpPr>
                <a:spLocks noChangeShapeType="1"/>
              </p:cNvSpPr>
              <p:nvPr/>
            </p:nvSpPr>
            <p:spPr bwMode="auto">
              <a:xfrm flipV="1">
                <a:off x="5284" y="2412"/>
                <a:ext cx="7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91" name="Line 4703"/>
              <p:cNvSpPr>
                <a:spLocks noChangeShapeType="1"/>
              </p:cNvSpPr>
              <p:nvPr/>
            </p:nvSpPr>
            <p:spPr bwMode="auto">
              <a:xfrm flipH="1">
                <a:off x="5291" y="241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92" name="Line 4704"/>
              <p:cNvSpPr>
                <a:spLocks noChangeShapeType="1"/>
              </p:cNvSpPr>
              <p:nvPr/>
            </p:nvSpPr>
            <p:spPr bwMode="auto">
              <a:xfrm flipV="1">
                <a:off x="5292" y="241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93" name="Line 4705"/>
              <p:cNvSpPr>
                <a:spLocks noChangeShapeType="1"/>
              </p:cNvSpPr>
              <p:nvPr/>
            </p:nvSpPr>
            <p:spPr bwMode="auto">
              <a:xfrm flipH="1" flipV="1">
                <a:off x="5305" y="2411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94" name="Line 4706"/>
              <p:cNvSpPr>
                <a:spLocks noChangeShapeType="1"/>
              </p:cNvSpPr>
              <p:nvPr/>
            </p:nvSpPr>
            <p:spPr bwMode="auto">
              <a:xfrm>
                <a:off x="5308" y="241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95" name="Line 4707"/>
              <p:cNvSpPr>
                <a:spLocks noChangeShapeType="1"/>
              </p:cNvSpPr>
              <p:nvPr/>
            </p:nvSpPr>
            <p:spPr bwMode="auto">
              <a:xfrm flipH="1" flipV="1">
                <a:off x="5309" y="2412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96" name="Line 4708"/>
              <p:cNvSpPr>
                <a:spLocks noChangeShapeType="1"/>
              </p:cNvSpPr>
              <p:nvPr/>
            </p:nvSpPr>
            <p:spPr bwMode="auto">
              <a:xfrm>
                <a:off x="5313" y="2414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97" name="Line 4709"/>
              <p:cNvSpPr>
                <a:spLocks noChangeShapeType="1"/>
              </p:cNvSpPr>
              <p:nvPr/>
            </p:nvSpPr>
            <p:spPr bwMode="auto">
              <a:xfrm flipH="1" flipV="1">
                <a:off x="5316" y="2415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98" name="Line 4710"/>
              <p:cNvSpPr>
                <a:spLocks noChangeShapeType="1"/>
              </p:cNvSpPr>
              <p:nvPr/>
            </p:nvSpPr>
            <p:spPr bwMode="auto">
              <a:xfrm>
                <a:off x="5319" y="2417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99" name="Line 4711"/>
              <p:cNvSpPr>
                <a:spLocks noChangeShapeType="1"/>
              </p:cNvSpPr>
              <p:nvPr/>
            </p:nvSpPr>
            <p:spPr bwMode="auto">
              <a:xfrm flipH="1">
                <a:off x="5522" y="2411"/>
                <a:ext cx="3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00" name="Line 4712"/>
              <p:cNvSpPr>
                <a:spLocks noChangeShapeType="1"/>
              </p:cNvSpPr>
              <p:nvPr/>
            </p:nvSpPr>
            <p:spPr bwMode="auto">
              <a:xfrm flipV="1">
                <a:off x="5522" y="241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01" name="Line 4713"/>
              <p:cNvSpPr>
                <a:spLocks noChangeShapeType="1"/>
              </p:cNvSpPr>
              <p:nvPr/>
            </p:nvSpPr>
            <p:spPr bwMode="auto">
              <a:xfrm flipH="1" flipV="1">
                <a:off x="5604" y="2411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02" name="Line 4714"/>
              <p:cNvSpPr>
                <a:spLocks noChangeShapeType="1"/>
              </p:cNvSpPr>
              <p:nvPr/>
            </p:nvSpPr>
            <p:spPr bwMode="auto">
              <a:xfrm>
                <a:off x="5606" y="2414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03" name="Line 4715"/>
              <p:cNvSpPr>
                <a:spLocks noChangeShapeType="1"/>
              </p:cNvSpPr>
              <p:nvPr/>
            </p:nvSpPr>
            <p:spPr bwMode="auto">
              <a:xfrm flipH="1">
                <a:off x="5723" y="2419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04" name="Line 4716"/>
              <p:cNvSpPr>
                <a:spLocks noChangeShapeType="1"/>
              </p:cNvSpPr>
              <p:nvPr/>
            </p:nvSpPr>
            <p:spPr bwMode="auto">
              <a:xfrm flipH="1">
                <a:off x="5727" y="241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05" name="Line 4717"/>
              <p:cNvSpPr>
                <a:spLocks noChangeShapeType="1"/>
              </p:cNvSpPr>
              <p:nvPr/>
            </p:nvSpPr>
            <p:spPr bwMode="auto">
              <a:xfrm>
                <a:off x="5728" y="2419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06" name="Line 4718"/>
              <p:cNvSpPr>
                <a:spLocks noChangeShapeType="1"/>
              </p:cNvSpPr>
              <p:nvPr/>
            </p:nvSpPr>
            <p:spPr bwMode="auto">
              <a:xfrm flipH="1">
                <a:off x="5734" y="241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07" name="Line 4719"/>
              <p:cNvSpPr>
                <a:spLocks noChangeShapeType="1"/>
              </p:cNvSpPr>
              <p:nvPr/>
            </p:nvSpPr>
            <p:spPr bwMode="auto">
              <a:xfrm>
                <a:off x="5735" y="2419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08" name="Line 4720"/>
              <p:cNvSpPr>
                <a:spLocks noChangeShapeType="1"/>
              </p:cNvSpPr>
              <p:nvPr/>
            </p:nvSpPr>
            <p:spPr bwMode="auto">
              <a:xfrm flipV="1">
                <a:off x="5857" y="2414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09" name="Line 4721"/>
              <p:cNvSpPr>
                <a:spLocks noChangeShapeType="1"/>
              </p:cNvSpPr>
              <p:nvPr/>
            </p:nvSpPr>
            <p:spPr bwMode="auto">
              <a:xfrm flipH="1">
                <a:off x="5862" y="2411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10" name="Line 4722"/>
              <p:cNvSpPr>
                <a:spLocks noChangeShapeType="1"/>
              </p:cNvSpPr>
              <p:nvPr/>
            </p:nvSpPr>
            <p:spPr bwMode="auto">
              <a:xfrm flipH="1">
                <a:off x="6226" y="2418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11" name="Line 4723"/>
              <p:cNvSpPr>
                <a:spLocks noChangeShapeType="1"/>
              </p:cNvSpPr>
              <p:nvPr/>
            </p:nvSpPr>
            <p:spPr bwMode="auto">
              <a:xfrm>
                <a:off x="6232" y="2418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12" name="Line 4724"/>
              <p:cNvSpPr>
                <a:spLocks noChangeShapeType="1"/>
              </p:cNvSpPr>
              <p:nvPr/>
            </p:nvSpPr>
            <p:spPr bwMode="auto">
              <a:xfrm flipH="1">
                <a:off x="6234" y="2417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13" name="Line 4725"/>
              <p:cNvSpPr>
                <a:spLocks noChangeShapeType="1"/>
              </p:cNvSpPr>
              <p:nvPr/>
            </p:nvSpPr>
            <p:spPr bwMode="auto">
              <a:xfrm flipV="1">
                <a:off x="6240" y="2415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14" name="Line 4726"/>
              <p:cNvSpPr>
                <a:spLocks noChangeShapeType="1"/>
              </p:cNvSpPr>
              <p:nvPr/>
            </p:nvSpPr>
            <p:spPr bwMode="auto">
              <a:xfrm flipH="1">
                <a:off x="6243" y="241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15" name="Line 4727"/>
              <p:cNvSpPr>
                <a:spLocks noChangeShapeType="1"/>
              </p:cNvSpPr>
              <p:nvPr/>
            </p:nvSpPr>
            <p:spPr bwMode="auto">
              <a:xfrm flipV="1">
                <a:off x="6248" y="241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16" name="Line 4728"/>
              <p:cNvSpPr>
                <a:spLocks noChangeShapeType="1"/>
              </p:cNvSpPr>
              <p:nvPr/>
            </p:nvSpPr>
            <p:spPr bwMode="auto">
              <a:xfrm flipH="1">
                <a:off x="6253" y="2414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17" name="Line 4729"/>
              <p:cNvSpPr>
                <a:spLocks noChangeShapeType="1"/>
              </p:cNvSpPr>
              <p:nvPr/>
            </p:nvSpPr>
            <p:spPr bwMode="auto">
              <a:xfrm>
                <a:off x="6256" y="241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18" name="Line 4730"/>
              <p:cNvSpPr>
                <a:spLocks noChangeShapeType="1"/>
              </p:cNvSpPr>
              <p:nvPr/>
            </p:nvSpPr>
            <p:spPr bwMode="auto">
              <a:xfrm>
                <a:off x="6261" y="241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19" name="Line 4731"/>
              <p:cNvSpPr>
                <a:spLocks noChangeShapeType="1"/>
              </p:cNvSpPr>
              <p:nvPr/>
            </p:nvSpPr>
            <p:spPr bwMode="auto">
              <a:xfrm flipH="1" flipV="1">
                <a:off x="6263" y="241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20" name="Line 4732"/>
              <p:cNvSpPr>
                <a:spLocks noChangeShapeType="1"/>
              </p:cNvSpPr>
              <p:nvPr/>
            </p:nvSpPr>
            <p:spPr bwMode="auto">
              <a:xfrm>
                <a:off x="6268" y="2415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21" name="Line 4733"/>
              <p:cNvSpPr>
                <a:spLocks noChangeShapeType="1"/>
              </p:cNvSpPr>
              <p:nvPr/>
            </p:nvSpPr>
            <p:spPr bwMode="auto">
              <a:xfrm>
                <a:off x="4819" y="2404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22" name="Line 4734"/>
              <p:cNvSpPr>
                <a:spLocks noChangeShapeType="1"/>
              </p:cNvSpPr>
              <p:nvPr/>
            </p:nvSpPr>
            <p:spPr bwMode="auto">
              <a:xfrm>
                <a:off x="4819" y="241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23" name="Line 4735"/>
              <p:cNvSpPr>
                <a:spLocks noChangeShapeType="1"/>
              </p:cNvSpPr>
              <p:nvPr/>
            </p:nvSpPr>
            <p:spPr bwMode="auto">
              <a:xfrm flipV="1">
                <a:off x="4849" y="240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24" name="Line 4736"/>
              <p:cNvSpPr>
                <a:spLocks noChangeShapeType="1"/>
              </p:cNvSpPr>
              <p:nvPr/>
            </p:nvSpPr>
            <p:spPr bwMode="auto">
              <a:xfrm>
                <a:off x="4849" y="240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25" name="Line 4737"/>
              <p:cNvSpPr>
                <a:spLocks noChangeShapeType="1"/>
              </p:cNvSpPr>
              <p:nvPr/>
            </p:nvSpPr>
            <p:spPr bwMode="auto">
              <a:xfrm flipH="1" flipV="1">
                <a:off x="4850" y="2406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26" name="Line 4738"/>
              <p:cNvSpPr>
                <a:spLocks noChangeShapeType="1"/>
              </p:cNvSpPr>
              <p:nvPr/>
            </p:nvSpPr>
            <p:spPr bwMode="auto">
              <a:xfrm>
                <a:off x="4852" y="241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27" name="Line 4739"/>
              <p:cNvSpPr>
                <a:spLocks noChangeShapeType="1"/>
              </p:cNvSpPr>
              <p:nvPr/>
            </p:nvSpPr>
            <p:spPr bwMode="auto">
              <a:xfrm flipV="1">
                <a:off x="4872" y="240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28" name="Line 4740"/>
              <p:cNvSpPr>
                <a:spLocks noChangeShapeType="1"/>
              </p:cNvSpPr>
              <p:nvPr/>
            </p:nvSpPr>
            <p:spPr bwMode="auto">
              <a:xfrm>
                <a:off x="4872" y="240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29" name="Line 4741"/>
              <p:cNvSpPr>
                <a:spLocks noChangeShapeType="1"/>
              </p:cNvSpPr>
              <p:nvPr/>
            </p:nvSpPr>
            <p:spPr bwMode="auto">
              <a:xfrm flipH="1" flipV="1">
                <a:off x="4874" y="2406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30" name="Line 4742"/>
              <p:cNvSpPr>
                <a:spLocks noChangeShapeType="1"/>
              </p:cNvSpPr>
              <p:nvPr/>
            </p:nvSpPr>
            <p:spPr bwMode="auto">
              <a:xfrm>
                <a:off x="4877" y="2409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31" name="Line 4743"/>
              <p:cNvSpPr>
                <a:spLocks noChangeShapeType="1"/>
              </p:cNvSpPr>
              <p:nvPr/>
            </p:nvSpPr>
            <p:spPr bwMode="auto">
              <a:xfrm flipH="1">
                <a:off x="4951" y="2411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32" name="Line 4744"/>
              <p:cNvSpPr>
                <a:spLocks noChangeShapeType="1"/>
              </p:cNvSpPr>
              <p:nvPr/>
            </p:nvSpPr>
            <p:spPr bwMode="auto">
              <a:xfrm flipV="1">
                <a:off x="4953" y="2404"/>
                <a:ext cx="7" cy="7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33" name="Line 4745"/>
              <p:cNvSpPr>
                <a:spLocks noChangeShapeType="1"/>
              </p:cNvSpPr>
              <p:nvPr/>
            </p:nvSpPr>
            <p:spPr bwMode="auto">
              <a:xfrm>
                <a:off x="4976" y="241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34" name="Line 4746"/>
              <p:cNvSpPr>
                <a:spLocks noChangeShapeType="1"/>
              </p:cNvSpPr>
              <p:nvPr/>
            </p:nvSpPr>
            <p:spPr bwMode="auto">
              <a:xfrm flipH="1">
                <a:off x="4976" y="2404"/>
                <a:ext cx="5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35" name="Line 4747"/>
              <p:cNvSpPr>
                <a:spLocks noChangeShapeType="1"/>
              </p:cNvSpPr>
              <p:nvPr/>
            </p:nvSpPr>
            <p:spPr bwMode="auto">
              <a:xfrm>
                <a:off x="5039" y="240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36" name="Line 4748"/>
              <p:cNvSpPr>
                <a:spLocks noChangeShapeType="1"/>
              </p:cNvSpPr>
              <p:nvPr/>
            </p:nvSpPr>
            <p:spPr bwMode="auto">
              <a:xfrm flipV="1">
                <a:off x="5038" y="2405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37" name="Line 4749"/>
              <p:cNvSpPr>
                <a:spLocks noChangeShapeType="1"/>
              </p:cNvSpPr>
              <p:nvPr/>
            </p:nvSpPr>
            <p:spPr bwMode="auto">
              <a:xfrm flipH="1" flipV="1">
                <a:off x="5095" y="2404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38" name="Line 4750"/>
              <p:cNvSpPr>
                <a:spLocks noChangeShapeType="1"/>
              </p:cNvSpPr>
              <p:nvPr/>
            </p:nvSpPr>
            <p:spPr bwMode="auto">
              <a:xfrm>
                <a:off x="5097" y="240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39" name="Line 4751"/>
              <p:cNvSpPr>
                <a:spLocks noChangeShapeType="1"/>
              </p:cNvSpPr>
              <p:nvPr/>
            </p:nvSpPr>
            <p:spPr bwMode="auto">
              <a:xfrm flipH="1">
                <a:off x="5297" y="2411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40" name="Line 4752"/>
              <p:cNvSpPr>
                <a:spLocks noChangeShapeType="1"/>
              </p:cNvSpPr>
              <p:nvPr/>
            </p:nvSpPr>
            <p:spPr bwMode="auto">
              <a:xfrm flipH="1">
                <a:off x="5300" y="241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41" name="Line 4753"/>
              <p:cNvSpPr>
                <a:spLocks noChangeShapeType="1"/>
              </p:cNvSpPr>
              <p:nvPr/>
            </p:nvSpPr>
            <p:spPr bwMode="auto">
              <a:xfrm>
                <a:off x="5301" y="2411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42" name="Line 4754"/>
              <p:cNvSpPr>
                <a:spLocks noChangeShapeType="1"/>
              </p:cNvSpPr>
              <p:nvPr/>
            </p:nvSpPr>
            <p:spPr bwMode="auto">
              <a:xfrm flipV="1">
                <a:off x="5525" y="2406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43" name="Line 4755"/>
              <p:cNvSpPr>
                <a:spLocks noChangeShapeType="1"/>
              </p:cNvSpPr>
              <p:nvPr/>
            </p:nvSpPr>
            <p:spPr bwMode="auto">
              <a:xfrm flipH="1">
                <a:off x="5530" y="240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44" name="Line 4756"/>
              <p:cNvSpPr>
                <a:spLocks noChangeShapeType="1"/>
              </p:cNvSpPr>
              <p:nvPr/>
            </p:nvSpPr>
            <p:spPr bwMode="auto">
              <a:xfrm flipH="1" flipV="1">
                <a:off x="5598" y="240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45" name="Line 4757"/>
              <p:cNvSpPr>
                <a:spLocks noChangeShapeType="1"/>
              </p:cNvSpPr>
              <p:nvPr/>
            </p:nvSpPr>
            <p:spPr bwMode="auto">
              <a:xfrm>
                <a:off x="5600" y="240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46" name="Line 4758"/>
              <p:cNvSpPr>
                <a:spLocks noChangeShapeType="1"/>
              </p:cNvSpPr>
              <p:nvPr/>
            </p:nvSpPr>
            <p:spPr bwMode="auto">
              <a:xfrm flipH="1" flipV="1">
                <a:off x="5601" y="2406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47" name="Line 4759"/>
              <p:cNvSpPr>
                <a:spLocks noChangeShapeType="1"/>
              </p:cNvSpPr>
              <p:nvPr/>
            </p:nvSpPr>
            <p:spPr bwMode="auto">
              <a:xfrm>
                <a:off x="5603" y="240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48" name="Line 4760"/>
              <p:cNvSpPr>
                <a:spLocks noChangeShapeType="1"/>
              </p:cNvSpPr>
              <p:nvPr/>
            </p:nvSpPr>
            <p:spPr bwMode="auto">
              <a:xfrm>
                <a:off x="5868" y="240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49" name="Line 4761"/>
              <p:cNvSpPr>
                <a:spLocks noChangeShapeType="1"/>
              </p:cNvSpPr>
              <p:nvPr/>
            </p:nvSpPr>
            <p:spPr bwMode="auto">
              <a:xfrm flipV="1">
                <a:off x="5864" y="2406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50" name="Line 4762"/>
              <p:cNvSpPr>
                <a:spLocks noChangeShapeType="1"/>
              </p:cNvSpPr>
              <p:nvPr/>
            </p:nvSpPr>
            <p:spPr bwMode="auto">
              <a:xfrm flipH="1">
                <a:off x="4819" y="2396"/>
                <a:ext cx="1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51" name="Line 4763"/>
              <p:cNvSpPr>
                <a:spLocks noChangeShapeType="1"/>
              </p:cNvSpPr>
              <p:nvPr/>
            </p:nvSpPr>
            <p:spPr bwMode="auto">
              <a:xfrm>
                <a:off x="4819" y="240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52" name="Line 4764"/>
              <p:cNvSpPr>
                <a:spLocks noChangeShapeType="1"/>
              </p:cNvSpPr>
              <p:nvPr/>
            </p:nvSpPr>
            <p:spPr bwMode="auto">
              <a:xfrm flipH="1" flipV="1">
                <a:off x="4845" y="2396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53" name="Line 4765"/>
              <p:cNvSpPr>
                <a:spLocks noChangeShapeType="1"/>
              </p:cNvSpPr>
              <p:nvPr/>
            </p:nvSpPr>
            <p:spPr bwMode="auto">
              <a:xfrm>
                <a:off x="4847" y="2400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54" name="Line 4766"/>
              <p:cNvSpPr>
                <a:spLocks noChangeShapeType="1"/>
              </p:cNvSpPr>
              <p:nvPr/>
            </p:nvSpPr>
            <p:spPr bwMode="auto">
              <a:xfrm flipH="1" flipV="1">
                <a:off x="4866" y="2396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55" name="Line 4767"/>
              <p:cNvSpPr>
                <a:spLocks noChangeShapeType="1"/>
              </p:cNvSpPr>
              <p:nvPr/>
            </p:nvSpPr>
            <p:spPr bwMode="auto">
              <a:xfrm>
                <a:off x="4869" y="2400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56" name="Line 4768"/>
              <p:cNvSpPr>
                <a:spLocks noChangeShapeType="1"/>
              </p:cNvSpPr>
              <p:nvPr/>
            </p:nvSpPr>
            <p:spPr bwMode="auto">
              <a:xfrm flipV="1">
                <a:off x="4960" y="240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57" name="Line 4769"/>
              <p:cNvSpPr>
                <a:spLocks noChangeShapeType="1"/>
              </p:cNvSpPr>
              <p:nvPr/>
            </p:nvSpPr>
            <p:spPr bwMode="auto">
              <a:xfrm flipH="1">
                <a:off x="4961" y="2396"/>
                <a:ext cx="5" cy="7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58" name="Line 4770"/>
              <p:cNvSpPr>
                <a:spLocks noChangeShapeType="1"/>
              </p:cNvSpPr>
              <p:nvPr/>
            </p:nvSpPr>
            <p:spPr bwMode="auto">
              <a:xfrm flipV="1">
                <a:off x="4981" y="2397"/>
                <a:ext cx="4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59" name="Line 4771"/>
              <p:cNvSpPr>
                <a:spLocks noChangeShapeType="1"/>
              </p:cNvSpPr>
              <p:nvPr/>
            </p:nvSpPr>
            <p:spPr bwMode="auto">
              <a:xfrm>
                <a:off x="4985" y="239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60" name="Line 4772"/>
              <p:cNvSpPr>
                <a:spLocks noChangeShapeType="1"/>
              </p:cNvSpPr>
              <p:nvPr/>
            </p:nvSpPr>
            <p:spPr bwMode="auto">
              <a:xfrm flipV="1">
                <a:off x="5039" y="240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61" name="Line 4773"/>
              <p:cNvSpPr>
                <a:spLocks noChangeShapeType="1"/>
              </p:cNvSpPr>
              <p:nvPr/>
            </p:nvSpPr>
            <p:spPr bwMode="auto">
              <a:xfrm flipH="1">
                <a:off x="5040" y="2396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62" name="Line 4774"/>
              <p:cNvSpPr>
                <a:spLocks noChangeShapeType="1"/>
              </p:cNvSpPr>
              <p:nvPr/>
            </p:nvSpPr>
            <p:spPr bwMode="auto">
              <a:xfrm flipH="1" flipV="1">
                <a:off x="5091" y="2396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63" name="Line 4775"/>
              <p:cNvSpPr>
                <a:spLocks noChangeShapeType="1"/>
              </p:cNvSpPr>
              <p:nvPr/>
            </p:nvSpPr>
            <p:spPr bwMode="auto">
              <a:xfrm>
                <a:off x="5093" y="2398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64" name="Line 4776"/>
              <p:cNvSpPr>
                <a:spLocks noChangeShapeType="1"/>
              </p:cNvSpPr>
              <p:nvPr/>
            </p:nvSpPr>
            <p:spPr bwMode="auto">
              <a:xfrm flipH="1">
                <a:off x="5531" y="2398"/>
                <a:ext cx="6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65" name="Line 4777"/>
              <p:cNvSpPr>
                <a:spLocks noChangeShapeType="1"/>
              </p:cNvSpPr>
              <p:nvPr/>
            </p:nvSpPr>
            <p:spPr bwMode="auto">
              <a:xfrm flipV="1">
                <a:off x="5537" y="2396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66" name="Line 4778"/>
              <p:cNvSpPr>
                <a:spLocks noChangeShapeType="1"/>
              </p:cNvSpPr>
              <p:nvPr/>
            </p:nvSpPr>
            <p:spPr bwMode="auto">
              <a:xfrm flipH="1" flipV="1">
                <a:off x="5588" y="2396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67" name="Line 4779"/>
              <p:cNvSpPr>
                <a:spLocks noChangeShapeType="1"/>
              </p:cNvSpPr>
              <p:nvPr/>
            </p:nvSpPr>
            <p:spPr bwMode="auto">
              <a:xfrm>
                <a:off x="5590" y="2398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68" name="Line 4780"/>
              <p:cNvSpPr>
                <a:spLocks noChangeShapeType="1"/>
              </p:cNvSpPr>
              <p:nvPr/>
            </p:nvSpPr>
            <p:spPr bwMode="auto">
              <a:xfrm flipH="1" flipV="1">
                <a:off x="5593" y="2399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69" name="Line 4781"/>
              <p:cNvSpPr>
                <a:spLocks noChangeShapeType="1"/>
              </p:cNvSpPr>
              <p:nvPr/>
            </p:nvSpPr>
            <p:spPr bwMode="auto">
              <a:xfrm>
                <a:off x="5595" y="2402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70" name="Line 4782"/>
              <p:cNvSpPr>
                <a:spLocks noChangeShapeType="1"/>
              </p:cNvSpPr>
              <p:nvPr/>
            </p:nvSpPr>
            <p:spPr bwMode="auto">
              <a:xfrm flipV="1">
                <a:off x="5868" y="240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71" name="Line 4783"/>
              <p:cNvSpPr>
                <a:spLocks noChangeShapeType="1"/>
              </p:cNvSpPr>
              <p:nvPr/>
            </p:nvSpPr>
            <p:spPr bwMode="auto">
              <a:xfrm flipH="1">
                <a:off x="5869" y="2396"/>
                <a:ext cx="3" cy="7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72" name="Line 4784"/>
              <p:cNvSpPr>
                <a:spLocks noChangeShapeType="1"/>
              </p:cNvSpPr>
              <p:nvPr/>
            </p:nvSpPr>
            <p:spPr bwMode="auto">
              <a:xfrm flipV="1">
                <a:off x="4819" y="2388"/>
                <a:ext cx="1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73" name="Line 4785"/>
              <p:cNvSpPr>
                <a:spLocks noChangeShapeType="1"/>
              </p:cNvSpPr>
              <p:nvPr/>
            </p:nvSpPr>
            <p:spPr bwMode="auto">
              <a:xfrm>
                <a:off x="4819" y="239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74" name="Line 4786"/>
              <p:cNvSpPr>
                <a:spLocks noChangeShapeType="1"/>
              </p:cNvSpPr>
              <p:nvPr/>
            </p:nvSpPr>
            <p:spPr bwMode="auto">
              <a:xfrm flipH="1" flipV="1">
                <a:off x="4843" y="238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75" name="Line 4787"/>
              <p:cNvSpPr>
                <a:spLocks noChangeShapeType="1"/>
              </p:cNvSpPr>
              <p:nvPr/>
            </p:nvSpPr>
            <p:spPr bwMode="auto">
              <a:xfrm>
                <a:off x="4844" y="2393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76" name="Line 4788"/>
              <p:cNvSpPr>
                <a:spLocks noChangeShapeType="1"/>
              </p:cNvSpPr>
              <p:nvPr/>
            </p:nvSpPr>
            <p:spPr bwMode="auto">
              <a:xfrm flipH="1" flipV="1">
                <a:off x="4864" y="238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77" name="Line 4789"/>
              <p:cNvSpPr>
                <a:spLocks noChangeShapeType="1"/>
              </p:cNvSpPr>
              <p:nvPr/>
            </p:nvSpPr>
            <p:spPr bwMode="auto">
              <a:xfrm>
                <a:off x="4865" y="239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78" name="Line 4790"/>
              <p:cNvSpPr>
                <a:spLocks noChangeShapeType="1"/>
              </p:cNvSpPr>
              <p:nvPr/>
            </p:nvSpPr>
            <p:spPr bwMode="auto">
              <a:xfrm flipV="1">
                <a:off x="4866" y="2393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79" name="Line 4791"/>
              <p:cNvSpPr>
                <a:spLocks noChangeShapeType="1"/>
              </p:cNvSpPr>
              <p:nvPr/>
            </p:nvSpPr>
            <p:spPr bwMode="auto">
              <a:xfrm flipV="1">
                <a:off x="4966" y="2390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80" name="Line 4792"/>
              <p:cNvSpPr>
                <a:spLocks noChangeShapeType="1"/>
              </p:cNvSpPr>
              <p:nvPr/>
            </p:nvSpPr>
            <p:spPr bwMode="auto">
              <a:xfrm flipH="1">
                <a:off x="4970" y="238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81" name="Line 4793"/>
              <p:cNvSpPr>
                <a:spLocks noChangeShapeType="1"/>
              </p:cNvSpPr>
              <p:nvPr/>
            </p:nvSpPr>
            <p:spPr bwMode="auto">
              <a:xfrm flipH="1">
                <a:off x="4985" y="2388"/>
                <a:ext cx="3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82" name="Line 4794"/>
              <p:cNvSpPr>
                <a:spLocks noChangeShapeType="1"/>
              </p:cNvSpPr>
              <p:nvPr/>
            </p:nvSpPr>
            <p:spPr bwMode="auto">
              <a:xfrm flipH="1">
                <a:off x="5041" y="2388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83" name="Line 4795"/>
              <p:cNvSpPr>
                <a:spLocks noChangeShapeType="1"/>
              </p:cNvSpPr>
              <p:nvPr/>
            </p:nvSpPr>
            <p:spPr bwMode="auto">
              <a:xfrm flipV="1">
                <a:off x="5041" y="2393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84" name="Line 4796"/>
              <p:cNvSpPr>
                <a:spLocks noChangeShapeType="1"/>
              </p:cNvSpPr>
              <p:nvPr/>
            </p:nvSpPr>
            <p:spPr bwMode="auto">
              <a:xfrm flipH="1" flipV="1">
                <a:off x="5089" y="238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85" name="Line 4797"/>
              <p:cNvSpPr>
                <a:spLocks noChangeShapeType="1"/>
              </p:cNvSpPr>
              <p:nvPr/>
            </p:nvSpPr>
            <p:spPr bwMode="auto">
              <a:xfrm>
                <a:off x="5090" y="2392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86" name="Line 4798"/>
              <p:cNvSpPr>
                <a:spLocks noChangeShapeType="1"/>
              </p:cNvSpPr>
              <p:nvPr/>
            </p:nvSpPr>
            <p:spPr bwMode="auto">
              <a:xfrm flipH="1" flipV="1">
                <a:off x="5171" y="2388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87" name="Line 4799"/>
              <p:cNvSpPr>
                <a:spLocks noChangeShapeType="1"/>
              </p:cNvSpPr>
              <p:nvPr/>
            </p:nvSpPr>
            <p:spPr bwMode="auto">
              <a:xfrm flipH="1" flipV="1">
                <a:off x="5174" y="2389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88" name="Line 4800"/>
              <p:cNvSpPr>
                <a:spLocks noChangeShapeType="1"/>
              </p:cNvSpPr>
              <p:nvPr/>
            </p:nvSpPr>
            <p:spPr bwMode="auto">
              <a:xfrm>
                <a:off x="5180" y="239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89" name="Line 4801"/>
              <p:cNvSpPr>
                <a:spLocks noChangeShapeType="1"/>
              </p:cNvSpPr>
              <p:nvPr/>
            </p:nvSpPr>
            <p:spPr bwMode="auto">
              <a:xfrm flipH="1" flipV="1">
                <a:off x="5182" y="2390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90" name="Line 4802"/>
              <p:cNvSpPr>
                <a:spLocks noChangeShapeType="1"/>
              </p:cNvSpPr>
              <p:nvPr/>
            </p:nvSpPr>
            <p:spPr bwMode="auto">
              <a:xfrm>
                <a:off x="5188" y="2391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91" name="Line 4803"/>
              <p:cNvSpPr>
                <a:spLocks noChangeShapeType="1"/>
              </p:cNvSpPr>
              <p:nvPr/>
            </p:nvSpPr>
            <p:spPr bwMode="auto">
              <a:xfrm flipV="1">
                <a:off x="5190" y="2390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92" name="Line 4804"/>
              <p:cNvSpPr>
                <a:spLocks noChangeShapeType="1"/>
              </p:cNvSpPr>
              <p:nvPr/>
            </p:nvSpPr>
            <p:spPr bwMode="auto">
              <a:xfrm flipH="1">
                <a:off x="5196" y="239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93" name="Line 4805"/>
              <p:cNvSpPr>
                <a:spLocks noChangeShapeType="1"/>
              </p:cNvSpPr>
              <p:nvPr/>
            </p:nvSpPr>
            <p:spPr bwMode="auto">
              <a:xfrm flipV="1">
                <a:off x="5198" y="2388"/>
                <a:ext cx="7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94" name="Line 4806"/>
              <p:cNvSpPr>
                <a:spLocks noChangeShapeType="1"/>
              </p:cNvSpPr>
              <p:nvPr/>
            </p:nvSpPr>
            <p:spPr bwMode="auto">
              <a:xfrm>
                <a:off x="5205" y="238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95" name="Line 4807"/>
              <p:cNvSpPr>
                <a:spLocks noChangeShapeType="1"/>
              </p:cNvSpPr>
              <p:nvPr/>
            </p:nvSpPr>
            <p:spPr bwMode="auto">
              <a:xfrm flipH="1">
                <a:off x="5540" y="2393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96" name="Line 4808"/>
              <p:cNvSpPr>
                <a:spLocks noChangeShapeType="1"/>
              </p:cNvSpPr>
              <p:nvPr/>
            </p:nvSpPr>
            <p:spPr bwMode="auto">
              <a:xfrm flipV="1">
                <a:off x="5545" y="2391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97" name="Line 4809"/>
              <p:cNvSpPr>
                <a:spLocks noChangeShapeType="1"/>
              </p:cNvSpPr>
              <p:nvPr/>
            </p:nvSpPr>
            <p:spPr bwMode="auto">
              <a:xfrm flipH="1">
                <a:off x="5551" y="2389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98" name="Line 4810"/>
              <p:cNvSpPr>
                <a:spLocks noChangeShapeType="1"/>
              </p:cNvSpPr>
              <p:nvPr/>
            </p:nvSpPr>
            <p:spPr bwMode="auto">
              <a:xfrm>
                <a:off x="5553" y="2389"/>
                <a:ext cx="8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99" name="Line 4811"/>
              <p:cNvSpPr>
                <a:spLocks noChangeShapeType="1"/>
              </p:cNvSpPr>
              <p:nvPr/>
            </p:nvSpPr>
            <p:spPr bwMode="auto">
              <a:xfrm flipH="1">
                <a:off x="5561" y="2389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00" name="Line 4812"/>
              <p:cNvSpPr>
                <a:spLocks noChangeShapeType="1"/>
              </p:cNvSpPr>
              <p:nvPr/>
            </p:nvSpPr>
            <p:spPr bwMode="auto">
              <a:xfrm flipH="1" flipV="1">
                <a:off x="5568" y="2389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01" name="Line 4813"/>
              <p:cNvSpPr>
                <a:spLocks noChangeShapeType="1"/>
              </p:cNvSpPr>
              <p:nvPr/>
            </p:nvSpPr>
            <p:spPr bwMode="auto">
              <a:xfrm>
                <a:off x="5575" y="239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02" name="Line 4814"/>
              <p:cNvSpPr>
                <a:spLocks noChangeShapeType="1"/>
              </p:cNvSpPr>
              <p:nvPr/>
            </p:nvSpPr>
            <p:spPr bwMode="auto">
              <a:xfrm flipH="1" flipV="1">
                <a:off x="5577" y="2391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03" name="Line 4815"/>
              <p:cNvSpPr>
                <a:spLocks noChangeShapeType="1"/>
              </p:cNvSpPr>
              <p:nvPr/>
            </p:nvSpPr>
            <p:spPr bwMode="auto">
              <a:xfrm>
                <a:off x="5581" y="2392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04" name="Line 4816"/>
              <p:cNvSpPr>
                <a:spLocks noChangeShapeType="1"/>
              </p:cNvSpPr>
              <p:nvPr/>
            </p:nvSpPr>
            <p:spPr bwMode="auto">
              <a:xfrm flipH="1">
                <a:off x="5586" y="239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05" name="Line 4817"/>
              <p:cNvSpPr>
                <a:spLocks noChangeShapeType="1"/>
              </p:cNvSpPr>
              <p:nvPr/>
            </p:nvSpPr>
            <p:spPr bwMode="auto">
              <a:xfrm>
                <a:off x="5587" y="239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06" name="Line 4818"/>
              <p:cNvSpPr>
                <a:spLocks noChangeShapeType="1"/>
              </p:cNvSpPr>
              <p:nvPr/>
            </p:nvSpPr>
            <p:spPr bwMode="auto">
              <a:xfrm flipH="1">
                <a:off x="5873" y="2388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07" name="Line 4819"/>
              <p:cNvSpPr>
                <a:spLocks noChangeShapeType="1"/>
              </p:cNvSpPr>
              <p:nvPr/>
            </p:nvSpPr>
            <p:spPr bwMode="auto">
              <a:xfrm flipV="1">
                <a:off x="5872" y="239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08" name="Line 4820"/>
              <p:cNvSpPr>
                <a:spLocks noChangeShapeType="1"/>
              </p:cNvSpPr>
              <p:nvPr/>
            </p:nvSpPr>
            <p:spPr bwMode="auto">
              <a:xfrm flipV="1">
                <a:off x="4818" y="238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09" name="Line 4821"/>
              <p:cNvSpPr>
                <a:spLocks noChangeShapeType="1"/>
              </p:cNvSpPr>
              <p:nvPr/>
            </p:nvSpPr>
            <p:spPr bwMode="auto">
              <a:xfrm>
                <a:off x="4818" y="2381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10" name="Line 4822"/>
              <p:cNvSpPr>
                <a:spLocks noChangeShapeType="1"/>
              </p:cNvSpPr>
              <p:nvPr/>
            </p:nvSpPr>
            <p:spPr bwMode="auto">
              <a:xfrm flipV="1">
                <a:off x="4842" y="238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11" name="Line 4823"/>
              <p:cNvSpPr>
                <a:spLocks noChangeShapeType="1"/>
              </p:cNvSpPr>
              <p:nvPr/>
            </p:nvSpPr>
            <p:spPr bwMode="auto">
              <a:xfrm>
                <a:off x="4842" y="238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12" name="Line 4824"/>
              <p:cNvSpPr>
                <a:spLocks noChangeShapeType="1"/>
              </p:cNvSpPr>
              <p:nvPr/>
            </p:nvSpPr>
            <p:spPr bwMode="auto">
              <a:xfrm flipH="1" flipV="1">
                <a:off x="4842" y="2382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13" name="Line 4825"/>
              <p:cNvSpPr>
                <a:spLocks noChangeShapeType="1"/>
              </p:cNvSpPr>
              <p:nvPr/>
            </p:nvSpPr>
            <p:spPr bwMode="auto">
              <a:xfrm>
                <a:off x="4843" y="2386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14" name="Line 4826"/>
              <p:cNvSpPr>
                <a:spLocks noChangeShapeType="1"/>
              </p:cNvSpPr>
              <p:nvPr/>
            </p:nvSpPr>
            <p:spPr bwMode="auto">
              <a:xfrm flipH="1" flipV="1">
                <a:off x="4860" y="2380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4116" name="Group 5028"/>
            <p:cNvGrpSpPr>
              <a:grpSpLocks/>
            </p:cNvGrpSpPr>
            <p:nvPr/>
          </p:nvGrpSpPr>
          <p:grpSpPr bwMode="auto">
            <a:xfrm>
              <a:off x="4810" y="2342"/>
              <a:ext cx="1064" cy="47"/>
              <a:chOff x="4812" y="2341"/>
              <a:chExt cx="1064" cy="47"/>
            </a:xfrm>
          </p:grpSpPr>
          <p:sp>
            <p:nvSpPr>
              <p:cNvPr id="93916" name="Line 4828"/>
              <p:cNvSpPr>
                <a:spLocks noChangeShapeType="1"/>
              </p:cNvSpPr>
              <p:nvPr/>
            </p:nvSpPr>
            <p:spPr bwMode="auto">
              <a:xfrm>
                <a:off x="4863" y="2384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17" name="Line 4829"/>
              <p:cNvSpPr>
                <a:spLocks noChangeShapeType="1"/>
              </p:cNvSpPr>
              <p:nvPr/>
            </p:nvSpPr>
            <p:spPr bwMode="auto">
              <a:xfrm flipH="1">
                <a:off x="4971" y="2380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18" name="Line 4830"/>
              <p:cNvSpPr>
                <a:spLocks noChangeShapeType="1"/>
              </p:cNvSpPr>
              <p:nvPr/>
            </p:nvSpPr>
            <p:spPr bwMode="auto">
              <a:xfrm flipV="1">
                <a:off x="4971" y="2386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19" name="Line 4831"/>
              <p:cNvSpPr>
                <a:spLocks noChangeShapeType="1"/>
              </p:cNvSpPr>
              <p:nvPr/>
            </p:nvSpPr>
            <p:spPr bwMode="auto">
              <a:xfrm flipH="1">
                <a:off x="4988" y="2380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20" name="Line 4832"/>
              <p:cNvSpPr>
                <a:spLocks noChangeShapeType="1"/>
              </p:cNvSpPr>
              <p:nvPr/>
            </p:nvSpPr>
            <p:spPr bwMode="auto">
              <a:xfrm flipV="1">
                <a:off x="4988" y="2384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21" name="Line 4833"/>
              <p:cNvSpPr>
                <a:spLocks noChangeShapeType="1"/>
              </p:cNvSpPr>
              <p:nvPr/>
            </p:nvSpPr>
            <p:spPr bwMode="auto">
              <a:xfrm flipH="1">
                <a:off x="5044" y="238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22" name="Line 4834"/>
              <p:cNvSpPr>
                <a:spLocks noChangeShapeType="1"/>
              </p:cNvSpPr>
              <p:nvPr/>
            </p:nvSpPr>
            <p:spPr bwMode="auto">
              <a:xfrm flipV="1">
                <a:off x="5044" y="238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23" name="Line 4835"/>
              <p:cNvSpPr>
                <a:spLocks noChangeShapeType="1"/>
              </p:cNvSpPr>
              <p:nvPr/>
            </p:nvSpPr>
            <p:spPr bwMode="auto">
              <a:xfrm flipH="1">
                <a:off x="5090" y="2380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24" name="Line 4836"/>
              <p:cNvSpPr>
                <a:spLocks noChangeShapeType="1"/>
              </p:cNvSpPr>
              <p:nvPr/>
            </p:nvSpPr>
            <p:spPr bwMode="auto">
              <a:xfrm flipV="1">
                <a:off x="5089" y="2384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25" name="Line 4837"/>
              <p:cNvSpPr>
                <a:spLocks noChangeShapeType="1"/>
              </p:cNvSpPr>
              <p:nvPr/>
            </p:nvSpPr>
            <p:spPr bwMode="auto">
              <a:xfrm flipH="1" flipV="1">
                <a:off x="5159" y="2380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26" name="Line 4838"/>
              <p:cNvSpPr>
                <a:spLocks noChangeShapeType="1"/>
              </p:cNvSpPr>
              <p:nvPr/>
            </p:nvSpPr>
            <p:spPr bwMode="auto">
              <a:xfrm>
                <a:off x="5163" y="2383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27" name="Line 4839"/>
              <p:cNvSpPr>
                <a:spLocks noChangeShapeType="1"/>
              </p:cNvSpPr>
              <p:nvPr/>
            </p:nvSpPr>
            <p:spPr bwMode="auto">
              <a:xfrm flipH="1" flipV="1">
                <a:off x="5167" y="238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28" name="Line 4840"/>
              <p:cNvSpPr>
                <a:spLocks noChangeShapeType="1"/>
              </p:cNvSpPr>
              <p:nvPr/>
            </p:nvSpPr>
            <p:spPr bwMode="auto">
              <a:xfrm>
                <a:off x="5168" y="2386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29" name="Line 4841"/>
              <p:cNvSpPr>
                <a:spLocks noChangeShapeType="1"/>
              </p:cNvSpPr>
              <p:nvPr/>
            </p:nvSpPr>
            <p:spPr bwMode="auto">
              <a:xfrm flipH="1">
                <a:off x="5206" y="2383"/>
                <a:ext cx="7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30" name="Line 4842"/>
              <p:cNvSpPr>
                <a:spLocks noChangeShapeType="1"/>
              </p:cNvSpPr>
              <p:nvPr/>
            </p:nvSpPr>
            <p:spPr bwMode="auto">
              <a:xfrm flipV="1">
                <a:off x="5213" y="2380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31" name="Line 4843"/>
              <p:cNvSpPr>
                <a:spLocks noChangeShapeType="1"/>
              </p:cNvSpPr>
              <p:nvPr/>
            </p:nvSpPr>
            <p:spPr bwMode="auto">
              <a:xfrm flipH="1" flipV="1">
                <a:off x="5362" y="238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32" name="Line 4844"/>
              <p:cNvSpPr>
                <a:spLocks noChangeShapeType="1"/>
              </p:cNvSpPr>
              <p:nvPr/>
            </p:nvSpPr>
            <p:spPr bwMode="auto">
              <a:xfrm>
                <a:off x="5363" y="238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33" name="Line 4845"/>
              <p:cNvSpPr>
                <a:spLocks noChangeShapeType="1"/>
              </p:cNvSpPr>
              <p:nvPr/>
            </p:nvSpPr>
            <p:spPr bwMode="auto">
              <a:xfrm flipV="1">
                <a:off x="5364" y="2380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34" name="Line 4846"/>
              <p:cNvSpPr>
                <a:spLocks noChangeShapeType="1"/>
              </p:cNvSpPr>
              <p:nvPr/>
            </p:nvSpPr>
            <p:spPr bwMode="auto">
              <a:xfrm flipH="1" flipV="1">
                <a:off x="5776" y="2380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35" name="Line 4847"/>
              <p:cNvSpPr>
                <a:spLocks noChangeShapeType="1"/>
              </p:cNvSpPr>
              <p:nvPr/>
            </p:nvSpPr>
            <p:spPr bwMode="auto">
              <a:xfrm>
                <a:off x="5782" y="238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36" name="Line 4848"/>
              <p:cNvSpPr>
                <a:spLocks noChangeShapeType="1"/>
              </p:cNvSpPr>
              <p:nvPr/>
            </p:nvSpPr>
            <p:spPr bwMode="auto">
              <a:xfrm flipV="1">
                <a:off x="5783" y="2381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37" name="Line 4849"/>
              <p:cNvSpPr>
                <a:spLocks noChangeShapeType="1"/>
              </p:cNvSpPr>
              <p:nvPr/>
            </p:nvSpPr>
            <p:spPr bwMode="auto">
              <a:xfrm>
                <a:off x="5789" y="238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38" name="Line 4850"/>
              <p:cNvSpPr>
                <a:spLocks noChangeShapeType="1"/>
              </p:cNvSpPr>
              <p:nvPr/>
            </p:nvSpPr>
            <p:spPr bwMode="auto">
              <a:xfrm flipV="1">
                <a:off x="5790" y="2380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39" name="Line 4851"/>
              <p:cNvSpPr>
                <a:spLocks noChangeShapeType="1"/>
              </p:cNvSpPr>
              <p:nvPr/>
            </p:nvSpPr>
            <p:spPr bwMode="auto">
              <a:xfrm flipH="1" flipV="1">
                <a:off x="5873" y="2380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40" name="Line 4852"/>
              <p:cNvSpPr>
                <a:spLocks noChangeShapeType="1"/>
              </p:cNvSpPr>
              <p:nvPr/>
            </p:nvSpPr>
            <p:spPr bwMode="auto">
              <a:xfrm>
                <a:off x="5875" y="238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41" name="Line 4853"/>
              <p:cNvSpPr>
                <a:spLocks noChangeShapeType="1"/>
              </p:cNvSpPr>
              <p:nvPr/>
            </p:nvSpPr>
            <p:spPr bwMode="auto">
              <a:xfrm flipV="1">
                <a:off x="4816" y="237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42" name="Line 4854"/>
              <p:cNvSpPr>
                <a:spLocks noChangeShapeType="1"/>
              </p:cNvSpPr>
              <p:nvPr/>
            </p:nvSpPr>
            <p:spPr bwMode="auto">
              <a:xfrm>
                <a:off x="4816" y="2375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43" name="Line 4855"/>
              <p:cNvSpPr>
                <a:spLocks noChangeShapeType="1"/>
              </p:cNvSpPr>
              <p:nvPr/>
            </p:nvSpPr>
            <p:spPr bwMode="auto">
              <a:xfrm flipH="1" flipV="1">
                <a:off x="4840" y="237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44" name="Line 4856"/>
              <p:cNvSpPr>
                <a:spLocks noChangeShapeType="1"/>
              </p:cNvSpPr>
              <p:nvPr/>
            </p:nvSpPr>
            <p:spPr bwMode="auto">
              <a:xfrm>
                <a:off x="4841" y="237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45" name="Line 4857"/>
              <p:cNvSpPr>
                <a:spLocks noChangeShapeType="1"/>
              </p:cNvSpPr>
              <p:nvPr/>
            </p:nvSpPr>
            <p:spPr bwMode="auto">
              <a:xfrm flipH="1" flipV="1">
                <a:off x="4859" y="237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46" name="Line 4858"/>
              <p:cNvSpPr>
                <a:spLocks noChangeShapeType="1"/>
              </p:cNvSpPr>
              <p:nvPr/>
            </p:nvSpPr>
            <p:spPr bwMode="auto">
              <a:xfrm>
                <a:off x="4860" y="237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47" name="Line 4859"/>
              <p:cNvSpPr>
                <a:spLocks noChangeShapeType="1"/>
              </p:cNvSpPr>
              <p:nvPr/>
            </p:nvSpPr>
            <p:spPr bwMode="auto">
              <a:xfrm flipH="1">
                <a:off x="4973" y="2373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48" name="Line 4860"/>
              <p:cNvSpPr>
                <a:spLocks noChangeShapeType="1"/>
              </p:cNvSpPr>
              <p:nvPr/>
            </p:nvSpPr>
            <p:spPr bwMode="auto">
              <a:xfrm flipV="1">
                <a:off x="4973" y="2376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49" name="Line 4861"/>
              <p:cNvSpPr>
                <a:spLocks noChangeShapeType="1"/>
              </p:cNvSpPr>
              <p:nvPr/>
            </p:nvSpPr>
            <p:spPr bwMode="auto">
              <a:xfrm flipH="1">
                <a:off x="4989" y="2373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50" name="Line 4862"/>
              <p:cNvSpPr>
                <a:spLocks noChangeShapeType="1"/>
              </p:cNvSpPr>
              <p:nvPr/>
            </p:nvSpPr>
            <p:spPr bwMode="auto">
              <a:xfrm flipV="1">
                <a:off x="4989" y="2376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51" name="Line 4863"/>
              <p:cNvSpPr>
                <a:spLocks noChangeShapeType="1"/>
              </p:cNvSpPr>
              <p:nvPr/>
            </p:nvSpPr>
            <p:spPr bwMode="auto">
              <a:xfrm>
                <a:off x="5046" y="237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52" name="Line 4864"/>
              <p:cNvSpPr>
                <a:spLocks noChangeShapeType="1"/>
              </p:cNvSpPr>
              <p:nvPr/>
            </p:nvSpPr>
            <p:spPr bwMode="auto">
              <a:xfrm flipV="1">
                <a:off x="5045" y="237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53" name="Line 4865"/>
              <p:cNvSpPr>
                <a:spLocks noChangeShapeType="1"/>
              </p:cNvSpPr>
              <p:nvPr/>
            </p:nvSpPr>
            <p:spPr bwMode="auto">
              <a:xfrm>
                <a:off x="5093" y="237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54" name="Line 4866"/>
              <p:cNvSpPr>
                <a:spLocks noChangeShapeType="1"/>
              </p:cNvSpPr>
              <p:nvPr/>
            </p:nvSpPr>
            <p:spPr bwMode="auto">
              <a:xfrm flipV="1">
                <a:off x="5091" y="2375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55" name="Line 4867"/>
              <p:cNvSpPr>
                <a:spLocks noChangeShapeType="1"/>
              </p:cNvSpPr>
              <p:nvPr/>
            </p:nvSpPr>
            <p:spPr bwMode="auto">
              <a:xfrm flipH="1" flipV="1">
                <a:off x="5152" y="2373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56" name="Line 4868"/>
              <p:cNvSpPr>
                <a:spLocks noChangeShapeType="1"/>
              </p:cNvSpPr>
              <p:nvPr/>
            </p:nvSpPr>
            <p:spPr bwMode="auto">
              <a:xfrm>
                <a:off x="5154" y="2376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57" name="Line 4869"/>
              <p:cNvSpPr>
                <a:spLocks noChangeShapeType="1"/>
              </p:cNvSpPr>
              <p:nvPr/>
            </p:nvSpPr>
            <p:spPr bwMode="auto">
              <a:xfrm flipV="1">
                <a:off x="5218" y="2375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58" name="Line 4870"/>
              <p:cNvSpPr>
                <a:spLocks noChangeShapeType="1"/>
              </p:cNvSpPr>
              <p:nvPr/>
            </p:nvSpPr>
            <p:spPr bwMode="auto">
              <a:xfrm>
                <a:off x="5222" y="237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59" name="Line 4871"/>
              <p:cNvSpPr>
                <a:spLocks noChangeShapeType="1"/>
              </p:cNvSpPr>
              <p:nvPr/>
            </p:nvSpPr>
            <p:spPr bwMode="auto">
              <a:xfrm flipH="1" flipV="1">
                <a:off x="5357" y="2373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60" name="Line 4872"/>
              <p:cNvSpPr>
                <a:spLocks noChangeShapeType="1"/>
              </p:cNvSpPr>
              <p:nvPr/>
            </p:nvSpPr>
            <p:spPr bwMode="auto">
              <a:xfrm>
                <a:off x="5361" y="2376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61" name="Line 4873"/>
              <p:cNvSpPr>
                <a:spLocks noChangeShapeType="1"/>
              </p:cNvSpPr>
              <p:nvPr/>
            </p:nvSpPr>
            <p:spPr bwMode="auto">
              <a:xfrm flipV="1">
                <a:off x="5370" y="237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62" name="Line 4874"/>
              <p:cNvSpPr>
                <a:spLocks noChangeShapeType="1"/>
              </p:cNvSpPr>
              <p:nvPr/>
            </p:nvSpPr>
            <p:spPr bwMode="auto">
              <a:xfrm flipH="1">
                <a:off x="5371" y="237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63" name="Line 4875"/>
              <p:cNvSpPr>
                <a:spLocks noChangeShapeType="1"/>
              </p:cNvSpPr>
              <p:nvPr/>
            </p:nvSpPr>
            <p:spPr bwMode="auto">
              <a:xfrm flipH="1" flipV="1">
                <a:off x="5756" y="237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64" name="Line 4876"/>
              <p:cNvSpPr>
                <a:spLocks noChangeShapeType="1"/>
              </p:cNvSpPr>
              <p:nvPr/>
            </p:nvSpPr>
            <p:spPr bwMode="auto">
              <a:xfrm>
                <a:off x="5757" y="237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65" name="Line 4877"/>
              <p:cNvSpPr>
                <a:spLocks noChangeShapeType="1"/>
              </p:cNvSpPr>
              <p:nvPr/>
            </p:nvSpPr>
            <p:spPr bwMode="auto">
              <a:xfrm flipH="1" flipV="1">
                <a:off x="5758" y="237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66" name="Line 4878"/>
              <p:cNvSpPr>
                <a:spLocks noChangeShapeType="1"/>
              </p:cNvSpPr>
              <p:nvPr/>
            </p:nvSpPr>
            <p:spPr bwMode="auto">
              <a:xfrm>
                <a:off x="5763" y="2375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67" name="Line 4879"/>
              <p:cNvSpPr>
                <a:spLocks noChangeShapeType="1"/>
              </p:cNvSpPr>
              <p:nvPr/>
            </p:nvSpPr>
            <p:spPr bwMode="auto">
              <a:xfrm flipH="1">
                <a:off x="5767" y="2377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68" name="Line 4880"/>
              <p:cNvSpPr>
                <a:spLocks noChangeShapeType="1"/>
              </p:cNvSpPr>
              <p:nvPr/>
            </p:nvSpPr>
            <p:spPr bwMode="auto">
              <a:xfrm>
                <a:off x="5769" y="2377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69" name="Line 4881"/>
              <p:cNvSpPr>
                <a:spLocks noChangeShapeType="1"/>
              </p:cNvSpPr>
              <p:nvPr/>
            </p:nvSpPr>
            <p:spPr bwMode="auto">
              <a:xfrm>
                <a:off x="5775" y="238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70" name="Line 4882"/>
              <p:cNvSpPr>
                <a:spLocks noChangeShapeType="1"/>
              </p:cNvSpPr>
              <p:nvPr/>
            </p:nvSpPr>
            <p:spPr bwMode="auto">
              <a:xfrm flipH="1">
                <a:off x="5792" y="2377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71" name="Line 4883"/>
              <p:cNvSpPr>
                <a:spLocks noChangeShapeType="1"/>
              </p:cNvSpPr>
              <p:nvPr/>
            </p:nvSpPr>
            <p:spPr bwMode="auto">
              <a:xfrm flipV="1">
                <a:off x="5798" y="2373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72" name="Line 4884"/>
              <p:cNvSpPr>
                <a:spLocks noChangeShapeType="1"/>
              </p:cNvSpPr>
              <p:nvPr/>
            </p:nvSpPr>
            <p:spPr bwMode="auto">
              <a:xfrm flipH="1" flipV="1">
                <a:off x="5871" y="2373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73" name="Line 4885"/>
              <p:cNvSpPr>
                <a:spLocks noChangeShapeType="1"/>
              </p:cNvSpPr>
              <p:nvPr/>
            </p:nvSpPr>
            <p:spPr bwMode="auto">
              <a:xfrm>
                <a:off x="5873" y="2376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74" name="Line 4886"/>
              <p:cNvSpPr>
                <a:spLocks noChangeShapeType="1"/>
              </p:cNvSpPr>
              <p:nvPr/>
            </p:nvSpPr>
            <p:spPr bwMode="auto">
              <a:xfrm flipH="1" flipV="1">
                <a:off x="4814" y="2364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75" name="Line 4887"/>
              <p:cNvSpPr>
                <a:spLocks noChangeShapeType="1"/>
              </p:cNvSpPr>
              <p:nvPr/>
            </p:nvSpPr>
            <p:spPr bwMode="auto">
              <a:xfrm>
                <a:off x="4815" y="236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76" name="Line 4888"/>
              <p:cNvSpPr>
                <a:spLocks noChangeShapeType="1"/>
              </p:cNvSpPr>
              <p:nvPr/>
            </p:nvSpPr>
            <p:spPr bwMode="auto">
              <a:xfrm flipV="1">
                <a:off x="4840" y="2364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77" name="Line 4889"/>
              <p:cNvSpPr>
                <a:spLocks noChangeShapeType="1"/>
              </p:cNvSpPr>
              <p:nvPr/>
            </p:nvSpPr>
            <p:spPr bwMode="auto">
              <a:xfrm>
                <a:off x="4840" y="2367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78" name="Line 4890"/>
              <p:cNvSpPr>
                <a:spLocks noChangeShapeType="1"/>
              </p:cNvSpPr>
              <p:nvPr/>
            </p:nvSpPr>
            <p:spPr bwMode="auto">
              <a:xfrm flipV="1">
                <a:off x="4859" y="2364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79" name="Line 4891"/>
              <p:cNvSpPr>
                <a:spLocks noChangeShapeType="1"/>
              </p:cNvSpPr>
              <p:nvPr/>
            </p:nvSpPr>
            <p:spPr bwMode="auto">
              <a:xfrm>
                <a:off x="4859" y="237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80" name="Line 4892"/>
              <p:cNvSpPr>
                <a:spLocks noChangeShapeType="1"/>
              </p:cNvSpPr>
              <p:nvPr/>
            </p:nvSpPr>
            <p:spPr bwMode="auto">
              <a:xfrm flipH="1">
                <a:off x="4974" y="2364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81" name="Line 4893"/>
              <p:cNvSpPr>
                <a:spLocks noChangeShapeType="1"/>
              </p:cNvSpPr>
              <p:nvPr/>
            </p:nvSpPr>
            <p:spPr bwMode="auto">
              <a:xfrm flipV="1">
                <a:off x="4974" y="2367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82" name="Line 4894"/>
              <p:cNvSpPr>
                <a:spLocks noChangeShapeType="1"/>
              </p:cNvSpPr>
              <p:nvPr/>
            </p:nvSpPr>
            <p:spPr bwMode="auto">
              <a:xfrm>
                <a:off x="4990" y="2364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83" name="Line 4895"/>
              <p:cNvSpPr>
                <a:spLocks noChangeShapeType="1"/>
              </p:cNvSpPr>
              <p:nvPr/>
            </p:nvSpPr>
            <p:spPr bwMode="auto">
              <a:xfrm flipV="1">
                <a:off x="4990" y="2367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84" name="Line 4896"/>
              <p:cNvSpPr>
                <a:spLocks noChangeShapeType="1"/>
              </p:cNvSpPr>
              <p:nvPr/>
            </p:nvSpPr>
            <p:spPr bwMode="auto">
              <a:xfrm flipV="1">
                <a:off x="5046" y="2366"/>
                <a:ext cx="2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85" name="Line 4897"/>
              <p:cNvSpPr>
                <a:spLocks noChangeShapeType="1"/>
              </p:cNvSpPr>
              <p:nvPr/>
            </p:nvSpPr>
            <p:spPr bwMode="auto">
              <a:xfrm>
                <a:off x="5048" y="236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86" name="Line 4898"/>
              <p:cNvSpPr>
                <a:spLocks noChangeShapeType="1"/>
              </p:cNvSpPr>
              <p:nvPr/>
            </p:nvSpPr>
            <p:spPr bwMode="auto">
              <a:xfrm>
                <a:off x="5094" y="236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87" name="Line 4899"/>
              <p:cNvSpPr>
                <a:spLocks noChangeShapeType="1"/>
              </p:cNvSpPr>
              <p:nvPr/>
            </p:nvSpPr>
            <p:spPr bwMode="auto">
              <a:xfrm flipV="1">
                <a:off x="5093" y="2366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88" name="Line 4900"/>
              <p:cNvSpPr>
                <a:spLocks noChangeShapeType="1"/>
              </p:cNvSpPr>
              <p:nvPr/>
            </p:nvSpPr>
            <p:spPr bwMode="auto">
              <a:xfrm flipV="1">
                <a:off x="5148" y="2364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89" name="Line 4901"/>
              <p:cNvSpPr>
                <a:spLocks noChangeShapeType="1"/>
              </p:cNvSpPr>
              <p:nvPr/>
            </p:nvSpPr>
            <p:spPr bwMode="auto">
              <a:xfrm>
                <a:off x="5148" y="2367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90" name="Line 4902"/>
              <p:cNvSpPr>
                <a:spLocks noChangeShapeType="1"/>
              </p:cNvSpPr>
              <p:nvPr/>
            </p:nvSpPr>
            <p:spPr bwMode="auto">
              <a:xfrm flipH="1" flipV="1">
                <a:off x="5151" y="237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91" name="Line 4903"/>
              <p:cNvSpPr>
                <a:spLocks noChangeShapeType="1"/>
              </p:cNvSpPr>
              <p:nvPr/>
            </p:nvSpPr>
            <p:spPr bwMode="auto">
              <a:xfrm>
                <a:off x="5152" y="237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92" name="Line 4904"/>
              <p:cNvSpPr>
                <a:spLocks noChangeShapeType="1"/>
              </p:cNvSpPr>
              <p:nvPr/>
            </p:nvSpPr>
            <p:spPr bwMode="auto">
              <a:xfrm flipH="1">
                <a:off x="5224" y="2364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93" name="Line 4905"/>
              <p:cNvSpPr>
                <a:spLocks noChangeShapeType="1"/>
              </p:cNvSpPr>
              <p:nvPr/>
            </p:nvSpPr>
            <p:spPr bwMode="auto">
              <a:xfrm flipV="1">
                <a:off x="5222" y="2371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94" name="Line 4906"/>
              <p:cNvSpPr>
                <a:spLocks noChangeShapeType="1"/>
              </p:cNvSpPr>
              <p:nvPr/>
            </p:nvSpPr>
            <p:spPr bwMode="auto">
              <a:xfrm flipH="1" flipV="1">
                <a:off x="5352" y="2364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95" name="Line 4907"/>
              <p:cNvSpPr>
                <a:spLocks noChangeShapeType="1"/>
              </p:cNvSpPr>
              <p:nvPr/>
            </p:nvSpPr>
            <p:spPr bwMode="auto">
              <a:xfrm>
                <a:off x="5355" y="23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96" name="Line 4908"/>
              <p:cNvSpPr>
                <a:spLocks noChangeShapeType="1"/>
              </p:cNvSpPr>
              <p:nvPr/>
            </p:nvSpPr>
            <p:spPr bwMode="auto">
              <a:xfrm flipH="1" flipV="1">
                <a:off x="5356" y="237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97" name="Line 4909"/>
              <p:cNvSpPr>
                <a:spLocks noChangeShapeType="1"/>
              </p:cNvSpPr>
              <p:nvPr/>
            </p:nvSpPr>
            <p:spPr bwMode="auto">
              <a:xfrm>
                <a:off x="5372" y="2364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98" name="Line 4910"/>
              <p:cNvSpPr>
                <a:spLocks noChangeShapeType="1"/>
              </p:cNvSpPr>
              <p:nvPr/>
            </p:nvSpPr>
            <p:spPr bwMode="auto">
              <a:xfrm flipV="1">
                <a:off x="5372" y="237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99" name="Line 4911"/>
              <p:cNvSpPr>
                <a:spLocks noChangeShapeType="1"/>
              </p:cNvSpPr>
              <p:nvPr/>
            </p:nvSpPr>
            <p:spPr bwMode="auto">
              <a:xfrm flipH="1">
                <a:off x="5732" y="236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00" name="Line 4912"/>
              <p:cNvSpPr>
                <a:spLocks noChangeShapeType="1"/>
              </p:cNvSpPr>
              <p:nvPr/>
            </p:nvSpPr>
            <p:spPr bwMode="auto">
              <a:xfrm>
                <a:off x="5734" y="236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01" name="Line 4913"/>
              <p:cNvSpPr>
                <a:spLocks noChangeShapeType="1"/>
              </p:cNvSpPr>
              <p:nvPr/>
            </p:nvSpPr>
            <p:spPr bwMode="auto">
              <a:xfrm flipH="1" flipV="1">
                <a:off x="5734" y="2366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02" name="Line 4914"/>
              <p:cNvSpPr>
                <a:spLocks noChangeShapeType="1"/>
              </p:cNvSpPr>
              <p:nvPr/>
            </p:nvSpPr>
            <p:spPr bwMode="auto">
              <a:xfrm>
                <a:off x="5741" y="236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03" name="Line 4915"/>
              <p:cNvSpPr>
                <a:spLocks noChangeShapeType="1"/>
              </p:cNvSpPr>
              <p:nvPr/>
            </p:nvSpPr>
            <p:spPr bwMode="auto">
              <a:xfrm flipH="1" flipV="1">
                <a:off x="5742" y="236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04" name="Line 4916"/>
              <p:cNvSpPr>
                <a:spLocks noChangeShapeType="1"/>
              </p:cNvSpPr>
              <p:nvPr/>
            </p:nvSpPr>
            <p:spPr bwMode="auto">
              <a:xfrm>
                <a:off x="5747" y="2368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05" name="Line 4917"/>
              <p:cNvSpPr>
                <a:spLocks noChangeShapeType="1"/>
              </p:cNvSpPr>
              <p:nvPr/>
            </p:nvSpPr>
            <p:spPr bwMode="auto">
              <a:xfrm flipH="1">
                <a:off x="5752" y="237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06" name="Line 4918"/>
              <p:cNvSpPr>
                <a:spLocks noChangeShapeType="1"/>
              </p:cNvSpPr>
              <p:nvPr/>
            </p:nvSpPr>
            <p:spPr bwMode="auto">
              <a:xfrm>
                <a:off x="5753" y="2370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07" name="Line 4919"/>
              <p:cNvSpPr>
                <a:spLocks noChangeShapeType="1"/>
              </p:cNvSpPr>
              <p:nvPr/>
            </p:nvSpPr>
            <p:spPr bwMode="auto">
              <a:xfrm flipH="1">
                <a:off x="5804" y="2370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08" name="Line 4920"/>
              <p:cNvSpPr>
                <a:spLocks noChangeShapeType="1"/>
              </p:cNvSpPr>
              <p:nvPr/>
            </p:nvSpPr>
            <p:spPr bwMode="auto">
              <a:xfrm flipV="1">
                <a:off x="5806" y="2368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09" name="Line 4921"/>
              <p:cNvSpPr>
                <a:spLocks noChangeShapeType="1"/>
              </p:cNvSpPr>
              <p:nvPr/>
            </p:nvSpPr>
            <p:spPr bwMode="auto">
              <a:xfrm flipH="1">
                <a:off x="5811" y="2366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10" name="Line 4922"/>
              <p:cNvSpPr>
                <a:spLocks noChangeShapeType="1"/>
              </p:cNvSpPr>
              <p:nvPr/>
            </p:nvSpPr>
            <p:spPr bwMode="auto">
              <a:xfrm flipV="1">
                <a:off x="5813" y="2364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11" name="Line 4923"/>
              <p:cNvSpPr>
                <a:spLocks noChangeShapeType="1"/>
              </p:cNvSpPr>
              <p:nvPr/>
            </p:nvSpPr>
            <p:spPr bwMode="auto">
              <a:xfrm flipV="1">
                <a:off x="5868" y="236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12" name="Line 4924"/>
              <p:cNvSpPr>
                <a:spLocks noChangeShapeType="1"/>
              </p:cNvSpPr>
              <p:nvPr/>
            </p:nvSpPr>
            <p:spPr bwMode="auto">
              <a:xfrm>
                <a:off x="5868" y="236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13" name="Line 4925"/>
              <p:cNvSpPr>
                <a:spLocks noChangeShapeType="1"/>
              </p:cNvSpPr>
              <p:nvPr/>
            </p:nvSpPr>
            <p:spPr bwMode="auto">
              <a:xfrm flipH="1" flipV="1">
                <a:off x="5869" y="2367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14" name="Line 4926"/>
              <p:cNvSpPr>
                <a:spLocks noChangeShapeType="1"/>
              </p:cNvSpPr>
              <p:nvPr/>
            </p:nvSpPr>
            <p:spPr bwMode="auto">
              <a:xfrm>
                <a:off x="5871" y="237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15" name="Line 4927"/>
              <p:cNvSpPr>
                <a:spLocks noChangeShapeType="1"/>
              </p:cNvSpPr>
              <p:nvPr/>
            </p:nvSpPr>
            <p:spPr bwMode="auto">
              <a:xfrm flipH="1" flipV="1">
                <a:off x="4813" y="235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16" name="Line 4928"/>
              <p:cNvSpPr>
                <a:spLocks noChangeShapeType="1"/>
              </p:cNvSpPr>
              <p:nvPr/>
            </p:nvSpPr>
            <p:spPr bwMode="auto">
              <a:xfrm>
                <a:off x="4814" y="2361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17" name="Line 4929"/>
              <p:cNvSpPr>
                <a:spLocks noChangeShapeType="1"/>
              </p:cNvSpPr>
              <p:nvPr/>
            </p:nvSpPr>
            <p:spPr bwMode="auto">
              <a:xfrm flipH="1">
                <a:off x="4841" y="235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18" name="Line 4930"/>
              <p:cNvSpPr>
                <a:spLocks noChangeShapeType="1"/>
              </p:cNvSpPr>
              <p:nvPr/>
            </p:nvSpPr>
            <p:spPr bwMode="auto">
              <a:xfrm flipV="1">
                <a:off x="4840" y="2357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19" name="Line 4931"/>
              <p:cNvSpPr>
                <a:spLocks noChangeShapeType="1"/>
              </p:cNvSpPr>
              <p:nvPr/>
            </p:nvSpPr>
            <p:spPr bwMode="auto">
              <a:xfrm flipH="1">
                <a:off x="4859" y="2356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20" name="Line 4932"/>
              <p:cNvSpPr>
                <a:spLocks noChangeShapeType="1"/>
              </p:cNvSpPr>
              <p:nvPr/>
            </p:nvSpPr>
            <p:spPr bwMode="auto">
              <a:xfrm flipV="1">
                <a:off x="4859" y="236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21" name="Line 4933"/>
              <p:cNvSpPr>
                <a:spLocks noChangeShapeType="1"/>
              </p:cNvSpPr>
              <p:nvPr/>
            </p:nvSpPr>
            <p:spPr bwMode="auto">
              <a:xfrm flipV="1">
                <a:off x="4974" y="2356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22" name="Line 4934"/>
              <p:cNvSpPr>
                <a:spLocks noChangeShapeType="1"/>
              </p:cNvSpPr>
              <p:nvPr/>
            </p:nvSpPr>
            <p:spPr bwMode="auto">
              <a:xfrm>
                <a:off x="4974" y="235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23" name="Line 4935"/>
              <p:cNvSpPr>
                <a:spLocks noChangeShapeType="1"/>
              </p:cNvSpPr>
              <p:nvPr/>
            </p:nvSpPr>
            <p:spPr bwMode="auto">
              <a:xfrm flipV="1">
                <a:off x="4990" y="2356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24" name="Line 4936"/>
              <p:cNvSpPr>
                <a:spLocks noChangeShapeType="1"/>
              </p:cNvSpPr>
              <p:nvPr/>
            </p:nvSpPr>
            <p:spPr bwMode="auto">
              <a:xfrm>
                <a:off x="4990" y="235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25" name="Line 4937"/>
              <p:cNvSpPr>
                <a:spLocks noChangeShapeType="1"/>
              </p:cNvSpPr>
              <p:nvPr/>
            </p:nvSpPr>
            <p:spPr bwMode="auto">
              <a:xfrm flipH="1">
                <a:off x="5048" y="2356"/>
                <a:ext cx="4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26" name="Line 4938"/>
              <p:cNvSpPr>
                <a:spLocks noChangeShapeType="1"/>
              </p:cNvSpPr>
              <p:nvPr/>
            </p:nvSpPr>
            <p:spPr bwMode="auto">
              <a:xfrm flipV="1">
                <a:off x="5048" y="236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27" name="Line 4939"/>
              <p:cNvSpPr>
                <a:spLocks noChangeShapeType="1"/>
              </p:cNvSpPr>
              <p:nvPr/>
            </p:nvSpPr>
            <p:spPr bwMode="auto">
              <a:xfrm flipH="1" flipV="1">
                <a:off x="5093" y="235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28" name="Line 4940"/>
              <p:cNvSpPr>
                <a:spLocks noChangeShapeType="1"/>
              </p:cNvSpPr>
              <p:nvPr/>
            </p:nvSpPr>
            <p:spPr bwMode="auto">
              <a:xfrm>
                <a:off x="5094" y="2357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29" name="Line 4941"/>
              <p:cNvSpPr>
                <a:spLocks noChangeShapeType="1"/>
              </p:cNvSpPr>
              <p:nvPr/>
            </p:nvSpPr>
            <p:spPr bwMode="auto">
              <a:xfrm flipH="1" flipV="1">
                <a:off x="5145" y="2356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30" name="Line 4942"/>
              <p:cNvSpPr>
                <a:spLocks noChangeShapeType="1"/>
              </p:cNvSpPr>
              <p:nvPr/>
            </p:nvSpPr>
            <p:spPr bwMode="auto">
              <a:xfrm>
                <a:off x="5146" y="2360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31" name="Line 4943"/>
              <p:cNvSpPr>
                <a:spLocks noChangeShapeType="1"/>
              </p:cNvSpPr>
              <p:nvPr/>
            </p:nvSpPr>
            <p:spPr bwMode="auto">
              <a:xfrm flipH="1" flipV="1">
                <a:off x="5224" y="2356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32" name="Line 4944"/>
              <p:cNvSpPr>
                <a:spLocks noChangeShapeType="1"/>
              </p:cNvSpPr>
              <p:nvPr/>
            </p:nvSpPr>
            <p:spPr bwMode="auto">
              <a:xfrm>
                <a:off x="5225" y="236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33" name="Line 4945"/>
              <p:cNvSpPr>
                <a:spLocks noChangeShapeType="1"/>
              </p:cNvSpPr>
              <p:nvPr/>
            </p:nvSpPr>
            <p:spPr bwMode="auto">
              <a:xfrm flipH="1" flipV="1">
                <a:off x="5349" y="2356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34" name="Line 4946"/>
              <p:cNvSpPr>
                <a:spLocks noChangeShapeType="1"/>
              </p:cNvSpPr>
              <p:nvPr/>
            </p:nvSpPr>
            <p:spPr bwMode="auto">
              <a:xfrm>
                <a:off x="5352" y="2360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35" name="Line 4947"/>
              <p:cNvSpPr>
                <a:spLocks noChangeShapeType="1"/>
              </p:cNvSpPr>
              <p:nvPr/>
            </p:nvSpPr>
            <p:spPr bwMode="auto">
              <a:xfrm flipH="1">
                <a:off x="5372" y="2356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36" name="Line 4948"/>
              <p:cNvSpPr>
                <a:spLocks noChangeShapeType="1"/>
              </p:cNvSpPr>
              <p:nvPr/>
            </p:nvSpPr>
            <p:spPr bwMode="auto">
              <a:xfrm flipV="1">
                <a:off x="5372" y="236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37" name="Line 4949"/>
              <p:cNvSpPr>
                <a:spLocks noChangeShapeType="1"/>
              </p:cNvSpPr>
              <p:nvPr/>
            </p:nvSpPr>
            <p:spPr bwMode="auto">
              <a:xfrm flipH="1" flipV="1">
                <a:off x="5721" y="2356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38" name="Line 4950"/>
              <p:cNvSpPr>
                <a:spLocks noChangeShapeType="1"/>
              </p:cNvSpPr>
              <p:nvPr/>
            </p:nvSpPr>
            <p:spPr bwMode="auto">
              <a:xfrm>
                <a:off x="5725" y="2359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39" name="Line 4951"/>
              <p:cNvSpPr>
                <a:spLocks noChangeShapeType="1"/>
              </p:cNvSpPr>
              <p:nvPr/>
            </p:nvSpPr>
            <p:spPr bwMode="auto">
              <a:xfrm flipH="1" flipV="1">
                <a:off x="5727" y="236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40" name="Line 4952"/>
              <p:cNvSpPr>
                <a:spLocks noChangeShapeType="1"/>
              </p:cNvSpPr>
              <p:nvPr/>
            </p:nvSpPr>
            <p:spPr bwMode="auto">
              <a:xfrm>
                <a:off x="5728" y="2362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41" name="Line 4953"/>
              <p:cNvSpPr>
                <a:spLocks noChangeShapeType="1"/>
              </p:cNvSpPr>
              <p:nvPr/>
            </p:nvSpPr>
            <p:spPr bwMode="auto">
              <a:xfrm flipH="1">
                <a:off x="5815" y="2360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42" name="Line 4954"/>
              <p:cNvSpPr>
                <a:spLocks noChangeShapeType="1"/>
              </p:cNvSpPr>
              <p:nvPr/>
            </p:nvSpPr>
            <p:spPr bwMode="auto">
              <a:xfrm flipV="1">
                <a:off x="5821" y="2356"/>
                <a:ext cx="7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43" name="Line 4955"/>
              <p:cNvSpPr>
                <a:spLocks noChangeShapeType="1"/>
              </p:cNvSpPr>
              <p:nvPr/>
            </p:nvSpPr>
            <p:spPr bwMode="auto">
              <a:xfrm flipH="1" flipV="1">
                <a:off x="5859" y="235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44" name="Line 4956"/>
              <p:cNvSpPr>
                <a:spLocks noChangeShapeType="1"/>
              </p:cNvSpPr>
              <p:nvPr/>
            </p:nvSpPr>
            <p:spPr bwMode="auto">
              <a:xfrm>
                <a:off x="5861" y="235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45" name="Line 4957"/>
              <p:cNvSpPr>
                <a:spLocks noChangeShapeType="1"/>
              </p:cNvSpPr>
              <p:nvPr/>
            </p:nvSpPr>
            <p:spPr bwMode="auto">
              <a:xfrm flipH="1" flipV="1">
                <a:off x="5862" y="2357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46" name="Line 4958"/>
              <p:cNvSpPr>
                <a:spLocks noChangeShapeType="1"/>
              </p:cNvSpPr>
              <p:nvPr/>
            </p:nvSpPr>
            <p:spPr bwMode="auto">
              <a:xfrm>
                <a:off x="5865" y="2361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47" name="Line 4959"/>
              <p:cNvSpPr>
                <a:spLocks noChangeShapeType="1"/>
              </p:cNvSpPr>
              <p:nvPr/>
            </p:nvSpPr>
            <p:spPr bwMode="auto">
              <a:xfrm flipH="1" flipV="1">
                <a:off x="4812" y="234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48" name="Line 4960"/>
              <p:cNvSpPr>
                <a:spLocks noChangeShapeType="1"/>
              </p:cNvSpPr>
              <p:nvPr/>
            </p:nvSpPr>
            <p:spPr bwMode="auto">
              <a:xfrm>
                <a:off x="4813" y="235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49" name="Line 4961"/>
              <p:cNvSpPr>
                <a:spLocks noChangeShapeType="1"/>
              </p:cNvSpPr>
              <p:nvPr/>
            </p:nvSpPr>
            <p:spPr bwMode="auto">
              <a:xfrm flipV="1">
                <a:off x="4842" y="2353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50" name="Line 4962"/>
              <p:cNvSpPr>
                <a:spLocks noChangeShapeType="1"/>
              </p:cNvSpPr>
              <p:nvPr/>
            </p:nvSpPr>
            <p:spPr bwMode="auto">
              <a:xfrm flipH="1">
                <a:off x="4842" y="2349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51" name="Line 4963"/>
              <p:cNvSpPr>
                <a:spLocks noChangeShapeType="1"/>
              </p:cNvSpPr>
              <p:nvPr/>
            </p:nvSpPr>
            <p:spPr bwMode="auto">
              <a:xfrm flipH="1">
                <a:off x="4862" y="2349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52" name="Line 4964"/>
              <p:cNvSpPr>
                <a:spLocks noChangeShapeType="1"/>
              </p:cNvSpPr>
              <p:nvPr/>
            </p:nvSpPr>
            <p:spPr bwMode="auto">
              <a:xfrm flipV="1">
                <a:off x="4860" y="2353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53" name="Line 4965"/>
              <p:cNvSpPr>
                <a:spLocks noChangeShapeType="1"/>
              </p:cNvSpPr>
              <p:nvPr/>
            </p:nvSpPr>
            <p:spPr bwMode="auto">
              <a:xfrm flipH="1" flipV="1">
                <a:off x="4973" y="234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54" name="Line 4966"/>
              <p:cNvSpPr>
                <a:spLocks noChangeShapeType="1"/>
              </p:cNvSpPr>
              <p:nvPr/>
            </p:nvSpPr>
            <p:spPr bwMode="auto">
              <a:xfrm>
                <a:off x="4974" y="2352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55" name="Line 4967"/>
              <p:cNvSpPr>
                <a:spLocks noChangeShapeType="1"/>
              </p:cNvSpPr>
              <p:nvPr/>
            </p:nvSpPr>
            <p:spPr bwMode="auto">
              <a:xfrm flipV="1">
                <a:off x="4989" y="234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56" name="Line 4968"/>
              <p:cNvSpPr>
                <a:spLocks noChangeShapeType="1"/>
              </p:cNvSpPr>
              <p:nvPr/>
            </p:nvSpPr>
            <p:spPr bwMode="auto">
              <a:xfrm>
                <a:off x="4989" y="235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57" name="Line 4969"/>
              <p:cNvSpPr>
                <a:spLocks noChangeShapeType="1"/>
              </p:cNvSpPr>
              <p:nvPr/>
            </p:nvSpPr>
            <p:spPr bwMode="auto">
              <a:xfrm flipV="1">
                <a:off x="5052" y="235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58" name="Line 4970"/>
              <p:cNvSpPr>
                <a:spLocks noChangeShapeType="1"/>
              </p:cNvSpPr>
              <p:nvPr/>
            </p:nvSpPr>
            <p:spPr bwMode="auto">
              <a:xfrm flipV="1">
                <a:off x="5057" y="2349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59" name="Line 4971"/>
              <p:cNvSpPr>
                <a:spLocks noChangeShapeType="1"/>
              </p:cNvSpPr>
              <p:nvPr/>
            </p:nvSpPr>
            <p:spPr bwMode="auto">
              <a:xfrm flipH="1" flipV="1">
                <a:off x="5090" y="234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60" name="Line 4972"/>
              <p:cNvSpPr>
                <a:spLocks noChangeShapeType="1"/>
              </p:cNvSpPr>
              <p:nvPr/>
            </p:nvSpPr>
            <p:spPr bwMode="auto">
              <a:xfrm>
                <a:off x="5091" y="2352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61" name="Line 4973"/>
              <p:cNvSpPr>
                <a:spLocks noChangeShapeType="1"/>
              </p:cNvSpPr>
              <p:nvPr/>
            </p:nvSpPr>
            <p:spPr bwMode="auto">
              <a:xfrm flipH="1" flipV="1">
                <a:off x="5144" y="234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62" name="Line 4974"/>
              <p:cNvSpPr>
                <a:spLocks noChangeShapeType="1"/>
              </p:cNvSpPr>
              <p:nvPr/>
            </p:nvSpPr>
            <p:spPr bwMode="auto">
              <a:xfrm>
                <a:off x="5145" y="235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63" name="Line 4975"/>
              <p:cNvSpPr>
                <a:spLocks noChangeShapeType="1"/>
              </p:cNvSpPr>
              <p:nvPr/>
            </p:nvSpPr>
            <p:spPr bwMode="auto">
              <a:xfrm flipH="1" flipV="1">
                <a:off x="5222" y="2349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64" name="Line 4976"/>
              <p:cNvSpPr>
                <a:spLocks noChangeShapeType="1"/>
              </p:cNvSpPr>
              <p:nvPr/>
            </p:nvSpPr>
            <p:spPr bwMode="auto">
              <a:xfrm>
                <a:off x="5224" y="235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65" name="Line 4977"/>
              <p:cNvSpPr>
                <a:spLocks noChangeShapeType="1"/>
              </p:cNvSpPr>
              <p:nvPr/>
            </p:nvSpPr>
            <p:spPr bwMode="auto">
              <a:xfrm flipH="1" flipV="1">
                <a:off x="5343" y="2349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66" name="Line 4978"/>
              <p:cNvSpPr>
                <a:spLocks noChangeShapeType="1"/>
              </p:cNvSpPr>
              <p:nvPr/>
            </p:nvSpPr>
            <p:spPr bwMode="auto">
              <a:xfrm>
                <a:off x="5345" y="2351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67" name="Line 4979"/>
              <p:cNvSpPr>
                <a:spLocks noChangeShapeType="1"/>
              </p:cNvSpPr>
              <p:nvPr/>
            </p:nvSpPr>
            <p:spPr bwMode="auto">
              <a:xfrm flipH="1" flipV="1">
                <a:off x="5348" y="235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68" name="Line 4980"/>
              <p:cNvSpPr>
                <a:spLocks noChangeShapeType="1"/>
              </p:cNvSpPr>
              <p:nvPr/>
            </p:nvSpPr>
            <p:spPr bwMode="auto">
              <a:xfrm>
                <a:off x="5349" y="235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69" name="Line 4981"/>
              <p:cNvSpPr>
                <a:spLocks noChangeShapeType="1"/>
              </p:cNvSpPr>
              <p:nvPr/>
            </p:nvSpPr>
            <p:spPr bwMode="auto">
              <a:xfrm flipH="1">
                <a:off x="5373" y="234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70" name="Line 4982"/>
              <p:cNvSpPr>
                <a:spLocks noChangeShapeType="1"/>
              </p:cNvSpPr>
              <p:nvPr/>
            </p:nvSpPr>
            <p:spPr bwMode="auto">
              <a:xfrm flipV="1">
                <a:off x="5373" y="235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71" name="Line 4983"/>
              <p:cNvSpPr>
                <a:spLocks noChangeShapeType="1"/>
              </p:cNvSpPr>
              <p:nvPr/>
            </p:nvSpPr>
            <p:spPr bwMode="auto">
              <a:xfrm>
                <a:off x="5719" y="234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72" name="Line 4984"/>
              <p:cNvSpPr>
                <a:spLocks noChangeShapeType="1"/>
              </p:cNvSpPr>
              <p:nvPr/>
            </p:nvSpPr>
            <p:spPr bwMode="auto">
              <a:xfrm flipH="1" flipV="1">
                <a:off x="5719" y="2351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73" name="Line 4985"/>
              <p:cNvSpPr>
                <a:spLocks noChangeShapeType="1"/>
              </p:cNvSpPr>
              <p:nvPr/>
            </p:nvSpPr>
            <p:spPr bwMode="auto">
              <a:xfrm>
                <a:off x="5721" y="235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74" name="Line 4986"/>
              <p:cNvSpPr>
                <a:spLocks noChangeShapeType="1"/>
              </p:cNvSpPr>
              <p:nvPr/>
            </p:nvSpPr>
            <p:spPr bwMode="auto">
              <a:xfrm flipH="1">
                <a:off x="5828" y="235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75" name="Line 4987"/>
              <p:cNvSpPr>
                <a:spLocks noChangeShapeType="1"/>
              </p:cNvSpPr>
              <p:nvPr/>
            </p:nvSpPr>
            <p:spPr bwMode="auto">
              <a:xfrm flipV="1">
                <a:off x="5829" y="2353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76" name="Line 4988"/>
              <p:cNvSpPr>
                <a:spLocks noChangeShapeType="1"/>
              </p:cNvSpPr>
              <p:nvPr/>
            </p:nvSpPr>
            <p:spPr bwMode="auto">
              <a:xfrm flipH="1">
                <a:off x="5833" y="2351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77" name="Line 4989"/>
              <p:cNvSpPr>
                <a:spLocks noChangeShapeType="1"/>
              </p:cNvSpPr>
              <p:nvPr/>
            </p:nvSpPr>
            <p:spPr bwMode="auto">
              <a:xfrm>
                <a:off x="5839" y="2351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78" name="Line 4990"/>
              <p:cNvSpPr>
                <a:spLocks noChangeShapeType="1"/>
              </p:cNvSpPr>
              <p:nvPr/>
            </p:nvSpPr>
            <p:spPr bwMode="auto">
              <a:xfrm flipH="1">
                <a:off x="5843" y="2351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79" name="Line 4991"/>
              <p:cNvSpPr>
                <a:spLocks noChangeShapeType="1"/>
              </p:cNvSpPr>
              <p:nvPr/>
            </p:nvSpPr>
            <p:spPr bwMode="auto">
              <a:xfrm flipH="1">
                <a:off x="5845" y="235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80" name="Line 4992"/>
              <p:cNvSpPr>
                <a:spLocks noChangeShapeType="1"/>
              </p:cNvSpPr>
              <p:nvPr/>
            </p:nvSpPr>
            <p:spPr bwMode="auto">
              <a:xfrm>
                <a:off x="5850" y="2351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81" name="Line 4993"/>
              <p:cNvSpPr>
                <a:spLocks noChangeShapeType="1"/>
              </p:cNvSpPr>
              <p:nvPr/>
            </p:nvSpPr>
            <p:spPr bwMode="auto">
              <a:xfrm flipH="1" flipV="1">
                <a:off x="5854" y="2353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82" name="Line 4994"/>
              <p:cNvSpPr>
                <a:spLocks noChangeShapeType="1"/>
              </p:cNvSpPr>
              <p:nvPr/>
            </p:nvSpPr>
            <p:spPr bwMode="auto">
              <a:xfrm>
                <a:off x="5856" y="2354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83" name="Line 4995"/>
              <p:cNvSpPr>
                <a:spLocks noChangeShapeType="1"/>
              </p:cNvSpPr>
              <p:nvPr/>
            </p:nvSpPr>
            <p:spPr bwMode="auto">
              <a:xfrm flipH="1" flipV="1">
                <a:off x="4812" y="2341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84" name="Line 4996"/>
              <p:cNvSpPr>
                <a:spLocks noChangeShapeType="1"/>
              </p:cNvSpPr>
              <p:nvPr/>
            </p:nvSpPr>
            <p:spPr bwMode="auto">
              <a:xfrm flipV="1">
                <a:off x="4812" y="2347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85" name="Line 4997"/>
              <p:cNvSpPr>
                <a:spLocks noChangeShapeType="1"/>
              </p:cNvSpPr>
              <p:nvPr/>
            </p:nvSpPr>
            <p:spPr bwMode="auto">
              <a:xfrm flipH="1">
                <a:off x="4844" y="2341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86" name="Line 4998"/>
              <p:cNvSpPr>
                <a:spLocks noChangeShapeType="1"/>
              </p:cNvSpPr>
              <p:nvPr/>
            </p:nvSpPr>
            <p:spPr bwMode="auto">
              <a:xfrm flipV="1">
                <a:off x="4843" y="2347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87" name="Line 4999"/>
              <p:cNvSpPr>
                <a:spLocks noChangeShapeType="1"/>
              </p:cNvSpPr>
              <p:nvPr/>
            </p:nvSpPr>
            <p:spPr bwMode="auto">
              <a:xfrm flipV="1">
                <a:off x="4863" y="2341"/>
                <a:ext cx="3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88" name="Line 5000"/>
              <p:cNvSpPr>
                <a:spLocks noChangeShapeType="1"/>
              </p:cNvSpPr>
              <p:nvPr/>
            </p:nvSpPr>
            <p:spPr bwMode="auto">
              <a:xfrm flipH="1" flipV="1">
                <a:off x="4970" y="2341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89" name="Line 5001"/>
              <p:cNvSpPr>
                <a:spLocks noChangeShapeType="1"/>
              </p:cNvSpPr>
              <p:nvPr/>
            </p:nvSpPr>
            <p:spPr bwMode="auto">
              <a:xfrm>
                <a:off x="4972" y="2346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90" name="Line 5002"/>
              <p:cNvSpPr>
                <a:spLocks noChangeShapeType="1"/>
              </p:cNvSpPr>
              <p:nvPr/>
            </p:nvSpPr>
            <p:spPr bwMode="auto">
              <a:xfrm flipH="1" flipV="1">
                <a:off x="4988" y="2341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91" name="Line 5003"/>
              <p:cNvSpPr>
                <a:spLocks noChangeShapeType="1"/>
              </p:cNvSpPr>
              <p:nvPr/>
            </p:nvSpPr>
            <p:spPr bwMode="auto">
              <a:xfrm>
                <a:off x="4989" y="2345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92" name="Line 5004"/>
              <p:cNvSpPr>
                <a:spLocks noChangeShapeType="1"/>
              </p:cNvSpPr>
              <p:nvPr/>
            </p:nvSpPr>
            <p:spPr bwMode="auto">
              <a:xfrm flipH="1">
                <a:off x="5059" y="2346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93" name="Line 5005"/>
              <p:cNvSpPr>
                <a:spLocks noChangeShapeType="1"/>
              </p:cNvSpPr>
              <p:nvPr/>
            </p:nvSpPr>
            <p:spPr bwMode="auto">
              <a:xfrm flipV="1">
                <a:off x="5063" y="2344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94" name="Line 5006"/>
              <p:cNvSpPr>
                <a:spLocks noChangeShapeType="1"/>
              </p:cNvSpPr>
              <p:nvPr/>
            </p:nvSpPr>
            <p:spPr bwMode="auto">
              <a:xfrm flipH="1">
                <a:off x="5068" y="2342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95" name="Line 5007"/>
              <p:cNvSpPr>
                <a:spLocks noChangeShapeType="1"/>
              </p:cNvSpPr>
              <p:nvPr/>
            </p:nvSpPr>
            <p:spPr bwMode="auto">
              <a:xfrm flipV="1">
                <a:off x="5072" y="2341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96" name="Line 5008"/>
              <p:cNvSpPr>
                <a:spLocks noChangeShapeType="1"/>
              </p:cNvSpPr>
              <p:nvPr/>
            </p:nvSpPr>
            <p:spPr bwMode="auto">
              <a:xfrm flipH="1">
                <a:off x="5079" y="234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97" name="Line 5009"/>
              <p:cNvSpPr>
                <a:spLocks noChangeShapeType="1"/>
              </p:cNvSpPr>
              <p:nvPr/>
            </p:nvSpPr>
            <p:spPr bwMode="auto">
              <a:xfrm flipH="1" flipV="1">
                <a:off x="5080" y="2341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98" name="Line 5010"/>
              <p:cNvSpPr>
                <a:spLocks noChangeShapeType="1"/>
              </p:cNvSpPr>
              <p:nvPr/>
            </p:nvSpPr>
            <p:spPr bwMode="auto">
              <a:xfrm>
                <a:off x="5086" y="2344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99" name="Line 5011"/>
              <p:cNvSpPr>
                <a:spLocks noChangeShapeType="1"/>
              </p:cNvSpPr>
              <p:nvPr/>
            </p:nvSpPr>
            <p:spPr bwMode="auto">
              <a:xfrm flipH="1" flipV="1">
                <a:off x="5088" y="234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00" name="Line 5012"/>
              <p:cNvSpPr>
                <a:spLocks noChangeShapeType="1"/>
              </p:cNvSpPr>
              <p:nvPr/>
            </p:nvSpPr>
            <p:spPr bwMode="auto">
              <a:xfrm>
                <a:off x="5089" y="2347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01" name="Line 5013"/>
              <p:cNvSpPr>
                <a:spLocks noChangeShapeType="1"/>
              </p:cNvSpPr>
              <p:nvPr/>
            </p:nvSpPr>
            <p:spPr bwMode="auto">
              <a:xfrm flipV="1">
                <a:off x="5144" y="2341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02" name="Line 5014"/>
              <p:cNvSpPr>
                <a:spLocks noChangeShapeType="1"/>
              </p:cNvSpPr>
              <p:nvPr/>
            </p:nvSpPr>
            <p:spPr bwMode="auto">
              <a:xfrm>
                <a:off x="5144" y="234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03" name="Line 5015"/>
              <p:cNvSpPr>
                <a:spLocks noChangeShapeType="1"/>
              </p:cNvSpPr>
              <p:nvPr/>
            </p:nvSpPr>
            <p:spPr bwMode="auto">
              <a:xfrm flipV="1">
                <a:off x="5220" y="234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04" name="Line 5016"/>
              <p:cNvSpPr>
                <a:spLocks noChangeShapeType="1"/>
              </p:cNvSpPr>
              <p:nvPr/>
            </p:nvSpPr>
            <p:spPr bwMode="auto">
              <a:xfrm>
                <a:off x="5220" y="2342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05" name="Line 5017"/>
              <p:cNvSpPr>
                <a:spLocks noChangeShapeType="1"/>
              </p:cNvSpPr>
              <p:nvPr/>
            </p:nvSpPr>
            <p:spPr bwMode="auto">
              <a:xfrm flipV="1">
                <a:off x="5222" y="234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06" name="Line 5018"/>
              <p:cNvSpPr>
                <a:spLocks noChangeShapeType="1"/>
              </p:cNvSpPr>
              <p:nvPr/>
            </p:nvSpPr>
            <p:spPr bwMode="auto">
              <a:xfrm>
                <a:off x="5222" y="234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07" name="Line 5019"/>
              <p:cNvSpPr>
                <a:spLocks noChangeShapeType="1"/>
              </p:cNvSpPr>
              <p:nvPr/>
            </p:nvSpPr>
            <p:spPr bwMode="auto">
              <a:xfrm flipH="1" flipV="1">
                <a:off x="5316" y="2341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08" name="Line 5020"/>
              <p:cNvSpPr>
                <a:spLocks noChangeShapeType="1"/>
              </p:cNvSpPr>
              <p:nvPr/>
            </p:nvSpPr>
            <p:spPr bwMode="auto">
              <a:xfrm>
                <a:off x="5322" y="2342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09" name="Line 5021"/>
              <p:cNvSpPr>
                <a:spLocks noChangeShapeType="1"/>
              </p:cNvSpPr>
              <p:nvPr/>
            </p:nvSpPr>
            <p:spPr bwMode="auto">
              <a:xfrm flipH="1">
                <a:off x="5325" y="2344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10" name="Line 5022"/>
              <p:cNvSpPr>
                <a:spLocks noChangeShapeType="1"/>
              </p:cNvSpPr>
              <p:nvPr/>
            </p:nvSpPr>
            <p:spPr bwMode="auto">
              <a:xfrm>
                <a:off x="5329" y="2344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11" name="Line 5023"/>
              <p:cNvSpPr>
                <a:spLocks noChangeShapeType="1"/>
              </p:cNvSpPr>
              <p:nvPr/>
            </p:nvSpPr>
            <p:spPr bwMode="auto">
              <a:xfrm flipH="1">
                <a:off x="5333" y="2345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12" name="Line 5024"/>
              <p:cNvSpPr>
                <a:spLocks noChangeShapeType="1"/>
              </p:cNvSpPr>
              <p:nvPr/>
            </p:nvSpPr>
            <p:spPr bwMode="auto">
              <a:xfrm>
                <a:off x="5336" y="2345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13" name="Line 5025"/>
              <p:cNvSpPr>
                <a:spLocks noChangeShapeType="1"/>
              </p:cNvSpPr>
              <p:nvPr/>
            </p:nvSpPr>
            <p:spPr bwMode="auto">
              <a:xfrm flipH="1">
                <a:off x="5340" y="234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14" name="Line 5026"/>
              <p:cNvSpPr>
                <a:spLocks noChangeShapeType="1"/>
              </p:cNvSpPr>
              <p:nvPr/>
            </p:nvSpPr>
            <p:spPr bwMode="auto">
              <a:xfrm>
                <a:off x="5341" y="2347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15" name="Line 5027"/>
              <p:cNvSpPr>
                <a:spLocks noChangeShapeType="1"/>
              </p:cNvSpPr>
              <p:nvPr/>
            </p:nvSpPr>
            <p:spPr bwMode="auto">
              <a:xfrm flipV="1">
                <a:off x="5374" y="2341"/>
                <a:ext cx="5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4317" name="Group 5229"/>
            <p:cNvGrpSpPr>
              <a:grpSpLocks/>
            </p:cNvGrpSpPr>
            <p:nvPr/>
          </p:nvGrpSpPr>
          <p:grpSpPr bwMode="auto">
            <a:xfrm>
              <a:off x="4810" y="2287"/>
              <a:ext cx="964" cy="63"/>
              <a:chOff x="4812" y="2286"/>
              <a:chExt cx="964" cy="63"/>
            </a:xfrm>
          </p:grpSpPr>
          <p:sp>
            <p:nvSpPr>
              <p:cNvPr id="94117" name="Line 5029"/>
              <p:cNvSpPr>
                <a:spLocks noChangeShapeType="1"/>
              </p:cNvSpPr>
              <p:nvPr/>
            </p:nvSpPr>
            <p:spPr bwMode="auto">
              <a:xfrm flipH="1">
                <a:off x="5379" y="234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18" name="Line 5030"/>
              <p:cNvSpPr>
                <a:spLocks noChangeShapeType="1"/>
              </p:cNvSpPr>
              <p:nvPr/>
            </p:nvSpPr>
            <p:spPr bwMode="auto">
              <a:xfrm flipV="1">
                <a:off x="5719" y="234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19" name="Line 5031"/>
              <p:cNvSpPr>
                <a:spLocks noChangeShapeType="1"/>
              </p:cNvSpPr>
              <p:nvPr/>
            </p:nvSpPr>
            <p:spPr bwMode="auto">
              <a:xfrm flipV="1">
                <a:off x="5719" y="2347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20" name="Line 5032"/>
              <p:cNvSpPr>
                <a:spLocks noChangeShapeType="1"/>
              </p:cNvSpPr>
              <p:nvPr/>
            </p:nvSpPr>
            <p:spPr bwMode="auto">
              <a:xfrm flipH="1">
                <a:off x="5721" y="2344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21" name="Line 5033"/>
              <p:cNvSpPr>
                <a:spLocks noChangeShapeType="1"/>
              </p:cNvSpPr>
              <p:nvPr/>
            </p:nvSpPr>
            <p:spPr bwMode="auto">
              <a:xfrm flipV="1">
                <a:off x="5727" y="2341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22" name="Line 5034"/>
              <p:cNvSpPr>
                <a:spLocks noChangeShapeType="1"/>
              </p:cNvSpPr>
              <p:nvPr/>
            </p:nvSpPr>
            <p:spPr bwMode="auto">
              <a:xfrm flipH="1">
                <a:off x="4812" y="2333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23" name="Line 5035"/>
              <p:cNvSpPr>
                <a:spLocks noChangeShapeType="1"/>
              </p:cNvSpPr>
              <p:nvPr/>
            </p:nvSpPr>
            <p:spPr bwMode="auto">
              <a:xfrm flipV="1">
                <a:off x="4812" y="233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24" name="Line 5036"/>
              <p:cNvSpPr>
                <a:spLocks noChangeShapeType="1"/>
              </p:cNvSpPr>
              <p:nvPr/>
            </p:nvSpPr>
            <p:spPr bwMode="auto">
              <a:xfrm flipH="1">
                <a:off x="4848" y="233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25" name="Line 5037"/>
              <p:cNvSpPr>
                <a:spLocks noChangeShapeType="1"/>
              </p:cNvSpPr>
              <p:nvPr/>
            </p:nvSpPr>
            <p:spPr bwMode="auto">
              <a:xfrm flipV="1">
                <a:off x="4845" y="2335"/>
                <a:ext cx="3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26" name="Line 5038"/>
              <p:cNvSpPr>
                <a:spLocks noChangeShapeType="1"/>
              </p:cNvSpPr>
              <p:nvPr/>
            </p:nvSpPr>
            <p:spPr bwMode="auto">
              <a:xfrm flipH="1">
                <a:off x="4866" y="2333"/>
                <a:ext cx="5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27" name="Line 5039"/>
              <p:cNvSpPr>
                <a:spLocks noChangeShapeType="1"/>
              </p:cNvSpPr>
              <p:nvPr/>
            </p:nvSpPr>
            <p:spPr bwMode="auto">
              <a:xfrm flipV="1">
                <a:off x="4866" y="234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28" name="Line 5040"/>
              <p:cNvSpPr>
                <a:spLocks noChangeShapeType="1"/>
              </p:cNvSpPr>
              <p:nvPr/>
            </p:nvSpPr>
            <p:spPr bwMode="auto">
              <a:xfrm flipH="1" flipV="1">
                <a:off x="4966" y="233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29" name="Line 5041"/>
              <p:cNvSpPr>
                <a:spLocks noChangeShapeType="1"/>
              </p:cNvSpPr>
              <p:nvPr/>
            </p:nvSpPr>
            <p:spPr bwMode="auto">
              <a:xfrm>
                <a:off x="4967" y="2334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30" name="Line 5042"/>
              <p:cNvSpPr>
                <a:spLocks noChangeShapeType="1"/>
              </p:cNvSpPr>
              <p:nvPr/>
            </p:nvSpPr>
            <p:spPr bwMode="auto">
              <a:xfrm flipV="1">
                <a:off x="4970" y="233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31" name="Line 5043"/>
              <p:cNvSpPr>
                <a:spLocks noChangeShapeType="1"/>
              </p:cNvSpPr>
              <p:nvPr/>
            </p:nvSpPr>
            <p:spPr bwMode="auto">
              <a:xfrm>
                <a:off x="4970" y="234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32" name="Line 5044"/>
              <p:cNvSpPr>
                <a:spLocks noChangeShapeType="1"/>
              </p:cNvSpPr>
              <p:nvPr/>
            </p:nvSpPr>
            <p:spPr bwMode="auto">
              <a:xfrm flipH="1" flipV="1">
                <a:off x="4986" y="2333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33" name="Line 5045"/>
              <p:cNvSpPr>
                <a:spLocks noChangeShapeType="1"/>
              </p:cNvSpPr>
              <p:nvPr/>
            </p:nvSpPr>
            <p:spPr bwMode="auto">
              <a:xfrm>
                <a:off x="4988" y="2338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34" name="Line 5046"/>
              <p:cNvSpPr>
                <a:spLocks noChangeShapeType="1"/>
              </p:cNvSpPr>
              <p:nvPr/>
            </p:nvSpPr>
            <p:spPr bwMode="auto">
              <a:xfrm>
                <a:off x="5144" y="2333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35" name="Line 5047"/>
              <p:cNvSpPr>
                <a:spLocks noChangeShapeType="1"/>
              </p:cNvSpPr>
              <p:nvPr/>
            </p:nvSpPr>
            <p:spPr bwMode="auto">
              <a:xfrm flipV="1">
                <a:off x="5144" y="234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36" name="Line 5048"/>
              <p:cNvSpPr>
                <a:spLocks noChangeShapeType="1"/>
              </p:cNvSpPr>
              <p:nvPr/>
            </p:nvSpPr>
            <p:spPr bwMode="auto">
              <a:xfrm flipH="1" flipV="1">
                <a:off x="5218" y="233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37" name="Line 5049"/>
              <p:cNvSpPr>
                <a:spLocks noChangeShapeType="1"/>
              </p:cNvSpPr>
              <p:nvPr/>
            </p:nvSpPr>
            <p:spPr bwMode="auto">
              <a:xfrm>
                <a:off x="5219" y="2335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38" name="Line 5050"/>
              <p:cNvSpPr>
                <a:spLocks noChangeShapeType="1"/>
              </p:cNvSpPr>
              <p:nvPr/>
            </p:nvSpPr>
            <p:spPr bwMode="auto">
              <a:xfrm>
                <a:off x="5308" y="233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39" name="Line 5051"/>
              <p:cNvSpPr>
                <a:spLocks noChangeShapeType="1"/>
              </p:cNvSpPr>
              <p:nvPr/>
            </p:nvSpPr>
            <p:spPr bwMode="auto">
              <a:xfrm flipH="1" flipV="1">
                <a:off x="5309" y="2333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40" name="Line 5052"/>
              <p:cNvSpPr>
                <a:spLocks noChangeShapeType="1"/>
              </p:cNvSpPr>
              <p:nvPr/>
            </p:nvSpPr>
            <p:spPr bwMode="auto">
              <a:xfrm>
                <a:off x="5312" y="2338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41" name="Line 5053"/>
              <p:cNvSpPr>
                <a:spLocks noChangeShapeType="1"/>
              </p:cNvSpPr>
              <p:nvPr/>
            </p:nvSpPr>
            <p:spPr bwMode="auto">
              <a:xfrm>
                <a:off x="5316" y="234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42" name="Line 5054"/>
              <p:cNvSpPr>
                <a:spLocks noChangeShapeType="1"/>
              </p:cNvSpPr>
              <p:nvPr/>
            </p:nvSpPr>
            <p:spPr bwMode="auto">
              <a:xfrm flipH="1">
                <a:off x="5380" y="2335"/>
                <a:ext cx="7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43" name="Line 5055"/>
              <p:cNvSpPr>
                <a:spLocks noChangeShapeType="1"/>
              </p:cNvSpPr>
              <p:nvPr/>
            </p:nvSpPr>
            <p:spPr bwMode="auto">
              <a:xfrm flipH="1">
                <a:off x="5387" y="2333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44" name="Line 5056"/>
              <p:cNvSpPr>
                <a:spLocks noChangeShapeType="1"/>
              </p:cNvSpPr>
              <p:nvPr/>
            </p:nvSpPr>
            <p:spPr bwMode="auto">
              <a:xfrm flipH="1">
                <a:off x="5733" y="234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45" name="Line 5057"/>
              <p:cNvSpPr>
                <a:spLocks noChangeShapeType="1"/>
              </p:cNvSpPr>
              <p:nvPr/>
            </p:nvSpPr>
            <p:spPr bwMode="auto">
              <a:xfrm>
                <a:off x="5734" y="234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46" name="Line 5058"/>
              <p:cNvSpPr>
                <a:spLocks noChangeShapeType="1"/>
              </p:cNvSpPr>
              <p:nvPr/>
            </p:nvSpPr>
            <p:spPr bwMode="auto">
              <a:xfrm flipH="1">
                <a:off x="5735" y="2338"/>
                <a:ext cx="7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47" name="Line 5059"/>
              <p:cNvSpPr>
                <a:spLocks noChangeShapeType="1"/>
              </p:cNvSpPr>
              <p:nvPr/>
            </p:nvSpPr>
            <p:spPr bwMode="auto">
              <a:xfrm flipV="1">
                <a:off x="5742" y="2334"/>
                <a:ext cx="7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48" name="Line 5060"/>
              <p:cNvSpPr>
                <a:spLocks noChangeShapeType="1"/>
              </p:cNvSpPr>
              <p:nvPr/>
            </p:nvSpPr>
            <p:spPr bwMode="auto">
              <a:xfrm flipH="1">
                <a:off x="5749" y="2333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49" name="Line 5061"/>
              <p:cNvSpPr>
                <a:spLocks noChangeShapeType="1"/>
              </p:cNvSpPr>
              <p:nvPr/>
            </p:nvSpPr>
            <p:spPr bwMode="auto">
              <a:xfrm>
                <a:off x="4814" y="2324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50" name="Line 5062"/>
              <p:cNvSpPr>
                <a:spLocks noChangeShapeType="1"/>
              </p:cNvSpPr>
              <p:nvPr/>
            </p:nvSpPr>
            <p:spPr bwMode="auto">
              <a:xfrm flipV="1">
                <a:off x="4813" y="233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51" name="Line 5063"/>
              <p:cNvSpPr>
                <a:spLocks noChangeShapeType="1"/>
              </p:cNvSpPr>
              <p:nvPr/>
            </p:nvSpPr>
            <p:spPr bwMode="auto">
              <a:xfrm flipV="1">
                <a:off x="4849" y="233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52" name="Line 5064"/>
              <p:cNvSpPr>
                <a:spLocks noChangeShapeType="1"/>
              </p:cNvSpPr>
              <p:nvPr/>
            </p:nvSpPr>
            <p:spPr bwMode="auto">
              <a:xfrm flipH="1">
                <a:off x="4850" y="2324"/>
                <a:ext cx="3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53" name="Line 5065"/>
              <p:cNvSpPr>
                <a:spLocks noChangeShapeType="1"/>
              </p:cNvSpPr>
              <p:nvPr/>
            </p:nvSpPr>
            <p:spPr bwMode="auto">
              <a:xfrm flipV="1">
                <a:off x="4871" y="2328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54" name="Line 5066"/>
              <p:cNvSpPr>
                <a:spLocks noChangeShapeType="1"/>
              </p:cNvSpPr>
              <p:nvPr/>
            </p:nvSpPr>
            <p:spPr bwMode="auto">
              <a:xfrm flipH="1">
                <a:off x="4874" y="2324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55" name="Line 5067"/>
              <p:cNvSpPr>
                <a:spLocks noChangeShapeType="1"/>
              </p:cNvSpPr>
              <p:nvPr/>
            </p:nvSpPr>
            <p:spPr bwMode="auto">
              <a:xfrm flipH="1" flipV="1">
                <a:off x="4959" y="232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56" name="Line 5068"/>
              <p:cNvSpPr>
                <a:spLocks noChangeShapeType="1"/>
              </p:cNvSpPr>
              <p:nvPr/>
            </p:nvSpPr>
            <p:spPr bwMode="auto">
              <a:xfrm>
                <a:off x="4960" y="232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57" name="Line 5069"/>
              <p:cNvSpPr>
                <a:spLocks noChangeShapeType="1"/>
              </p:cNvSpPr>
              <p:nvPr/>
            </p:nvSpPr>
            <p:spPr bwMode="auto">
              <a:xfrm flipH="1" flipV="1">
                <a:off x="4961" y="2326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58" name="Line 5070"/>
              <p:cNvSpPr>
                <a:spLocks noChangeShapeType="1"/>
              </p:cNvSpPr>
              <p:nvPr/>
            </p:nvSpPr>
            <p:spPr bwMode="auto">
              <a:xfrm>
                <a:off x="4964" y="2330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59" name="Line 5071"/>
              <p:cNvSpPr>
                <a:spLocks noChangeShapeType="1"/>
              </p:cNvSpPr>
              <p:nvPr/>
            </p:nvSpPr>
            <p:spPr bwMode="auto">
              <a:xfrm flipH="1" flipV="1">
                <a:off x="4982" y="232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60" name="Line 5072"/>
              <p:cNvSpPr>
                <a:spLocks noChangeShapeType="1"/>
              </p:cNvSpPr>
              <p:nvPr/>
            </p:nvSpPr>
            <p:spPr bwMode="auto">
              <a:xfrm>
                <a:off x="4983" y="2326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61" name="Line 5073"/>
              <p:cNvSpPr>
                <a:spLocks noChangeShapeType="1"/>
              </p:cNvSpPr>
              <p:nvPr/>
            </p:nvSpPr>
            <p:spPr bwMode="auto">
              <a:xfrm flipV="1">
                <a:off x="4985" y="233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62" name="Line 5074"/>
              <p:cNvSpPr>
                <a:spLocks noChangeShapeType="1"/>
              </p:cNvSpPr>
              <p:nvPr/>
            </p:nvSpPr>
            <p:spPr bwMode="auto">
              <a:xfrm>
                <a:off x="4985" y="233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63" name="Line 5075"/>
              <p:cNvSpPr>
                <a:spLocks noChangeShapeType="1"/>
              </p:cNvSpPr>
              <p:nvPr/>
            </p:nvSpPr>
            <p:spPr bwMode="auto">
              <a:xfrm flipH="1">
                <a:off x="5144" y="2324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64" name="Line 5076"/>
              <p:cNvSpPr>
                <a:spLocks noChangeShapeType="1"/>
              </p:cNvSpPr>
              <p:nvPr/>
            </p:nvSpPr>
            <p:spPr bwMode="auto">
              <a:xfrm flipV="1">
                <a:off x="5144" y="233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65" name="Line 5077"/>
              <p:cNvSpPr>
                <a:spLocks noChangeShapeType="1"/>
              </p:cNvSpPr>
              <p:nvPr/>
            </p:nvSpPr>
            <p:spPr bwMode="auto">
              <a:xfrm flipV="1">
                <a:off x="5213" y="232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66" name="Line 5078"/>
              <p:cNvSpPr>
                <a:spLocks noChangeShapeType="1"/>
              </p:cNvSpPr>
              <p:nvPr/>
            </p:nvSpPr>
            <p:spPr bwMode="auto">
              <a:xfrm flipH="1" flipV="1">
                <a:off x="5213" y="2325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67" name="Line 5079"/>
              <p:cNvSpPr>
                <a:spLocks noChangeShapeType="1"/>
              </p:cNvSpPr>
              <p:nvPr/>
            </p:nvSpPr>
            <p:spPr bwMode="auto">
              <a:xfrm>
                <a:off x="5217" y="233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68" name="Line 5080"/>
              <p:cNvSpPr>
                <a:spLocks noChangeShapeType="1"/>
              </p:cNvSpPr>
              <p:nvPr/>
            </p:nvSpPr>
            <p:spPr bwMode="auto">
              <a:xfrm flipH="1" flipV="1">
                <a:off x="5305" y="2324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69" name="Line 5081"/>
              <p:cNvSpPr>
                <a:spLocks noChangeShapeType="1"/>
              </p:cNvSpPr>
              <p:nvPr/>
            </p:nvSpPr>
            <p:spPr bwMode="auto">
              <a:xfrm>
                <a:off x="5306" y="2327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70" name="Line 5082"/>
              <p:cNvSpPr>
                <a:spLocks noChangeShapeType="1"/>
              </p:cNvSpPr>
              <p:nvPr/>
            </p:nvSpPr>
            <p:spPr bwMode="auto">
              <a:xfrm flipH="1">
                <a:off x="5393" y="2324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71" name="Line 5083"/>
              <p:cNvSpPr>
                <a:spLocks noChangeShapeType="1"/>
              </p:cNvSpPr>
              <p:nvPr/>
            </p:nvSpPr>
            <p:spPr bwMode="auto">
              <a:xfrm flipV="1">
                <a:off x="5390" y="2327"/>
                <a:ext cx="3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72" name="Line 5084"/>
              <p:cNvSpPr>
                <a:spLocks noChangeShapeType="1"/>
              </p:cNvSpPr>
              <p:nvPr/>
            </p:nvSpPr>
            <p:spPr bwMode="auto">
              <a:xfrm flipH="1">
                <a:off x="5752" y="2326"/>
                <a:ext cx="6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73" name="Line 5085"/>
              <p:cNvSpPr>
                <a:spLocks noChangeShapeType="1"/>
              </p:cNvSpPr>
              <p:nvPr/>
            </p:nvSpPr>
            <p:spPr bwMode="auto">
              <a:xfrm flipH="1">
                <a:off x="5758" y="2324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74" name="Line 5086"/>
              <p:cNvSpPr>
                <a:spLocks noChangeShapeType="1"/>
              </p:cNvSpPr>
              <p:nvPr/>
            </p:nvSpPr>
            <p:spPr bwMode="auto">
              <a:xfrm>
                <a:off x="4815" y="231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75" name="Line 5087"/>
              <p:cNvSpPr>
                <a:spLocks noChangeShapeType="1"/>
              </p:cNvSpPr>
              <p:nvPr/>
            </p:nvSpPr>
            <p:spPr bwMode="auto">
              <a:xfrm flipV="1">
                <a:off x="4814" y="232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76" name="Line 5088"/>
              <p:cNvSpPr>
                <a:spLocks noChangeShapeType="1"/>
              </p:cNvSpPr>
              <p:nvPr/>
            </p:nvSpPr>
            <p:spPr bwMode="auto">
              <a:xfrm flipV="1">
                <a:off x="4853" y="2317"/>
                <a:ext cx="6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77" name="Line 5089"/>
              <p:cNvSpPr>
                <a:spLocks noChangeShapeType="1"/>
              </p:cNvSpPr>
              <p:nvPr/>
            </p:nvSpPr>
            <p:spPr bwMode="auto">
              <a:xfrm flipH="1">
                <a:off x="4878" y="2322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78" name="Line 5090"/>
              <p:cNvSpPr>
                <a:spLocks noChangeShapeType="1"/>
              </p:cNvSpPr>
              <p:nvPr/>
            </p:nvSpPr>
            <p:spPr bwMode="auto">
              <a:xfrm flipV="1">
                <a:off x="4882" y="2317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79" name="Line 5091"/>
              <p:cNvSpPr>
                <a:spLocks noChangeShapeType="1"/>
              </p:cNvSpPr>
              <p:nvPr/>
            </p:nvSpPr>
            <p:spPr bwMode="auto">
              <a:xfrm flipH="1" flipV="1">
                <a:off x="4951" y="231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80" name="Line 5092"/>
              <p:cNvSpPr>
                <a:spLocks noChangeShapeType="1"/>
              </p:cNvSpPr>
              <p:nvPr/>
            </p:nvSpPr>
            <p:spPr bwMode="auto">
              <a:xfrm>
                <a:off x="4952" y="231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81" name="Line 5093"/>
              <p:cNvSpPr>
                <a:spLocks noChangeShapeType="1"/>
              </p:cNvSpPr>
              <p:nvPr/>
            </p:nvSpPr>
            <p:spPr bwMode="auto">
              <a:xfrm flipH="1" flipV="1">
                <a:off x="4953" y="2318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82" name="Line 5094"/>
              <p:cNvSpPr>
                <a:spLocks noChangeShapeType="1"/>
              </p:cNvSpPr>
              <p:nvPr/>
            </p:nvSpPr>
            <p:spPr bwMode="auto">
              <a:xfrm>
                <a:off x="4957" y="2322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83" name="Line 5095"/>
              <p:cNvSpPr>
                <a:spLocks noChangeShapeType="1"/>
              </p:cNvSpPr>
              <p:nvPr/>
            </p:nvSpPr>
            <p:spPr bwMode="auto">
              <a:xfrm flipH="1" flipV="1">
                <a:off x="4979" y="2317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84" name="Line 5096"/>
              <p:cNvSpPr>
                <a:spLocks noChangeShapeType="1"/>
              </p:cNvSpPr>
              <p:nvPr/>
            </p:nvSpPr>
            <p:spPr bwMode="auto">
              <a:xfrm>
                <a:off x="4981" y="2320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85" name="Line 5097"/>
              <p:cNvSpPr>
                <a:spLocks noChangeShapeType="1"/>
              </p:cNvSpPr>
              <p:nvPr/>
            </p:nvSpPr>
            <p:spPr bwMode="auto">
              <a:xfrm flipH="1">
                <a:off x="5147" y="2317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86" name="Line 5098"/>
              <p:cNvSpPr>
                <a:spLocks noChangeShapeType="1"/>
              </p:cNvSpPr>
              <p:nvPr/>
            </p:nvSpPr>
            <p:spPr bwMode="auto">
              <a:xfrm flipV="1">
                <a:off x="5145" y="2320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87" name="Line 5099"/>
              <p:cNvSpPr>
                <a:spLocks noChangeShapeType="1"/>
              </p:cNvSpPr>
              <p:nvPr/>
            </p:nvSpPr>
            <p:spPr bwMode="auto">
              <a:xfrm flipH="1" flipV="1">
                <a:off x="5207" y="2317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88" name="Line 5100"/>
              <p:cNvSpPr>
                <a:spLocks noChangeShapeType="1"/>
              </p:cNvSpPr>
              <p:nvPr/>
            </p:nvSpPr>
            <p:spPr bwMode="auto">
              <a:xfrm>
                <a:off x="5211" y="2320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89" name="Line 5101"/>
              <p:cNvSpPr>
                <a:spLocks noChangeShapeType="1"/>
              </p:cNvSpPr>
              <p:nvPr/>
            </p:nvSpPr>
            <p:spPr bwMode="auto">
              <a:xfrm flipH="1" flipV="1">
                <a:off x="5303" y="2317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90" name="Line 5102"/>
              <p:cNvSpPr>
                <a:spLocks noChangeShapeType="1"/>
              </p:cNvSpPr>
              <p:nvPr/>
            </p:nvSpPr>
            <p:spPr bwMode="auto">
              <a:xfrm>
                <a:off x="5304" y="232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91" name="Line 5103"/>
              <p:cNvSpPr>
                <a:spLocks noChangeShapeType="1"/>
              </p:cNvSpPr>
              <p:nvPr/>
            </p:nvSpPr>
            <p:spPr bwMode="auto">
              <a:xfrm flipV="1">
                <a:off x="5394" y="232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92" name="Line 5104"/>
              <p:cNvSpPr>
                <a:spLocks noChangeShapeType="1"/>
              </p:cNvSpPr>
              <p:nvPr/>
            </p:nvSpPr>
            <p:spPr bwMode="auto">
              <a:xfrm flipH="1">
                <a:off x="5395" y="2317"/>
                <a:ext cx="3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93" name="Line 5105"/>
              <p:cNvSpPr>
                <a:spLocks noChangeShapeType="1"/>
              </p:cNvSpPr>
              <p:nvPr/>
            </p:nvSpPr>
            <p:spPr bwMode="auto">
              <a:xfrm flipV="1">
                <a:off x="5760" y="2317"/>
                <a:ext cx="7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94" name="Line 5106"/>
              <p:cNvSpPr>
                <a:spLocks noChangeShapeType="1"/>
              </p:cNvSpPr>
              <p:nvPr/>
            </p:nvSpPr>
            <p:spPr bwMode="auto">
              <a:xfrm>
                <a:off x="4815" y="230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95" name="Line 5107"/>
              <p:cNvSpPr>
                <a:spLocks noChangeShapeType="1"/>
              </p:cNvSpPr>
              <p:nvPr/>
            </p:nvSpPr>
            <p:spPr bwMode="auto">
              <a:xfrm flipV="1">
                <a:off x="4815" y="231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96" name="Line 5108"/>
              <p:cNvSpPr>
                <a:spLocks noChangeShapeType="1"/>
              </p:cNvSpPr>
              <p:nvPr/>
            </p:nvSpPr>
            <p:spPr bwMode="auto">
              <a:xfrm flipH="1">
                <a:off x="4859" y="2309"/>
                <a:ext cx="6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97" name="Line 5109"/>
              <p:cNvSpPr>
                <a:spLocks noChangeShapeType="1"/>
              </p:cNvSpPr>
              <p:nvPr/>
            </p:nvSpPr>
            <p:spPr bwMode="auto">
              <a:xfrm flipH="1">
                <a:off x="4888" y="2316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98" name="Line 5110"/>
              <p:cNvSpPr>
                <a:spLocks noChangeShapeType="1"/>
              </p:cNvSpPr>
              <p:nvPr/>
            </p:nvSpPr>
            <p:spPr bwMode="auto">
              <a:xfrm flipV="1">
                <a:off x="4891" y="2313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99" name="Line 5111"/>
              <p:cNvSpPr>
                <a:spLocks noChangeShapeType="1"/>
              </p:cNvSpPr>
              <p:nvPr/>
            </p:nvSpPr>
            <p:spPr bwMode="auto">
              <a:xfrm flipH="1">
                <a:off x="4893" y="2311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00" name="Line 5112"/>
              <p:cNvSpPr>
                <a:spLocks noChangeShapeType="1"/>
              </p:cNvSpPr>
              <p:nvPr/>
            </p:nvSpPr>
            <p:spPr bwMode="auto">
              <a:xfrm flipV="1">
                <a:off x="4898" y="2309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01" name="Line 5113"/>
              <p:cNvSpPr>
                <a:spLocks noChangeShapeType="1"/>
              </p:cNvSpPr>
              <p:nvPr/>
            </p:nvSpPr>
            <p:spPr bwMode="auto">
              <a:xfrm flipH="1" flipV="1">
                <a:off x="4939" y="2309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02" name="Line 5114"/>
              <p:cNvSpPr>
                <a:spLocks noChangeShapeType="1"/>
              </p:cNvSpPr>
              <p:nvPr/>
            </p:nvSpPr>
            <p:spPr bwMode="auto">
              <a:xfrm>
                <a:off x="4944" y="231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03" name="Line 5115"/>
              <p:cNvSpPr>
                <a:spLocks noChangeShapeType="1"/>
              </p:cNvSpPr>
              <p:nvPr/>
            </p:nvSpPr>
            <p:spPr bwMode="auto">
              <a:xfrm flipH="1" flipV="1">
                <a:off x="4945" y="2312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04" name="Line 5116"/>
              <p:cNvSpPr>
                <a:spLocks noChangeShapeType="1"/>
              </p:cNvSpPr>
              <p:nvPr/>
            </p:nvSpPr>
            <p:spPr bwMode="auto">
              <a:xfrm>
                <a:off x="4949" y="2315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05" name="Line 5117"/>
              <p:cNvSpPr>
                <a:spLocks noChangeShapeType="1"/>
              </p:cNvSpPr>
              <p:nvPr/>
            </p:nvSpPr>
            <p:spPr bwMode="auto">
              <a:xfrm flipH="1" flipV="1">
                <a:off x="4975" y="230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06" name="Line 5118"/>
              <p:cNvSpPr>
                <a:spLocks noChangeShapeType="1"/>
              </p:cNvSpPr>
              <p:nvPr/>
            </p:nvSpPr>
            <p:spPr bwMode="auto">
              <a:xfrm>
                <a:off x="4976" y="231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07" name="Line 5119"/>
              <p:cNvSpPr>
                <a:spLocks noChangeShapeType="1"/>
              </p:cNvSpPr>
              <p:nvPr/>
            </p:nvSpPr>
            <p:spPr bwMode="auto">
              <a:xfrm flipH="1" flipV="1">
                <a:off x="4976" y="2313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08" name="Line 5120"/>
              <p:cNvSpPr>
                <a:spLocks noChangeShapeType="1"/>
              </p:cNvSpPr>
              <p:nvPr/>
            </p:nvSpPr>
            <p:spPr bwMode="auto">
              <a:xfrm>
                <a:off x="4978" y="231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09" name="Line 5121"/>
              <p:cNvSpPr>
                <a:spLocks noChangeShapeType="1"/>
              </p:cNvSpPr>
              <p:nvPr/>
            </p:nvSpPr>
            <p:spPr bwMode="auto">
              <a:xfrm flipV="1">
                <a:off x="5148" y="2312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10" name="Line 5122"/>
              <p:cNvSpPr>
                <a:spLocks noChangeShapeType="1"/>
              </p:cNvSpPr>
              <p:nvPr/>
            </p:nvSpPr>
            <p:spPr bwMode="auto">
              <a:xfrm flipH="1">
                <a:off x="5151" y="2309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11" name="Line 5123"/>
              <p:cNvSpPr>
                <a:spLocks noChangeShapeType="1"/>
              </p:cNvSpPr>
              <p:nvPr/>
            </p:nvSpPr>
            <p:spPr bwMode="auto">
              <a:xfrm flipH="1" flipV="1">
                <a:off x="5200" y="2309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12" name="Line 5124"/>
              <p:cNvSpPr>
                <a:spLocks noChangeShapeType="1"/>
              </p:cNvSpPr>
              <p:nvPr/>
            </p:nvSpPr>
            <p:spPr bwMode="auto">
              <a:xfrm>
                <a:off x="5203" y="2311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13" name="Line 5125"/>
              <p:cNvSpPr>
                <a:spLocks noChangeShapeType="1"/>
              </p:cNvSpPr>
              <p:nvPr/>
            </p:nvSpPr>
            <p:spPr bwMode="auto">
              <a:xfrm flipH="1" flipV="1">
                <a:off x="5205" y="2315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14" name="Line 5126"/>
              <p:cNvSpPr>
                <a:spLocks noChangeShapeType="1"/>
              </p:cNvSpPr>
              <p:nvPr/>
            </p:nvSpPr>
            <p:spPr bwMode="auto">
              <a:xfrm>
                <a:off x="5207" y="231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15" name="Line 5127"/>
              <p:cNvSpPr>
                <a:spLocks noChangeShapeType="1"/>
              </p:cNvSpPr>
              <p:nvPr/>
            </p:nvSpPr>
            <p:spPr bwMode="auto">
              <a:xfrm flipH="1" flipV="1">
                <a:off x="5301" y="2309"/>
                <a:ext cx="2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16" name="Line 5128"/>
              <p:cNvSpPr>
                <a:spLocks noChangeShapeType="1"/>
              </p:cNvSpPr>
              <p:nvPr/>
            </p:nvSpPr>
            <p:spPr bwMode="auto">
              <a:xfrm>
                <a:off x="5303" y="231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17" name="Line 5129"/>
              <p:cNvSpPr>
                <a:spLocks noChangeShapeType="1"/>
              </p:cNvSpPr>
              <p:nvPr/>
            </p:nvSpPr>
            <p:spPr bwMode="auto">
              <a:xfrm flipH="1">
                <a:off x="5399" y="2309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18" name="Line 5130"/>
              <p:cNvSpPr>
                <a:spLocks noChangeShapeType="1"/>
              </p:cNvSpPr>
              <p:nvPr/>
            </p:nvSpPr>
            <p:spPr bwMode="auto">
              <a:xfrm flipV="1">
                <a:off x="5398" y="2313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19" name="Line 5131"/>
              <p:cNvSpPr>
                <a:spLocks noChangeShapeType="1"/>
              </p:cNvSpPr>
              <p:nvPr/>
            </p:nvSpPr>
            <p:spPr bwMode="auto">
              <a:xfrm flipH="1">
                <a:off x="5767" y="2309"/>
                <a:ext cx="3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20" name="Line 5132"/>
              <p:cNvSpPr>
                <a:spLocks noChangeShapeType="1"/>
              </p:cNvSpPr>
              <p:nvPr/>
            </p:nvSpPr>
            <p:spPr bwMode="auto">
              <a:xfrm flipV="1">
                <a:off x="4815" y="2301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21" name="Line 5133"/>
              <p:cNvSpPr>
                <a:spLocks noChangeShapeType="1"/>
              </p:cNvSpPr>
              <p:nvPr/>
            </p:nvSpPr>
            <p:spPr bwMode="auto">
              <a:xfrm flipV="1">
                <a:off x="4815" y="230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22" name="Line 5134"/>
              <p:cNvSpPr>
                <a:spLocks noChangeShapeType="1"/>
              </p:cNvSpPr>
              <p:nvPr/>
            </p:nvSpPr>
            <p:spPr bwMode="auto">
              <a:xfrm flipV="1">
                <a:off x="4865" y="2306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23" name="Line 5135"/>
              <p:cNvSpPr>
                <a:spLocks noChangeShapeType="1"/>
              </p:cNvSpPr>
              <p:nvPr/>
            </p:nvSpPr>
            <p:spPr bwMode="auto">
              <a:xfrm flipV="1">
                <a:off x="4866" y="230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24" name="Line 5136"/>
              <p:cNvSpPr>
                <a:spLocks noChangeShapeType="1"/>
              </p:cNvSpPr>
              <p:nvPr/>
            </p:nvSpPr>
            <p:spPr bwMode="auto">
              <a:xfrm flipH="1">
                <a:off x="4903" y="2309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25" name="Line 5137"/>
              <p:cNvSpPr>
                <a:spLocks noChangeShapeType="1"/>
              </p:cNvSpPr>
              <p:nvPr/>
            </p:nvSpPr>
            <p:spPr bwMode="auto">
              <a:xfrm flipV="1">
                <a:off x="4906" y="230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26" name="Line 5138"/>
              <p:cNvSpPr>
                <a:spLocks noChangeShapeType="1"/>
              </p:cNvSpPr>
              <p:nvPr/>
            </p:nvSpPr>
            <p:spPr bwMode="auto">
              <a:xfrm flipH="1">
                <a:off x="4907" y="2306"/>
                <a:ext cx="7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27" name="Line 5139"/>
              <p:cNvSpPr>
                <a:spLocks noChangeShapeType="1"/>
              </p:cNvSpPr>
              <p:nvPr/>
            </p:nvSpPr>
            <p:spPr bwMode="auto">
              <a:xfrm>
                <a:off x="4914" y="2306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28" name="Line 5140"/>
              <p:cNvSpPr>
                <a:spLocks noChangeShapeType="1"/>
              </p:cNvSpPr>
              <p:nvPr/>
            </p:nvSpPr>
            <p:spPr bwMode="auto">
              <a:xfrm flipH="1">
                <a:off x="4917" y="2306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29" name="Line 5141"/>
              <p:cNvSpPr>
                <a:spLocks noChangeShapeType="1"/>
              </p:cNvSpPr>
              <p:nvPr/>
            </p:nvSpPr>
            <p:spPr bwMode="auto">
              <a:xfrm flipH="1">
                <a:off x="4921" y="2306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30" name="Line 5142"/>
              <p:cNvSpPr>
                <a:spLocks noChangeShapeType="1"/>
              </p:cNvSpPr>
              <p:nvPr/>
            </p:nvSpPr>
            <p:spPr bwMode="auto">
              <a:xfrm>
                <a:off x="4924" y="2306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31" name="Line 5143"/>
              <p:cNvSpPr>
                <a:spLocks noChangeShapeType="1"/>
              </p:cNvSpPr>
              <p:nvPr/>
            </p:nvSpPr>
            <p:spPr bwMode="auto">
              <a:xfrm flipH="1">
                <a:off x="4929" y="230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32" name="Line 5144"/>
              <p:cNvSpPr>
                <a:spLocks noChangeShapeType="1"/>
              </p:cNvSpPr>
              <p:nvPr/>
            </p:nvSpPr>
            <p:spPr bwMode="auto">
              <a:xfrm>
                <a:off x="4931" y="2306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33" name="Line 5145"/>
              <p:cNvSpPr>
                <a:spLocks noChangeShapeType="1"/>
              </p:cNvSpPr>
              <p:nvPr/>
            </p:nvSpPr>
            <p:spPr bwMode="auto">
              <a:xfrm flipH="1">
                <a:off x="4937" y="230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34" name="Line 5146"/>
              <p:cNvSpPr>
                <a:spLocks noChangeShapeType="1"/>
              </p:cNvSpPr>
              <p:nvPr/>
            </p:nvSpPr>
            <p:spPr bwMode="auto">
              <a:xfrm>
                <a:off x="4938" y="230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35" name="Line 5147"/>
              <p:cNvSpPr>
                <a:spLocks noChangeShapeType="1"/>
              </p:cNvSpPr>
              <p:nvPr/>
            </p:nvSpPr>
            <p:spPr bwMode="auto">
              <a:xfrm flipH="1" flipV="1">
                <a:off x="4967" y="230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36" name="Line 5148"/>
              <p:cNvSpPr>
                <a:spLocks noChangeShapeType="1"/>
              </p:cNvSpPr>
              <p:nvPr/>
            </p:nvSpPr>
            <p:spPr bwMode="auto">
              <a:xfrm>
                <a:off x="4968" y="230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37" name="Line 5149"/>
              <p:cNvSpPr>
                <a:spLocks noChangeShapeType="1"/>
              </p:cNvSpPr>
              <p:nvPr/>
            </p:nvSpPr>
            <p:spPr bwMode="auto">
              <a:xfrm flipH="1" flipV="1">
                <a:off x="4970" y="2303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38" name="Line 5150"/>
              <p:cNvSpPr>
                <a:spLocks noChangeShapeType="1"/>
              </p:cNvSpPr>
              <p:nvPr/>
            </p:nvSpPr>
            <p:spPr bwMode="auto">
              <a:xfrm>
                <a:off x="4973" y="2305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39" name="Line 5151"/>
              <p:cNvSpPr>
                <a:spLocks noChangeShapeType="1"/>
              </p:cNvSpPr>
              <p:nvPr/>
            </p:nvSpPr>
            <p:spPr bwMode="auto">
              <a:xfrm flipV="1">
                <a:off x="5153" y="2303"/>
                <a:ext cx="6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40" name="Line 5152"/>
              <p:cNvSpPr>
                <a:spLocks noChangeShapeType="1"/>
              </p:cNvSpPr>
              <p:nvPr/>
            </p:nvSpPr>
            <p:spPr bwMode="auto">
              <a:xfrm flipV="1">
                <a:off x="5159" y="2301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41" name="Line 5153"/>
              <p:cNvSpPr>
                <a:spLocks noChangeShapeType="1"/>
              </p:cNvSpPr>
              <p:nvPr/>
            </p:nvSpPr>
            <p:spPr bwMode="auto">
              <a:xfrm flipH="1" flipV="1">
                <a:off x="5190" y="2301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42" name="Line 5154"/>
              <p:cNvSpPr>
                <a:spLocks noChangeShapeType="1"/>
              </p:cNvSpPr>
              <p:nvPr/>
            </p:nvSpPr>
            <p:spPr bwMode="auto">
              <a:xfrm>
                <a:off x="5195" y="2304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43" name="Line 5155"/>
              <p:cNvSpPr>
                <a:spLocks noChangeShapeType="1"/>
              </p:cNvSpPr>
              <p:nvPr/>
            </p:nvSpPr>
            <p:spPr bwMode="auto">
              <a:xfrm flipH="1" flipV="1">
                <a:off x="5198" y="2306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44" name="Line 5156"/>
              <p:cNvSpPr>
                <a:spLocks noChangeShapeType="1"/>
              </p:cNvSpPr>
              <p:nvPr/>
            </p:nvSpPr>
            <p:spPr bwMode="auto">
              <a:xfrm>
                <a:off x="5199" y="230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45" name="Line 5157"/>
              <p:cNvSpPr>
                <a:spLocks noChangeShapeType="1"/>
              </p:cNvSpPr>
              <p:nvPr/>
            </p:nvSpPr>
            <p:spPr bwMode="auto">
              <a:xfrm flipV="1">
                <a:off x="5301" y="2301"/>
                <a:ext cx="1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46" name="Line 5158"/>
              <p:cNvSpPr>
                <a:spLocks noChangeShapeType="1"/>
              </p:cNvSpPr>
              <p:nvPr/>
            </p:nvSpPr>
            <p:spPr bwMode="auto">
              <a:xfrm>
                <a:off x="5402" y="230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47" name="Line 5159"/>
              <p:cNvSpPr>
                <a:spLocks noChangeShapeType="1"/>
              </p:cNvSpPr>
              <p:nvPr/>
            </p:nvSpPr>
            <p:spPr bwMode="auto">
              <a:xfrm flipV="1">
                <a:off x="5400" y="2302"/>
                <a:ext cx="2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48" name="Line 5160"/>
              <p:cNvSpPr>
                <a:spLocks noChangeShapeType="1"/>
              </p:cNvSpPr>
              <p:nvPr/>
            </p:nvSpPr>
            <p:spPr bwMode="auto">
              <a:xfrm flipH="1">
                <a:off x="5772" y="2301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49" name="Line 5161"/>
              <p:cNvSpPr>
                <a:spLocks noChangeShapeType="1"/>
              </p:cNvSpPr>
              <p:nvPr/>
            </p:nvSpPr>
            <p:spPr bwMode="auto">
              <a:xfrm flipV="1">
                <a:off x="5770" y="2303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50" name="Line 5162"/>
              <p:cNvSpPr>
                <a:spLocks noChangeShapeType="1"/>
              </p:cNvSpPr>
              <p:nvPr/>
            </p:nvSpPr>
            <p:spPr bwMode="auto">
              <a:xfrm flipV="1">
                <a:off x="4815" y="229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51" name="Line 5163"/>
              <p:cNvSpPr>
                <a:spLocks noChangeShapeType="1"/>
              </p:cNvSpPr>
              <p:nvPr/>
            </p:nvSpPr>
            <p:spPr bwMode="auto">
              <a:xfrm flipV="1">
                <a:off x="4815" y="229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52" name="Line 5164"/>
              <p:cNvSpPr>
                <a:spLocks noChangeShapeType="1"/>
              </p:cNvSpPr>
              <p:nvPr/>
            </p:nvSpPr>
            <p:spPr bwMode="auto">
              <a:xfrm flipH="1">
                <a:off x="4872" y="2299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53" name="Line 5165"/>
              <p:cNvSpPr>
                <a:spLocks noChangeShapeType="1"/>
              </p:cNvSpPr>
              <p:nvPr/>
            </p:nvSpPr>
            <p:spPr bwMode="auto">
              <a:xfrm flipV="1">
                <a:off x="4874" y="2297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54" name="Line 5166"/>
              <p:cNvSpPr>
                <a:spLocks noChangeShapeType="1"/>
              </p:cNvSpPr>
              <p:nvPr/>
            </p:nvSpPr>
            <p:spPr bwMode="auto">
              <a:xfrm flipH="1">
                <a:off x="4878" y="2295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55" name="Line 5167"/>
              <p:cNvSpPr>
                <a:spLocks noChangeShapeType="1"/>
              </p:cNvSpPr>
              <p:nvPr/>
            </p:nvSpPr>
            <p:spPr bwMode="auto">
              <a:xfrm flipV="1">
                <a:off x="4882" y="2294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56" name="Line 5168"/>
              <p:cNvSpPr>
                <a:spLocks noChangeShapeType="1"/>
              </p:cNvSpPr>
              <p:nvPr/>
            </p:nvSpPr>
            <p:spPr bwMode="auto">
              <a:xfrm flipH="1" flipV="1">
                <a:off x="4957" y="229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57" name="Line 5169"/>
              <p:cNvSpPr>
                <a:spLocks noChangeShapeType="1"/>
              </p:cNvSpPr>
              <p:nvPr/>
            </p:nvSpPr>
            <p:spPr bwMode="auto">
              <a:xfrm>
                <a:off x="4959" y="2295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58" name="Line 5170"/>
              <p:cNvSpPr>
                <a:spLocks noChangeShapeType="1"/>
              </p:cNvSpPr>
              <p:nvPr/>
            </p:nvSpPr>
            <p:spPr bwMode="auto">
              <a:xfrm flipH="1" flipV="1">
                <a:off x="4961" y="2296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59" name="Line 5171"/>
              <p:cNvSpPr>
                <a:spLocks noChangeShapeType="1"/>
              </p:cNvSpPr>
              <p:nvPr/>
            </p:nvSpPr>
            <p:spPr bwMode="auto">
              <a:xfrm>
                <a:off x="4965" y="2297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60" name="Line 5172"/>
              <p:cNvSpPr>
                <a:spLocks noChangeShapeType="1"/>
              </p:cNvSpPr>
              <p:nvPr/>
            </p:nvSpPr>
            <p:spPr bwMode="auto">
              <a:xfrm flipH="1">
                <a:off x="5161" y="2297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61" name="Line 5173"/>
              <p:cNvSpPr>
                <a:spLocks noChangeShapeType="1"/>
              </p:cNvSpPr>
              <p:nvPr/>
            </p:nvSpPr>
            <p:spPr bwMode="auto">
              <a:xfrm>
                <a:off x="5167" y="2297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62" name="Line 5174"/>
              <p:cNvSpPr>
                <a:spLocks noChangeShapeType="1"/>
              </p:cNvSpPr>
              <p:nvPr/>
            </p:nvSpPr>
            <p:spPr bwMode="auto">
              <a:xfrm flipH="1">
                <a:off x="5171" y="2296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63" name="Line 5175"/>
              <p:cNvSpPr>
                <a:spLocks noChangeShapeType="1"/>
              </p:cNvSpPr>
              <p:nvPr/>
            </p:nvSpPr>
            <p:spPr bwMode="auto">
              <a:xfrm flipH="1">
                <a:off x="5174" y="2296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64" name="Line 5176"/>
              <p:cNvSpPr>
                <a:spLocks noChangeShapeType="1"/>
              </p:cNvSpPr>
              <p:nvPr/>
            </p:nvSpPr>
            <p:spPr bwMode="auto">
              <a:xfrm>
                <a:off x="5178" y="2296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65" name="Line 5177"/>
              <p:cNvSpPr>
                <a:spLocks noChangeShapeType="1"/>
              </p:cNvSpPr>
              <p:nvPr/>
            </p:nvSpPr>
            <p:spPr bwMode="auto">
              <a:xfrm flipH="1" flipV="1">
                <a:off x="5182" y="2297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66" name="Line 5178"/>
              <p:cNvSpPr>
                <a:spLocks noChangeShapeType="1"/>
              </p:cNvSpPr>
              <p:nvPr/>
            </p:nvSpPr>
            <p:spPr bwMode="auto">
              <a:xfrm>
                <a:off x="5184" y="2298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67" name="Line 5179"/>
              <p:cNvSpPr>
                <a:spLocks noChangeShapeType="1"/>
              </p:cNvSpPr>
              <p:nvPr/>
            </p:nvSpPr>
            <p:spPr bwMode="auto">
              <a:xfrm flipH="1">
                <a:off x="5301" y="2294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68" name="Line 5180"/>
              <p:cNvSpPr>
                <a:spLocks noChangeShapeType="1"/>
              </p:cNvSpPr>
              <p:nvPr/>
            </p:nvSpPr>
            <p:spPr bwMode="auto">
              <a:xfrm flipV="1">
                <a:off x="5301" y="229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69" name="Line 5181"/>
              <p:cNvSpPr>
                <a:spLocks noChangeShapeType="1"/>
              </p:cNvSpPr>
              <p:nvPr/>
            </p:nvSpPr>
            <p:spPr bwMode="auto">
              <a:xfrm flipV="1">
                <a:off x="5402" y="229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70" name="Line 5182"/>
              <p:cNvSpPr>
                <a:spLocks noChangeShapeType="1"/>
              </p:cNvSpPr>
              <p:nvPr/>
            </p:nvSpPr>
            <p:spPr bwMode="auto">
              <a:xfrm flipH="1">
                <a:off x="5403" y="2294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71" name="Line 5183"/>
              <p:cNvSpPr>
                <a:spLocks noChangeShapeType="1"/>
              </p:cNvSpPr>
              <p:nvPr/>
            </p:nvSpPr>
            <p:spPr bwMode="auto">
              <a:xfrm flipH="1" flipV="1">
                <a:off x="5441" y="229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72" name="Line 5184"/>
              <p:cNvSpPr>
                <a:spLocks noChangeShapeType="1"/>
              </p:cNvSpPr>
              <p:nvPr/>
            </p:nvSpPr>
            <p:spPr bwMode="auto">
              <a:xfrm>
                <a:off x="5442" y="229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73" name="Line 5185"/>
              <p:cNvSpPr>
                <a:spLocks noChangeShapeType="1"/>
              </p:cNvSpPr>
              <p:nvPr/>
            </p:nvSpPr>
            <p:spPr bwMode="auto">
              <a:xfrm flipH="1" flipV="1">
                <a:off x="5443" y="229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74" name="Line 5186"/>
              <p:cNvSpPr>
                <a:spLocks noChangeShapeType="1"/>
              </p:cNvSpPr>
              <p:nvPr/>
            </p:nvSpPr>
            <p:spPr bwMode="auto">
              <a:xfrm>
                <a:off x="5448" y="2296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75" name="Line 5187"/>
              <p:cNvSpPr>
                <a:spLocks noChangeShapeType="1"/>
              </p:cNvSpPr>
              <p:nvPr/>
            </p:nvSpPr>
            <p:spPr bwMode="auto">
              <a:xfrm flipH="1">
                <a:off x="5450" y="2298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76" name="Line 5188"/>
              <p:cNvSpPr>
                <a:spLocks noChangeShapeType="1"/>
              </p:cNvSpPr>
              <p:nvPr/>
            </p:nvSpPr>
            <p:spPr bwMode="auto">
              <a:xfrm>
                <a:off x="5452" y="2298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77" name="Line 5189"/>
              <p:cNvSpPr>
                <a:spLocks noChangeShapeType="1"/>
              </p:cNvSpPr>
              <p:nvPr/>
            </p:nvSpPr>
            <p:spPr bwMode="auto">
              <a:xfrm flipH="1">
                <a:off x="5458" y="2294"/>
                <a:ext cx="7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78" name="Line 5190"/>
              <p:cNvSpPr>
                <a:spLocks noChangeShapeType="1"/>
              </p:cNvSpPr>
              <p:nvPr/>
            </p:nvSpPr>
            <p:spPr bwMode="auto">
              <a:xfrm flipH="1" flipV="1">
                <a:off x="5620" y="2294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79" name="Line 5191"/>
              <p:cNvSpPr>
                <a:spLocks noChangeShapeType="1"/>
              </p:cNvSpPr>
              <p:nvPr/>
            </p:nvSpPr>
            <p:spPr bwMode="auto">
              <a:xfrm>
                <a:off x="5624" y="229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80" name="Line 5192"/>
              <p:cNvSpPr>
                <a:spLocks noChangeShapeType="1"/>
              </p:cNvSpPr>
              <p:nvPr/>
            </p:nvSpPr>
            <p:spPr bwMode="auto">
              <a:xfrm>
                <a:off x="5624" y="2294"/>
                <a:ext cx="8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81" name="Line 5193"/>
              <p:cNvSpPr>
                <a:spLocks noChangeShapeType="1"/>
              </p:cNvSpPr>
              <p:nvPr/>
            </p:nvSpPr>
            <p:spPr bwMode="auto">
              <a:xfrm flipV="1">
                <a:off x="5774" y="2298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82" name="Line 5194"/>
              <p:cNvSpPr>
                <a:spLocks noChangeShapeType="1"/>
              </p:cNvSpPr>
              <p:nvPr/>
            </p:nvSpPr>
            <p:spPr bwMode="auto">
              <a:xfrm flipH="1">
                <a:off x="5775" y="2294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83" name="Line 5195"/>
              <p:cNvSpPr>
                <a:spLocks noChangeShapeType="1"/>
              </p:cNvSpPr>
              <p:nvPr/>
            </p:nvSpPr>
            <p:spPr bwMode="auto">
              <a:xfrm flipV="1">
                <a:off x="4815" y="2286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84" name="Line 5196"/>
              <p:cNvSpPr>
                <a:spLocks noChangeShapeType="1"/>
              </p:cNvSpPr>
              <p:nvPr/>
            </p:nvSpPr>
            <p:spPr bwMode="auto">
              <a:xfrm flipV="1">
                <a:off x="4815" y="228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85" name="Line 5197"/>
              <p:cNvSpPr>
                <a:spLocks noChangeShapeType="1"/>
              </p:cNvSpPr>
              <p:nvPr/>
            </p:nvSpPr>
            <p:spPr bwMode="auto">
              <a:xfrm flipH="1">
                <a:off x="4885" y="2291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86" name="Line 5198"/>
              <p:cNvSpPr>
                <a:spLocks noChangeShapeType="1"/>
              </p:cNvSpPr>
              <p:nvPr/>
            </p:nvSpPr>
            <p:spPr bwMode="auto">
              <a:xfrm flipV="1">
                <a:off x="4891" y="229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87" name="Line 5199"/>
              <p:cNvSpPr>
                <a:spLocks noChangeShapeType="1"/>
              </p:cNvSpPr>
              <p:nvPr/>
            </p:nvSpPr>
            <p:spPr bwMode="auto">
              <a:xfrm flipH="1">
                <a:off x="4893" y="2288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88" name="Line 5200"/>
              <p:cNvSpPr>
                <a:spLocks noChangeShapeType="1"/>
              </p:cNvSpPr>
              <p:nvPr/>
            </p:nvSpPr>
            <p:spPr bwMode="auto">
              <a:xfrm flipV="1">
                <a:off x="4898" y="2286"/>
                <a:ext cx="8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89" name="Line 5201"/>
              <p:cNvSpPr>
                <a:spLocks noChangeShapeType="1"/>
              </p:cNvSpPr>
              <p:nvPr/>
            </p:nvSpPr>
            <p:spPr bwMode="auto">
              <a:xfrm>
                <a:off x="4906" y="228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90" name="Line 5202"/>
              <p:cNvSpPr>
                <a:spLocks noChangeShapeType="1"/>
              </p:cNvSpPr>
              <p:nvPr/>
            </p:nvSpPr>
            <p:spPr bwMode="auto">
              <a:xfrm flipH="1">
                <a:off x="4944" y="228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91" name="Line 5203"/>
              <p:cNvSpPr>
                <a:spLocks noChangeShapeType="1"/>
              </p:cNvSpPr>
              <p:nvPr/>
            </p:nvSpPr>
            <p:spPr bwMode="auto">
              <a:xfrm flipH="1" flipV="1">
                <a:off x="4945" y="2286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92" name="Line 5204"/>
              <p:cNvSpPr>
                <a:spLocks noChangeShapeType="1"/>
              </p:cNvSpPr>
              <p:nvPr/>
            </p:nvSpPr>
            <p:spPr bwMode="auto">
              <a:xfrm>
                <a:off x="4950" y="2288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93" name="Line 5205"/>
              <p:cNvSpPr>
                <a:spLocks noChangeShapeType="1"/>
              </p:cNvSpPr>
              <p:nvPr/>
            </p:nvSpPr>
            <p:spPr bwMode="auto">
              <a:xfrm flipH="1" flipV="1">
                <a:off x="4953" y="229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94" name="Line 5206"/>
              <p:cNvSpPr>
                <a:spLocks noChangeShapeType="1"/>
              </p:cNvSpPr>
              <p:nvPr/>
            </p:nvSpPr>
            <p:spPr bwMode="auto">
              <a:xfrm>
                <a:off x="4954" y="2291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95" name="Line 5207"/>
              <p:cNvSpPr>
                <a:spLocks noChangeShapeType="1"/>
              </p:cNvSpPr>
              <p:nvPr/>
            </p:nvSpPr>
            <p:spPr bwMode="auto">
              <a:xfrm flipH="1">
                <a:off x="5304" y="228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96" name="Line 5208"/>
              <p:cNvSpPr>
                <a:spLocks noChangeShapeType="1"/>
              </p:cNvSpPr>
              <p:nvPr/>
            </p:nvSpPr>
            <p:spPr bwMode="auto">
              <a:xfrm flipV="1">
                <a:off x="5303" y="2291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97" name="Line 5209"/>
              <p:cNvSpPr>
                <a:spLocks noChangeShapeType="1"/>
              </p:cNvSpPr>
              <p:nvPr/>
            </p:nvSpPr>
            <p:spPr bwMode="auto">
              <a:xfrm flipV="1">
                <a:off x="5406" y="2288"/>
                <a:ext cx="6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98" name="Line 5210"/>
              <p:cNvSpPr>
                <a:spLocks noChangeShapeType="1"/>
              </p:cNvSpPr>
              <p:nvPr/>
            </p:nvSpPr>
            <p:spPr bwMode="auto">
              <a:xfrm flipV="1">
                <a:off x="5412" y="2287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99" name="Line 5211"/>
              <p:cNvSpPr>
                <a:spLocks noChangeShapeType="1"/>
              </p:cNvSpPr>
              <p:nvPr/>
            </p:nvSpPr>
            <p:spPr bwMode="auto">
              <a:xfrm flipH="1">
                <a:off x="5419" y="228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00" name="Line 5212"/>
              <p:cNvSpPr>
                <a:spLocks noChangeShapeType="1"/>
              </p:cNvSpPr>
              <p:nvPr/>
            </p:nvSpPr>
            <p:spPr bwMode="auto">
              <a:xfrm flipH="1" flipV="1">
                <a:off x="5420" y="2286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01" name="Line 5213"/>
              <p:cNvSpPr>
                <a:spLocks noChangeShapeType="1"/>
              </p:cNvSpPr>
              <p:nvPr/>
            </p:nvSpPr>
            <p:spPr bwMode="auto">
              <a:xfrm>
                <a:off x="5424" y="2288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02" name="Line 5214"/>
              <p:cNvSpPr>
                <a:spLocks noChangeShapeType="1"/>
              </p:cNvSpPr>
              <p:nvPr/>
            </p:nvSpPr>
            <p:spPr bwMode="auto">
              <a:xfrm flipH="1" flipV="1">
                <a:off x="5427" y="2288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03" name="Line 5215"/>
              <p:cNvSpPr>
                <a:spLocks noChangeShapeType="1"/>
              </p:cNvSpPr>
              <p:nvPr/>
            </p:nvSpPr>
            <p:spPr bwMode="auto">
              <a:xfrm>
                <a:off x="5431" y="2289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04" name="Line 5216"/>
              <p:cNvSpPr>
                <a:spLocks noChangeShapeType="1"/>
              </p:cNvSpPr>
              <p:nvPr/>
            </p:nvSpPr>
            <p:spPr bwMode="auto">
              <a:xfrm flipH="1">
                <a:off x="5435" y="2291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05" name="Line 5217"/>
              <p:cNvSpPr>
                <a:spLocks noChangeShapeType="1"/>
              </p:cNvSpPr>
              <p:nvPr/>
            </p:nvSpPr>
            <p:spPr bwMode="auto">
              <a:xfrm>
                <a:off x="5437" y="2291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06" name="Line 5218"/>
              <p:cNvSpPr>
                <a:spLocks noChangeShapeType="1"/>
              </p:cNvSpPr>
              <p:nvPr/>
            </p:nvSpPr>
            <p:spPr bwMode="auto">
              <a:xfrm flipV="1">
                <a:off x="5465" y="2291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07" name="Line 5219"/>
              <p:cNvSpPr>
                <a:spLocks noChangeShapeType="1"/>
              </p:cNvSpPr>
              <p:nvPr/>
            </p:nvSpPr>
            <p:spPr bwMode="auto">
              <a:xfrm flipH="1">
                <a:off x="5466" y="2286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08" name="Line 5220"/>
              <p:cNvSpPr>
                <a:spLocks noChangeShapeType="1"/>
              </p:cNvSpPr>
              <p:nvPr/>
            </p:nvSpPr>
            <p:spPr bwMode="auto">
              <a:xfrm flipH="1" flipV="1">
                <a:off x="5525" y="2286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09" name="Line 5221"/>
              <p:cNvSpPr>
                <a:spLocks noChangeShapeType="1"/>
              </p:cNvSpPr>
              <p:nvPr/>
            </p:nvSpPr>
            <p:spPr bwMode="auto">
              <a:xfrm>
                <a:off x="5528" y="2288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10" name="Line 5222"/>
              <p:cNvSpPr>
                <a:spLocks noChangeShapeType="1"/>
              </p:cNvSpPr>
              <p:nvPr/>
            </p:nvSpPr>
            <p:spPr bwMode="auto">
              <a:xfrm flipH="1">
                <a:off x="5530" y="2286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11" name="Line 5223"/>
              <p:cNvSpPr>
                <a:spLocks noChangeShapeType="1"/>
              </p:cNvSpPr>
              <p:nvPr/>
            </p:nvSpPr>
            <p:spPr bwMode="auto">
              <a:xfrm flipH="1">
                <a:off x="5620" y="2293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12" name="Line 5224"/>
              <p:cNvSpPr>
                <a:spLocks noChangeShapeType="1"/>
              </p:cNvSpPr>
              <p:nvPr/>
            </p:nvSpPr>
            <p:spPr bwMode="auto">
              <a:xfrm flipH="1">
                <a:off x="5624" y="2286"/>
                <a:ext cx="2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13" name="Line 5225"/>
              <p:cNvSpPr>
                <a:spLocks noChangeShapeType="1"/>
              </p:cNvSpPr>
              <p:nvPr/>
            </p:nvSpPr>
            <p:spPr bwMode="auto">
              <a:xfrm flipH="1">
                <a:off x="5632" y="2291"/>
                <a:ext cx="8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14" name="Line 5226"/>
              <p:cNvSpPr>
                <a:spLocks noChangeShapeType="1"/>
              </p:cNvSpPr>
              <p:nvPr/>
            </p:nvSpPr>
            <p:spPr bwMode="auto">
              <a:xfrm flipH="1">
                <a:off x="5640" y="2291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15" name="Line 5227"/>
              <p:cNvSpPr>
                <a:spLocks noChangeShapeType="1"/>
              </p:cNvSpPr>
              <p:nvPr/>
            </p:nvSpPr>
            <p:spPr bwMode="auto">
              <a:xfrm flipH="1">
                <a:off x="5642" y="229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16" name="Line 5228"/>
              <p:cNvSpPr>
                <a:spLocks noChangeShapeType="1"/>
              </p:cNvSpPr>
              <p:nvPr/>
            </p:nvSpPr>
            <p:spPr bwMode="auto">
              <a:xfrm flipV="1">
                <a:off x="5647" y="2289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4518" name="Group 5430"/>
            <p:cNvGrpSpPr>
              <a:grpSpLocks/>
            </p:cNvGrpSpPr>
            <p:nvPr/>
          </p:nvGrpSpPr>
          <p:grpSpPr bwMode="auto">
            <a:xfrm>
              <a:off x="4813" y="2208"/>
              <a:ext cx="968" cy="87"/>
              <a:chOff x="4815" y="2207"/>
              <a:chExt cx="968" cy="87"/>
            </a:xfrm>
          </p:grpSpPr>
          <p:sp>
            <p:nvSpPr>
              <p:cNvPr id="94318" name="Line 5230"/>
              <p:cNvSpPr>
                <a:spLocks noChangeShapeType="1"/>
              </p:cNvSpPr>
              <p:nvPr/>
            </p:nvSpPr>
            <p:spPr bwMode="auto">
              <a:xfrm flipH="1">
                <a:off x="5652" y="2289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19" name="Line 5231"/>
              <p:cNvSpPr>
                <a:spLocks noChangeShapeType="1"/>
              </p:cNvSpPr>
              <p:nvPr/>
            </p:nvSpPr>
            <p:spPr bwMode="auto">
              <a:xfrm flipV="1">
                <a:off x="5655" y="2287"/>
                <a:ext cx="7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20" name="Line 5232"/>
              <p:cNvSpPr>
                <a:spLocks noChangeShapeType="1"/>
              </p:cNvSpPr>
              <p:nvPr/>
            </p:nvSpPr>
            <p:spPr bwMode="auto">
              <a:xfrm flipH="1">
                <a:off x="5662" y="2287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21" name="Line 5233"/>
              <p:cNvSpPr>
                <a:spLocks noChangeShapeType="1"/>
              </p:cNvSpPr>
              <p:nvPr/>
            </p:nvSpPr>
            <p:spPr bwMode="auto">
              <a:xfrm flipV="1">
                <a:off x="5665" y="228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22" name="Line 5234"/>
              <p:cNvSpPr>
                <a:spLocks noChangeShapeType="1"/>
              </p:cNvSpPr>
              <p:nvPr/>
            </p:nvSpPr>
            <p:spPr bwMode="auto">
              <a:xfrm flipH="1">
                <a:off x="5777" y="2286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23" name="Line 5235"/>
              <p:cNvSpPr>
                <a:spLocks noChangeShapeType="1"/>
              </p:cNvSpPr>
              <p:nvPr/>
            </p:nvSpPr>
            <p:spPr bwMode="auto">
              <a:xfrm flipV="1">
                <a:off x="5776" y="2291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24" name="Line 5236"/>
              <p:cNvSpPr>
                <a:spLocks noChangeShapeType="1"/>
              </p:cNvSpPr>
              <p:nvPr/>
            </p:nvSpPr>
            <p:spPr bwMode="auto">
              <a:xfrm>
                <a:off x="4816" y="2277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25" name="Line 5237"/>
              <p:cNvSpPr>
                <a:spLocks noChangeShapeType="1"/>
              </p:cNvSpPr>
              <p:nvPr/>
            </p:nvSpPr>
            <p:spPr bwMode="auto">
              <a:xfrm flipV="1">
                <a:off x="4815" y="2280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26" name="Line 5238"/>
              <p:cNvSpPr>
                <a:spLocks noChangeShapeType="1"/>
              </p:cNvSpPr>
              <p:nvPr/>
            </p:nvSpPr>
            <p:spPr bwMode="auto">
              <a:xfrm flipH="1">
                <a:off x="4907" y="2283"/>
                <a:ext cx="7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27" name="Line 5239"/>
              <p:cNvSpPr>
                <a:spLocks noChangeShapeType="1"/>
              </p:cNvSpPr>
              <p:nvPr/>
            </p:nvSpPr>
            <p:spPr bwMode="auto">
              <a:xfrm>
                <a:off x="4914" y="2283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28" name="Line 5240"/>
              <p:cNvSpPr>
                <a:spLocks noChangeShapeType="1"/>
              </p:cNvSpPr>
              <p:nvPr/>
            </p:nvSpPr>
            <p:spPr bwMode="auto">
              <a:xfrm flipH="1">
                <a:off x="4916" y="228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29" name="Line 5241"/>
              <p:cNvSpPr>
                <a:spLocks noChangeShapeType="1"/>
              </p:cNvSpPr>
              <p:nvPr/>
            </p:nvSpPr>
            <p:spPr bwMode="auto">
              <a:xfrm>
                <a:off x="4921" y="2282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30" name="Line 5242"/>
              <p:cNvSpPr>
                <a:spLocks noChangeShapeType="1"/>
              </p:cNvSpPr>
              <p:nvPr/>
            </p:nvSpPr>
            <p:spPr bwMode="auto">
              <a:xfrm flipH="1">
                <a:off x="4924" y="228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31" name="Line 5243"/>
              <p:cNvSpPr>
                <a:spLocks noChangeShapeType="1"/>
              </p:cNvSpPr>
              <p:nvPr/>
            </p:nvSpPr>
            <p:spPr bwMode="auto">
              <a:xfrm flipH="1">
                <a:off x="4929" y="2282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32" name="Line 5244"/>
              <p:cNvSpPr>
                <a:spLocks noChangeShapeType="1"/>
              </p:cNvSpPr>
              <p:nvPr/>
            </p:nvSpPr>
            <p:spPr bwMode="auto">
              <a:xfrm>
                <a:off x="4932" y="228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33" name="Line 5245"/>
              <p:cNvSpPr>
                <a:spLocks noChangeShapeType="1"/>
              </p:cNvSpPr>
              <p:nvPr/>
            </p:nvSpPr>
            <p:spPr bwMode="auto">
              <a:xfrm flipH="1">
                <a:off x="4937" y="2283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34" name="Line 5246"/>
              <p:cNvSpPr>
                <a:spLocks noChangeShapeType="1"/>
              </p:cNvSpPr>
              <p:nvPr/>
            </p:nvSpPr>
            <p:spPr bwMode="auto">
              <a:xfrm>
                <a:off x="4939" y="2283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35" name="Line 5247"/>
              <p:cNvSpPr>
                <a:spLocks noChangeShapeType="1"/>
              </p:cNvSpPr>
              <p:nvPr/>
            </p:nvSpPr>
            <p:spPr bwMode="auto">
              <a:xfrm flipH="1">
                <a:off x="5306" y="2277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36" name="Line 5248"/>
              <p:cNvSpPr>
                <a:spLocks noChangeShapeType="1"/>
              </p:cNvSpPr>
              <p:nvPr/>
            </p:nvSpPr>
            <p:spPr bwMode="auto">
              <a:xfrm flipV="1">
                <a:off x="5305" y="2280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37" name="Line 5249"/>
              <p:cNvSpPr>
                <a:spLocks noChangeShapeType="1"/>
              </p:cNvSpPr>
              <p:nvPr/>
            </p:nvSpPr>
            <p:spPr bwMode="auto">
              <a:xfrm flipH="1">
                <a:off x="5468" y="2277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38" name="Line 5250"/>
              <p:cNvSpPr>
                <a:spLocks noChangeShapeType="1"/>
              </p:cNvSpPr>
              <p:nvPr/>
            </p:nvSpPr>
            <p:spPr bwMode="auto">
              <a:xfrm flipV="1">
                <a:off x="5468" y="2283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39" name="Line 5251"/>
              <p:cNvSpPr>
                <a:spLocks noChangeShapeType="1"/>
              </p:cNvSpPr>
              <p:nvPr/>
            </p:nvSpPr>
            <p:spPr bwMode="auto">
              <a:xfrm flipH="1" flipV="1">
                <a:off x="5522" y="2277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40" name="Line 5252"/>
              <p:cNvSpPr>
                <a:spLocks noChangeShapeType="1"/>
              </p:cNvSpPr>
              <p:nvPr/>
            </p:nvSpPr>
            <p:spPr bwMode="auto">
              <a:xfrm>
                <a:off x="5525" y="2282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41" name="Line 5253"/>
              <p:cNvSpPr>
                <a:spLocks noChangeShapeType="1"/>
              </p:cNvSpPr>
              <p:nvPr/>
            </p:nvSpPr>
            <p:spPr bwMode="auto">
              <a:xfrm flipH="1">
                <a:off x="5531" y="2277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42" name="Line 5254"/>
              <p:cNvSpPr>
                <a:spLocks noChangeShapeType="1"/>
              </p:cNvSpPr>
              <p:nvPr/>
            </p:nvSpPr>
            <p:spPr bwMode="auto">
              <a:xfrm>
                <a:off x="5531" y="228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43" name="Line 5255"/>
              <p:cNvSpPr>
                <a:spLocks noChangeShapeType="1"/>
              </p:cNvSpPr>
              <p:nvPr/>
            </p:nvSpPr>
            <p:spPr bwMode="auto">
              <a:xfrm flipV="1">
                <a:off x="5626" y="2277"/>
                <a:ext cx="6" cy="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44" name="Line 5256"/>
              <p:cNvSpPr>
                <a:spLocks noChangeShapeType="1"/>
              </p:cNvSpPr>
              <p:nvPr/>
            </p:nvSpPr>
            <p:spPr bwMode="auto">
              <a:xfrm flipH="1">
                <a:off x="5666" y="2282"/>
                <a:ext cx="7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45" name="Line 5257"/>
              <p:cNvSpPr>
                <a:spLocks noChangeShapeType="1"/>
              </p:cNvSpPr>
              <p:nvPr/>
            </p:nvSpPr>
            <p:spPr bwMode="auto">
              <a:xfrm flipH="1">
                <a:off x="5673" y="2277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46" name="Line 5258"/>
              <p:cNvSpPr>
                <a:spLocks noChangeShapeType="1"/>
              </p:cNvSpPr>
              <p:nvPr/>
            </p:nvSpPr>
            <p:spPr bwMode="auto">
              <a:xfrm flipH="1">
                <a:off x="5781" y="2277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47" name="Line 5259"/>
              <p:cNvSpPr>
                <a:spLocks noChangeShapeType="1"/>
              </p:cNvSpPr>
              <p:nvPr/>
            </p:nvSpPr>
            <p:spPr bwMode="auto">
              <a:xfrm flipV="1">
                <a:off x="5779" y="2280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48" name="Line 5260"/>
              <p:cNvSpPr>
                <a:spLocks noChangeShapeType="1"/>
              </p:cNvSpPr>
              <p:nvPr/>
            </p:nvSpPr>
            <p:spPr bwMode="auto">
              <a:xfrm>
                <a:off x="4818" y="226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49" name="Line 5261"/>
              <p:cNvSpPr>
                <a:spLocks noChangeShapeType="1"/>
              </p:cNvSpPr>
              <p:nvPr/>
            </p:nvSpPr>
            <p:spPr bwMode="auto">
              <a:xfrm flipV="1">
                <a:off x="4816" y="2270"/>
                <a:ext cx="2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50" name="Line 5262"/>
              <p:cNvSpPr>
                <a:spLocks noChangeShapeType="1"/>
              </p:cNvSpPr>
              <p:nvPr/>
            </p:nvSpPr>
            <p:spPr bwMode="auto">
              <a:xfrm>
                <a:off x="5307" y="226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51" name="Line 5263"/>
              <p:cNvSpPr>
                <a:spLocks noChangeShapeType="1"/>
              </p:cNvSpPr>
              <p:nvPr/>
            </p:nvSpPr>
            <p:spPr bwMode="auto">
              <a:xfrm flipV="1">
                <a:off x="5307" y="2270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52" name="Line 5264"/>
              <p:cNvSpPr>
                <a:spLocks noChangeShapeType="1"/>
              </p:cNvSpPr>
              <p:nvPr/>
            </p:nvSpPr>
            <p:spPr bwMode="auto">
              <a:xfrm flipH="1" flipV="1">
                <a:off x="5468" y="2269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53" name="Line 5265"/>
              <p:cNvSpPr>
                <a:spLocks noChangeShapeType="1"/>
              </p:cNvSpPr>
              <p:nvPr/>
            </p:nvSpPr>
            <p:spPr bwMode="auto">
              <a:xfrm>
                <a:off x="5470" y="2274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54" name="Line 5266"/>
              <p:cNvSpPr>
                <a:spLocks noChangeShapeType="1"/>
              </p:cNvSpPr>
              <p:nvPr/>
            </p:nvSpPr>
            <p:spPr bwMode="auto">
              <a:xfrm flipH="1">
                <a:off x="5522" y="2273"/>
                <a:ext cx="8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55" name="Line 5267"/>
              <p:cNvSpPr>
                <a:spLocks noChangeShapeType="1"/>
              </p:cNvSpPr>
              <p:nvPr/>
            </p:nvSpPr>
            <p:spPr bwMode="auto">
              <a:xfrm flipH="1" flipV="1">
                <a:off x="5530" y="2273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56" name="Line 5268"/>
              <p:cNvSpPr>
                <a:spLocks noChangeShapeType="1"/>
              </p:cNvSpPr>
              <p:nvPr/>
            </p:nvSpPr>
            <p:spPr bwMode="auto">
              <a:xfrm>
                <a:off x="5531" y="227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57" name="Line 5269"/>
              <p:cNvSpPr>
                <a:spLocks noChangeShapeType="1"/>
              </p:cNvSpPr>
              <p:nvPr/>
            </p:nvSpPr>
            <p:spPr bwMode="auto">
              <a:xfrm flipH="1">
                <a:off x="5633" y="2269"/>
                <a:ext cx="7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58" name="Line 5270"/>
              <p:cNvSpPr>
                <a:spLocks noChangeShapeType="1"/>
              </p:cNvSpPr>
              <p:nvPr/>
            </p:nvSpPr>
            <p:spPr bwMode="auto">
              <a:xfrm flipV="1">
                <a:off x="5632" y="227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59" name="Line 5271"/>
              <p:cNvSpPr>
                <a:spLocks noChangeShapeType="1"/>
              </p:cNvSpPr>
              <p:nvPr/>
            </p:nvSpPr>
            <p:spPr bwMode="auto">
              <a:xfrm flipV="1">
                <a:off x="5675" y="2272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60" name="Line 5272"/>
              <p:cNvSpPr>
                <a:spLocks noChangeShapeType="1"/>
              </p:cNvSpPr>
              <p:nvPr/>
            </p:nvSpPr>
            <p:spPr bwMode="auto">
              <a:xfrm flipH="1">
                <a:off x="5680" y="226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61" name="Line 5273"/>
              <p:cNvSpPr>
                <a:spLocks noChangeShapeType="1"/>
              </p:cNvSpPr>
              <p:nvPr/>
            </p:nvSpPr>
            <p:spPr bwMode="auto">
              <a:xfrm flipV="1">
                <a:off x="5782" y="2269"/>
                <a:ext cx="1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62" name="Line 5274"/>
              <p:cNvSpPr>
                <a:spLocks noChangeShapeType="1"/>
              </p:cNvSpPr>
              <p:nvPr/>
            </p:nvSpPr>
            <p:spPr bwMode="auto">
              <a:xfrm flipV="1">
                <a:off x="4818" y="2267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63" name="Line 5275"/>
              <p:cNvSpPr>
                <a:spLocks noChangeShapeType="1"/>
              </p:cNvSpPr>
              <p:nvPr/>
            </p:nvSpPr>
            <p:spPr bwMode="auto">
              <a:xfrm flipH="1">
                <a:off x="4819" y="2262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64" name="Line 5276"/>
              <p:cNvSpPr>
                <a:spLocks noChangeShapeType="1"/>
              </p:cNvSpPr>
              <p:nvPr/>
            </p:nvSpPr>
            <p:spPr bwMode="auto">
              <a:xfrm flipH="1">
                <a:off x="4862" y="2262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65" name="Line 5277"/>
              <p:cNvSpPr>
                <a:spLocks noChangeShapeType="1"/>
              </p:cNvSpPr>
              <p:nvPr/>
            </p:nvSpPr>
            <p:spPr bwMode="auto">
              <a:xfrm>
                <a:off x="4865" y="226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66" name="Line 5278"/>
              <p:cNvSpPr>
                <a:spLocks noChangeShapeType="1"/>
              </p:cNvSpPr>
              <p:nvPr/>
            </p:nvSpPr>
            <p:spPr bwMode="auto">
              <a:xfrm>
                <a:off x="4866" y="226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67" name="Line 5279"/>
              <p:cNvSpPr>
                <a:spLocks noChangeShapeType="1"/>
              </p:cNvSpPr>
              <p:nvPr/>
            </p:nvSpPr>
            <p:spPr bwMode="auto">
              <a:xfrm flipV="1">
                <a:off x="5307" y="2262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68" name="Line 5280"/>
              <p:cNvSpPr>
                <a:spLocks noChangeShapeType="1"/>
              </p:cNvSpPr>
              <p:nvPr/>
            </p:nvSpPr>
            <p:spPr bwMode="auto">
              <a:xfrm>
                <a:off x="5307" y="2265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69" name="Line 5281"/>
              <p:cNvSpPr>
                <a:spLocks noChangeShapeType="1"/>
              </p:cNvSpPr>
              <p:nvPr/>
            </p:nvSpPr>
            <p:spPr bwMode="auto">
              <a:xfrm flipH="1">
                <a:off x="5465" y="226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70" name="Line 5282"/>
              <p:cNvSpPr>
                <a:spLocks noChangeShapeType="1"/>
              </p:cNvSpPr>
              <p:nvPr/>
            </p:nvSpPr>
            <p:spPr bwMode="auto">
              <a:xfrm>
                <a:off x="5466" y="2262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71" name="Line 5283"/>
              <p:cNvSpPr>
                <a:spLocks noChangeShapeType="1"/>
              </p:cNvSpPr>
              <p:nvPr/>
            </p:nvSpPr>
            <p:spPr bwMode="auto">
              <a:xfrm flipH="1" flipV="1">
                <a:off x="5466" y="2265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72" name="Line 5284"/>
              <p:cNvSpPr>
                <a:spLocks noChangeShapeType="1"/>
              </p:cNvSpPr>
              <p:nvPr/>
            </p:nvSpPr>
            <p:spPr bwMode="auto">
              <a:xfrm>
                <a:off x="5468" y="2267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73" name="Line 5285"/>
              <p:cNvSpPr>
                <a:spLocks noChangeShapeType="1"/>
              </p:cNvSpPr>
              <p:nvPr/>
            </p:nvSpPr>
            <p:spPr bwMode="auto">
              <a:xfrm>
                <a:off x="5640" y="226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74" name="Line 5286"/>
              <p:cNvSpPr>
                <a:spLocks noChangeShapeType="1"/>
              </p:cNvSpPr>
              <p:nvPr/>
            </p:nvSpPr>
            <p:spPr bwMode="auto">
              <a:xfrm flipH="1">
                <a:off x="5640" y="2262"/>
                <a:ext cx="6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75" name="Line 5287"/>
              <p:cNvSpPr>
                <a:spLocks noChangeShapeType="1"/>
              </p:cNvSpPr>
              <p:nvPr/>
            </p:nvSpPr>
            <p:spPr bwMode="auto">
              <a:xfrm flipH="1">
                <a:off x="5685" y="2262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76" name="Line 5288"/>
              <p:cNvSpPr>
                <a:spLocks noChangeShapeType="1"/>
              </p:cNvSpPr>
              <p:nvPr/>
            </p:nvSpPr>
            <p:spPr bwMode="auto">
              <a:xfrm flipV="1">
                <a:off x="5681" y="2265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77" name="Line 5289"/>
              <p:cNvSpPr>
                <a:spLocks noChangeShapeType="1"/>
              </p:cNvSpPr>
              <p:nvPr/>
            </p:nvSpPr>
            <p:spPr bwMode="auto">
              <a:xfrm>
                <a:off x="5782" y="2262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78" name="Line 5290"/>
              <p:cNvSpPr>
                <a:spLocks noChangeShapeType="1"/>
              </p:cNvSpPr>
              <p:nvPr/>
            </p:nvSpPr>
            <p:spPr bwMode="auto">
              <a:xfrm flipH="1">
                <a:off x="4822" y="2259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79" name="Line 5291"/>
              <p:cNvSpPr>
                <a:spLocks noChangeShapeType="1"/>
              </p:cNvSpPr>
              <p:nvPr/>
            </p:nvSpPr>
            <p:spPr bwMode="auto">
              <a:xfrm flipV="1">
                <a:off x="4827" y="2258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80" name="Line 5292"/>
              <p:cNvSpPr>
                <a:spLocks noChangeShapeType="1"/>
              </p:cNvSpPr>
              <p:nvPr/>
            </p:nvSpPr>
            <p:spPr bwMode="auto">
              <a:xfrm flipH="1">
                <a:off x="4830" y="225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81" name="Line 5293"/>
              <p:cNvSpPr>
                <a:spLocks noChangeShapeType="1"/>
              </p:cNvSpPr>
              <p:nvPr/>
            </p:nvSpPr>
            <p:spPr bwMode="auto">
              <a:xfrm flipH="1" flipV="1">
                <a:off x="4835" y="2257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82" name="Line 5294"/>
              <p:cNvSpPr>
                <a:spLocks noChangeShapeType="1"/>
              </p:cNvSpPr>
              <p:nvPr/>
            </p:nvSpPr>
            <p:spPr bwMode="auto">
              <a:xfrm flipH="1">
                <a:off x="4838" y="2258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83" name="Line 5295"/>
              <p:cNvSpPr>
                <a:spLocks noChangeShapeType="1"/>
              </p:cNvSpPr>
              <p:nvPr/>
            </p:nvSpPr>
            <p:spPr bwMode="auto">
              <a:xfrm flipH="1" flipV="1">
                <a:off x="4842" y="2258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84" name="Line 5296"/>
              <p:cNvSpPr>
                <a:spLocks noChangeShapeType="1"/>
              </p:cNvSpPr>
              <p:nvPr/>
            </p:nvSpPr>
            <p:spPr bwMode="auto">
              <a:xfrm>
                <a:off x="4845" y="2259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85" name="Line 5297"/>
              <p:cNvSpPr>
                <a:spLocks noChangeShapeType="1"/>
              </p:cNvSpPr>
              <p:nvPr/>
            </p:nvSpPr>
            <p:spPr bwMode="auto">
              <a:xfrm flipH="1">
                <a:off x="4850" y="226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86" name="Line 5298"/>
              <p:cNvSpPr>
                <a:spLocks noChangeShapeType="1"/>
              </p:cNvSpPr>
              <p:nvPr/>
            </p:nvSpPr>
            <p:spPr bwMode="auto">
              <a:xfrm>
                <a:off x="4852" y="2260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87" name="Line 5299"/>
              <p:cNvSpPr>
                <a:spLocks noChangeShapeType="1"/>
              </p:cNvSpPr>
              <p:nvPr/>
            </p:nvSpPr>
            <p:spPr bwMode="auto">
              <a:xfrm>
                <a:off x="4859" y="2261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88" name="Line 5300"/>
              <p:cNvSpPr>
                <a:spLocks noChangeShapeType="1"/>
              </p:cNvSpPr>
              <p:nvPr/>
            </p:nvSpPr>
            <p:spPr bwMode="auto">
              <a:xfrm flipH="1">
                <a:off x="4867" y="2259"/>
                <a:ext cx="7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89" name="Line 5301"/>
              <p:cNvSpPr>
                <a:spLocks noChangeShapeType="1"/>
              </p:cNvSpPr>
              <p:nvPr/>
            </p:nvSpPr>
            <p:spPr bwMode="auto">
              <a:xfrm flipV="1">
                <a:off x="4874" y="2254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90" name="Line 5302"/>
              <p:cNvSpPr>
                <a:spLocks noChangeShapeType="1"/>
              </p:cNvSpPr>
              <p:nvPr/>
            </p:nvSpPr>
            <p:spPr bwMode="auto">
              <a:xfrm flipH="1" flipV="1">
                <a:off x="5305" y="2254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91" name="Line 5303"/>
              <p:cNvSpPr>
                <a:spLocks noChangeShapeType="1"/>
              </p:cNvSpPr>
              <p:nvPr/>
            </p:nvSpPr>
            <p:spPr bwMode="auto">
              <a:xfrm>
                <a:off x="5306" y="225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92" name="Line 5304"/>
              <p:cNvSpPr>
                <a:spLocks noChangeShapeType="1"/>
              </p:cNvSpPr>
              <p:nvPr/>
            </p:nvSpPr>
            <p:spPr bwMode="auto">
              <a:xfrm flipH="1" flipV="1">
                <a:off x="5459" y="2254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93" name="Line 5305"/>
              <p:cNvSpPr>
                <a:spLocks noChangeShapeType="1"/>
              </p:cNvSpPr>
              <p:nvPr/>
            </p:nvSpPr>
            <p:spPr bwMode="auto">
              <a:xfrm>
                <a:off x="5463" y="2258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94" name="Line 5306"/>
              <p:cNvSpPr>
                <a:spLocks noChangeShapeType="1"/>
              </p:cNvSpPr>
              <p:nvPr/>
            </p:nvSpPr>
            <p:spPr bwMode="auto">
              <a:xfrm flipV="1">
                <a:off x="5646" y="225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95" name="Line 5307"/>
              <p:cNvSpPr>
                <a:spLocks noChangeShapeType="1"/>
              </p:cNvSpPr>
              <p:nvPr/>
            </p:nvSpPr>
            <p:spPr bwMode="auto">
              <a:xfrm flipH="1">
                <a:off x="5647" y="2254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96" name="Line 5308"/>
              <p:cNvSpPr>
                <a:spLocks noChangeShapeType="1"/>
              </p:cNvSpPr>
              <p:nvPr/>
            </p:nvSpPr>
            <p:spPr bwMode="auto">
              <a:xfrm flipV="1">
                <a:off x="5687" y="226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97" name="Line 5309"/>
              <p:cNvSpPr>
                <a:spLocks noChangeShapeType="1"/>
              </p:cNvSpPr>
              <p:nvPr/>
            </p:nvSpPr>
            <p:spPr bwMode="auto">
              <a:xfrm flipH="1">
                <a:off x="5688" y="2254"/>
                <a:ext cx="4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98" name="Line 5310"/>
              <p:cNvSpPr>
                <a:spLocks noChangeShapeType="1"/>
              </p:cNvSpPr>
              <p:nvPr/>
            </p:nvSpPr>
            <p:spPr bwMode="auto">
              <a:xfrm flipH="1" flipV="1">
                <a:off x="5781" y="225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99" name="Line 5311"/>
              <p:cNvSpPr>
                <a:spLocks noChangeShapeType="1"/>
              </p:cNvSpPr>
              <p:nvPr/>
            </p:nvSpPr>
            <p:spPr bwMode="auto">
              <a:xfrm>
                <a:off x="5782" y="2255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00" name="Line 5312"/>
              <p:cNvSpPr>
                <a:spLocks noChangeShapeType="1"/>
              </p:cNvSpPr>
              <p:nvPr/>
            </p:nvSpPr>
            <p:spPr bwMode="auto">
              <a:xfrm flipV="1">
                <a:off x="4879" y="2250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01" name="Line 5313"/>
              <p:cNvSpPr>
                <a:spLocks noChangeShapeType="1"/>
              </p:cNvSpPr>
              <p:nvPr/>
            </p:nvSpPr>
            <p:spPr bwMode="auto">
              <a:xfrm flipH="1">
                <a:off x="4882" y="2246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02" name="Line 5314"/>
              <p:cNvSpPr>
                <a:spLocks noChangeShapeType="1"/>
              </p:cNvSpPr>
              <p:nvPr/>
            </p:nvSpPr>
            <p:spPr bwMode="auto">
              <a:xfrm>
                <a:off x="5300" y="224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03" name="Line 5315"/>
              <p:cNvSpPr>
                <a:spLocks noChangeShapeType="1"/>
              </p:cNvSpPr>
              <p:nvPr/>
            </p:nvSpPr>
            <p:spPr bwMode="auto">
              <a:xfrm flipH="1" flipV="1">
                <a:off x="5300" y="2247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04" name="Line 5316"/>
              <p:cNvSpPr>
                <a:spLocks noChangeShapeType="1"/>
              </p:cNvSpPr>
              <p:nvPr/>
            </p:nvSpPr>
            <p:spPr bwMode="auto">
              <a:xfrm>
                <a:off x="5304" y="2251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05" name="Line 5317"/>
              <p:cNvSpPr>
                <a:spLocks noChangeShapeType="1"/>
              </p:cNvSpPr>
              <p:nvPr/>
            </p:nvSpPr>
            <p:spPr bwMode="auto">
              <a:xfrm flipH="1" flipV="1">
                <a:off x="5450" y="2246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06" name="Line 5318"/>
              <p:cNvSpPr>
                <a:spLocks noChangeShapeType="1"/>
              </p:cNvSpPr>
              <p:nvPr/>
            </p:nvSpPr>
            <p:spPr bwMode="auto">
              <a:xfrm>
                <a:off x="5453" y="2250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07" name="Line 5319"/>
              <p:cNvSpPr>
                <a:spLocks noChangeShapeType="1"/>
              </p:cNvSpPr>
              <p:nvPr/>
            </p:nvSpPr>
            <p:spPr bwMode="auto">
              <a:xfrm flipH="1">
                <a:off x="5458" y="225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08" name="Line 5320"/>
              <p:cNvSpPr>
                <a:spLocks noChangeShapeType="1"/>
              </p:cNvSpPr>
              <p:nvPr/>
            </p:nvSpPr>
            <p:spPr bwMode="auto">
              <a:xfrm>
                <a:off x="5459" y="225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09" name="Line 5321"/>
              <p:cNvSpPr>
                <a:spLocks noChangeShapeType="1"/>
              </p:cNvSpPr>
              <p:nvPr/>
            </p:nvSpPr>
            <p:spPr bwMode="auto">
              <a:xfrm flipH="1">
                <a:off x="5651" y="2246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10" name="Line 5322"/>
              <p:cNvSpPr>
                <a:spLocks noChangeShapeType="1"/>
              </p:cNvSpPr>
              <p:nvPr/>
            </p:nvSpPr>
            <p:spPr bwMode="auto">
              <a:xfrm flipV="1">
                <a:off x="5649" y="2251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11" name="Line 5323"/>
              <p:cNvSpPr>
                <a:spLocks noChangeShapeType="1"/>
              </p:cNvSpPr>
              <p:nvPr/>
            </p:nvSpPr>
            <p:spPr bwMode="auto">
              <a:xfrm flipV="1">
                <a:off x="5692" y="2248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12" name="Line 5324"/>
              <p:cNvSpPr>
                <a:spLocks noChangeShapeType="1"/>
              </p:cNvSpPr>
              <p:nvPr/>
            </p:nvSpPr>
            <p:spPr bwMode="auto">
              <a:xfrm flipH="1">
                <a:off x="5696" y="2246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13" name="Line 5325"/>
              <p:cNvSpPr>
                <a:spLocks noChangeShapeType="1"/>
              </p:cNvSpPr>
              <p:nvPr/>
            </p:nvSpPr>
            <p:spPr bwMode="auto">
              <a:xfrm flipV="1">
                <a:off x="5779" y="2246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14" name="Line 5326"/>
              <p:cNvSpPr>
                <a:spLocks noChangeShapeType="1"/>
              </p:cNvSpPr>
              <p:nvPr/>
            </p:nvSpPr>
            <p:spPr bwMode="auto">
              <a:xfrm>
                <a:off x="5779" y="2248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15" name="Line 5327"/>
              <p:cNvSpPr>
                <a:spLocks noChangeShapeType="1"/>
              </p:cNvSpPr>
              <p:nvPr/>
            </p:nvSpPr>
            <p:spPr bwMode="auto">
              <a:xfrm flipH="1">
                <a:off x="4887" y="223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16" name="Line 5328"/>
              <p:cNvSpPr>
                <a:spLocks noChangeShapeType="1"/>
              </p:cNvSpPr>
              <p:nvPr/>
            </p:nvSpPr>
            <p:spPr bwMode="auto">
              <a:xfrm flipV="1">
                <a:off x="4885" y="2242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17" name="Line 5329"/>
              <p:cNvSpPr>
                <a:spLocks noChangeShapeType="1"/>
              </p:cNvSpPr>
              <p:nvPr/>
            </p:nvSpPr>
            <p:spPr bwMode="auto">
              <a:xfrm flipH="1" flipV="1">
                <a:off x="5287" y="2238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18" name="Line 5330"/>
              <p:cNvSpPr>
                <a:spLocks noChangeShapeType="1"/>
              </p:cNvSpPr>
              <p:nvPr/>
            </p:nvSpPr>
            <p:spPr bwMode="auto">
              <a:xfrm>
                <a:off x="5291" y="223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19" name="Line 5331"/>
              <p:cNvSpPr>
                <a:spLocks noChangeShapeType="1"/>
              </p:cNvSpPr>
              <p:nvPr/>
            </p:nvSpPr>
            <p:spPr bwMode="auto">
              <a:xfrm flipH="1" flipV="1">
                <a:off x="5292" y="2240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20" name="Line 5332"/>
              <p:cNvSpPr>
                <a:spLocks noChangeShapeType="1"/>
              </p:cNvSpPr>
              <p:nvPr/>
            </p:nvSpPr>
            <p:spPr bwMode="auto">
              <a:xfrm>
                <a:off x="5297" y="2242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21" name="Line 5333"/>
              <p:cNvSpPr>
                <a:spLocks noChangeShapeType="1"/>
              </p:cNvSpPr>
              <p:nvPr/>
            </p:nvSpPr>
            <p:spPr bwMode="auto">
              <a:xfrm flipH="1" flipV="1">
                <a:off x="5446" y="2238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22" name="Line 5334"/>
              <p:cNvSpPr>
                <a:spLocks noChangeShapeType="1"/>
              </p:cNvSpPr>
              <p:nvPr/>
            </p:nvSpPr>
            <p:spPr bwMode="auto">
              <a:xfrm>
                <a:off x="5448" y="2242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23" name="Line 5335"/>
              <p:cNvSpPr>
                <a:spLocks noChangeShapeType="1"/>
              </p:cNvSpPr>
              <p:nvPr/>
            </p:nvSpPr>
            <p:spPr bwMode="auto">
              <a:xfrm flipH="1" flipV="1">
                <a:off x="5589" y="223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24" name="Line 5336"/>
              <p:cNvSpPr>
                <a:spLocks noChangeShapeType="1"/>
              </p:cNvSpPr>
              <p:nvPr/>
            </p:nvSpPr>
            <p:spPr bwMode="auto">
              <a:xfrm>
                <a:off x="5590" y="2239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25" name="Line 5337"/>
              <p:cNvSpPr>
                <a:spLocks noChangeShapeType="1"/>
              </p:cNvSpPr>
              <p:nvPr/>
            </p:nvSpPr>
            <p:spPr bwMode="auto">
              <a:xfrm flipV="1">
                <a:off x="5593" y="2239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26" name="Line 5338"/>
              <p:cNvSpPr>
                <a:spLocks noChangeShapeType="1"/>
              </p:cNvSpPr>
              <p:nvPr/>
            </p:nvSpPr>
            <p:spPr bwMode="auto">
              <a:xfrm flipH="1">
                <a:off x="5598" y="2239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27" name="Line 5339"/>
              <p:cNvSpPr>
                <a:spLocks noChangeShapeType="1"/>
              </p:cNvSpPr>
              <p:nvPr/>
            </p:nvSpPr>
            <p:spPr bwMode="auto">
              <a:xfrm flipV="1">
                <a:off x="5601" y="2238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28" name="Line 5340"/>
              <p:cNvSpPr>
                <a:spLocks noChangeShapeType="1"/>
              </p:cNvSpPr>
              <p:nvPr/>
            </p:nvSpPr>
            <p:spPr bwMode="auto">
              <a:xfrm>
                <a:off x="5654" y="223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29" name="Line 5341"/>
              <p:cNvSpPr>
                <a:spLocks noChangeShapeType="1"/>
              </p:cNvSpPr>
              <p:nvPr/>
            </p:nvSpPr>
            <p:spPr bwMode="auto">
              <a:xfrm flipV="1">
                <a:off x="5653" y="2239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30" name="Line 5342"/>
              <p:cNvSpPr>
                <a:spLocks noChangeShapeType="1"/>
              </p:cNvSpPr>
              <p:nvPr/>
            </p:nvSpPr>
            <p:spPr bwMode="auto">
              <a:xfrm flipV="1">
                <a:off x="5698" y="2239"/>
                <a:ext cx="5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31" name="Line 5343"/>
              <p:cNvSpPr>
                <a:spLocks noChangeShapeType="1"/>
              </p:cNvSpPr>
              <p:nvPr/>
            </p:nvSpPr>
            <p:spPr bwMode="auto">
              <a:xfrm flipH="1">
                <a:off x="5703" y="2238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32" name="Line 5344"/>
              <p:cNvSpPr>
                <a:spLocks noChangeShapeType="1"/>
              </p:cNvSpPr>
              <p:nvPr/>
            </p:nvSpPr>
            <p:spPr bwMode="auto">
              <a:xfrm flipH="1" flipV="1">
                <a:off x="5775" y="2238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33" name="Line 5345"/>
              <p:cNvSpPr>
                <a:spLocks noChangeShapeType="1"/>
              </p:cNvSpPr>
              <p:nvPr/>
            </p:nvSpPr>
            <p:spPr bwMode="auto">
              <a:xfrm>
                <a:off x="5778" y="2243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34" name="Line 5346"/>
              <p:cNvSpPr>
                <a:spLocks noChangeShapeType="1"/>
              </p:cNvSpPr>
              <p:nvPr/>
            </p:nvSpPr>
            <p:spPr bwMode="auto">
              <a:xfrm flipV="1">
                <a:off x="4888" y="2235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35" name="Line 5347"/>
              <p:cNvSpPr>
                <a:spLocks noChangeShapeType="1"/>
              </p:cNvSpPr>
              <p:nvPr/>
            </p:nvSpPr>
            <p:spPr bwMode="auto">
              <a:xfrm flipH="1">
                <a:off x="4891" y="223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36" name="Line 5348"/>
              <p:cNvSpPr>
                <a:spLocks noChangeShapeType="1"/>
              </p:cNvSpPr>
              <p:nvPr/>
            </p:nvSpPr>
            <p:spPr bwMode="auto">
              <a:xfrm flipH="1" flipV="1">
                <a:off x="5254" y="2230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37" name="Line 5349"/>
              <p:cNvSpPr>
                <a:spLocks noChangeShapeType="1"/>
              </p:cNvSpPr>
              <p:nvPr/>
            </p:nvSpPr>
            <p:spPr bwMode="auto">
              <a:xfrm>
                <a:off x="5260" y="223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38" name="Line 5350"/>
              <p:cNvSpPr>
                <a:spLocks noChangeShapeType="1"/>
              </p:cNvSpPr>
              <p:nvPr/>
            </p:nvSpPr>
            <p:spPr bwMode="auto">
              <a:xfrm flipH="1">
                <a:off x="5261" y="2232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39" name="Line 5351"/>
              <p:cNvSpPr>
                <a:spLocks noChangeShapeType="1"/>
              </p:cNvSpPr>
              <p:nvPr/>
            </p:nvSpPr>
            <p:spPr bwMode="auto">
              <a:xfrm>
                <a:off x="5267" y="223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40" name="Line 5352"/>
              <p:cNvSpPr>
                <a:spLocks noChangeShapeType="1"/>
              </p:cNvSpPr>
              <p:nvPr/>
            </p:nvSpPr>
            <p:spPr bwMode="auto">
              <a:xfrm flipH="1">
                <a:off x="5269" y="2233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41" name="Line 5353"/>
              <p:cNvSpPr>
                <a:spLocks noChangeShapeType="1"/>
              </p:cNvSpPr>
              <p:nvPr/>
            </p:nvSpPr>
            <p:spPr bwMode="auto">
              <a:xfrm>
                <a:off x="5273" y="2233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42" name="Line 5354"/>
              <p:cNvSpPr>
                <a:spLocks noChangeShapeType="1"/>
              </p:cNvSpPr>
              <p:nvPr/>
            </p:nvSpPr>
            <p:spPr bwMode="auto">
              <a:xfrm flipH="1" flipV="1">
                <a:off x="5277" y="2235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43" name="Line 5355"/>
              <p:cNvSpPr>
                <a:spLocks noChangeShapeType="1"/>
              </p:cNvSpPr>
              <p:nvPr/>
            </p:nvSpPr>
            <p:spPr bwMode="auto">
              <a:xfrm>
                <a:off x="5280" y="2236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44" name="Line 5356"/>
              <p:cNvSpPr>
                <a:spLocks noChangeShapeType="1"/>
              </p:cNvSpPr>
              <p:nvPr/>
            </p:nvSpPr>
            <p:spPr bwMode="auto">
              <a:xfrm flipH="1" flipV="1">
                <a:off x="5284" y="223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45" name="Line 5357"/>
              <p:cNvSpPr>
                <a:spLocks noChangeShapeType="1"/>
              </p:cNvSpPr>
              <p:nvPr/>
            </p:nvSpPr>
            <p:spPr bwMode="auto">
              <a:xfrm>
                <a:off x="5285" y="2238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46" name="Line 5358"/>
              <p:cNvSpPr>
                <a:spLocks noChangeShapeType="1"/>
              </p:cNvSpPr>
              <p:nvPr/>
            </p:nvSpPr>
            <p:spPr bwMode="auto">
              <a:xfrm flipV="1">
                <a:off x="5445" y="2230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47" name="Line 5359"/>
              <p:cNvSpPr>
                <a:spLocks noChangeShapeType="1"/>
              </p:cNvSpPr>
              <p:nvPr/>
            </p:nvSpPr>
            <p:spPr bwMode="auto">
              <a:xfrm>
                <a:off x="5445" y="2236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48" name="Line 5360"/>
              <p:cNvSpPr>
                <a:spLocks noChangeShapeType="1"/>
              </p:cNvSpPr>
              <p:nvPr/>
            </p:nvSpPr>
            <p:spPr bwMode="auto">
              <a:xfrm flipV="1">
                <a:off x="5583" y="223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49" name="Line 5361"/>
              <p:cNvSpPr>
                <a:spLocks noChangeShapeType="1"/>
              </p:cNvSpPr>
              <p:nvPr/>
            </p:nvSpPr>
            <p:spPr bwMode="auto">
              <a:xfrm>
                <a:off x="5583" y="2232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50" name="Line 5362"/>
              <p:cNvSpPr>
                <a:spLocks noChangeShapeType="1"/>
              </p:cNvSpPr>
              <p:nvPr/>
            </p:nvSpPr>
            <p:spPr bwMode="auto">
              <a:xfrm flipH="1" flipV="1">
                <a:off x="5586" y="2235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51" name="Line 5363"/>
              <p:cNvSpPr>
                <a:spLocks noChangeShapeType="1"/>
              </p:cNvSpPr>
              <p:nvPr/>
            </p:nvSpPr>
            <p:spPr bwMode="auto">
              <a:xfrm>
                <a:off x="5587" y="2237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52" name="Line 5364"/>
              <p:cNvSpPr>
                <a:spLocks noChangeShapeType="1"/>
              </p:cNvSpPr>
              <p:nvPr/>
            </p:nvSpPr>
            <p:spPr bwMode="auto">
              <a:xfrm flipH="1">
                <a:off x="5605" y="2230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53" name="Line 5365"/>
              <p:cNvSpPr>
                <a:spLocks noChangeShapeType="1"/>
              </p:cNvSpPr>
              <p:nvPr/>
            </p:nvSpPr>
            <p:spPr bwMode="auto">
              <a:xfrm flipV="1">
                <a:off x="5603" y="2233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54" name="Line 5366"/>
              <p:cNvSpPr>
                <a:spLocks noChangeShapeType="1"/>
              </p:cNvSpPr>
              <p:nvPr/>
            </p:nvSpPr>
            <p:spPr bwMode="auto">
              <a:xfrm flipH="1">
                <a:off x="5654" y="223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55" name="Line 5367"/>
              <p:cNvSpPr>
                <a:spLocks noChangeShapeType="1"/>
              </p:cNvSpPr>
              <p:nvPr/>
            </p:nvSpPr>
            <p:spPr bwMode="auto">
              <a:xfrm flipV="1">
                <a:off x="5654" y="2231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56" name="Line 5368"/>
              <p:cNvSpPr>
                <a:spLocks noChangeShapeType="1"/>
              </p:cNvSpPr>
              <p:nvPr/>
            </p:nvSpPr>
            <p:spPr bwMode="auto">
              <a:xfrm flipH="1">
                <a:off x="5705" y="2232"/>
                <a:ext cx="6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57" name="Line 5369"/>
              <p:cNvSpPr>
                <a:spLocks noChangeShapeType="1"/>
              </p:cNvSpPr>
              <p:nvPr/>
            </p:nvSpPr>
            <p:spPr bwMode="auto">
              <a:xfrm flipV="1">
                <a:off x="5711" y="2230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58" name="Line 5370"/>
              <p:cNvSpPr>
                <a:spLocks noChangeShapeType="1"/>
              </p:cNvSpPr>
              <p:nvPr/>
            </p:nvSpPr>
            <p:spPr bwMode="auto">
              <a:xfrm flipH="1" flipV="1">
                <a:off x="5770" y="2230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59" name="Line 5371"/>
              <p:cNvSpPr>
                <a:spLocks noChangeShapeType="1"/>
              </p:cNvSpPr>
              <p:nvPr/>
            </p:nvSpPr>
            <p:spPr bwMode="auto">
              <a:xfrm>
                <a:off x="5772" y="2233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60" name="Line 5372"/>
              <p:cNvSpPr>
                <a:spLocks noChangeShapeType="1"/>
              </p:cNvSpPr>
              <p:nvPr/>
            </p:nvSpPr>
            <p:spPr bwMode="auto">
              <a:xfrm flipH="1">
                <a:off x="4892" y="2222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61" name="Line 5373"/>
              <p:cNvSpPr>
                <a:spLocks noChangeShapeType="1"/>
              </p:cNvSpPr>
              <p:nvPr/>
            </p:nvSpPr>
            <p:spPr bwMode="auto">
              <a:xfrm flipV="1">
                <a:off x="4892" y="222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62" name="Line 5374"/>
              <p:cNvSpPr>
                <a:spLocks noChangeShapeType="1"/>
              </p:cNvSpPr>
              <p:nvPr/>
            </p:nvSpPr>
            <p:spPr bwMode="auto">
              <a:xfrm flipH="1" flipV="1">
                <a:off x="5240" y="2222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63" name="Line 5375"/>
              <p:cNvSpPr>
                <a:spLocks noChangeShapeType="1"/>
              </p:cNvSpPr>
              <p:nvPr/>
            </p:nvSpPr>
            <p:spPr bwMode="auto">
              <a:xfrm>
                <a:off x="5242" y="2225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64" name="Line 5376"/>
              <p:cNvSpPr>
                <a:spLocks noChangeShapeType="1"/>
              </p:cNvSpPr>
              <p:nvPr/>
            </p:nvSpPr>
            <p:spPr bwMode="auto">
              <a:xfrm flipH="1" flipV="1">
                <a:off x="5246" y="2226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65" name="Line 5377"/>
              <p:cNvSpPr>
                <a:spLocks noChangeShapeType="1"/>
              </p:cNvSpPr>
              <p:nvPr/>
            </p:nvSpPr>
            <p:spPr bwMode="auto">
              <a:xfrm>
                <a:off x="5248" y="2229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66" name="Line 5378"/>
              <p:cNvSpPr>
                <a:spLocks noChangeShapeType="1"/>
              </p:cNvSpPr>
              <p:nvPr/>
            </p:nvSpPr>
            <p:spPr bwMode="auto">
              <a:xfrm>
                <a:off x="5445" y="2222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67" name="Line 5379"/>
              <p:cNvSpPr>
                <a:spLocks noChangeShapeType="1"/>
              </p:cNvSpPr>
              <p:nvPr/>
            </p:nvSpPr>
            <p:spPr bwMode="auto">
              <a:xfrm>
                <a:off x="5445" y="222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68" name="Line 5380"/>
              <p:cNvSpPr>
                <a:spLocks noChangeShapeType="1"/>
              </p:cNvSpPr>
              <p:nvPr/>
            </p:nvSpPr>
            <p:spPr bwMode="auto">
              <a:xfrm>
                <a:off x="5583" y="222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69" name="Line 5381"/>
              <p:cNvSpPr>
                <a:spLocks noChangeShapeType="1"/>
              </p:cNvSpPr>
              <p:nvPr/>
            </p:nvSpPr>
            <p:spPr bwMode="auto">
              <a:xfrm flipV="1">
                <a:off x="5583" y="2224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70" name="Line 5382"/>
              <p:cNvSpPr>
                <a:spLocks noChangeShapeType="1"/>
              </p:cNvSpPr>
              <p:nvPr/>
            </p:nvSpPr>
            <p:spPr bwMode="auto">
              <a:xfrm flipV="1">
                <a:off x="5606" y="222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71" name="Line 5383"/>
              <p:cNvSpPr>
                <a:spLocks noChangeShapeType="1"/>
              </p:cNvSpPr>
              <p:nvPr/>
            </p:nvSpPr>
            <p:spPr bwMode="auto">
              <a:xfrm>
                <a:off x="5606" y="2224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72" name="Line 5384"/>
              <p:cNvSpPr>
                <a:spLocks noChangeShapeType="1"/>
              </p:cNvSpPr>
              <p:nvPr/>
            </p:nvSpPr>
            <p:spPr bwMode="auto">
              <a:xfrm flipH="1" flipV="1">
                <a:off x="5654" y="222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73" name="Line 5385"/>
              <p:cNvSpPr>
                <a:spLocks noChangeShapeType="1"/>
              </p:cNvSpPr>
              <p:nvPr/>
            </p:nvSpPr>
            <p:spPr bwMode="auto">
              <a:xfrm>
                <a:off x="5655" y="2223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74" name="Line 5386"/>
              <p:cNvSpPr>
                <a:spLocks noChangeShapeType="1"/>
              </p:cNvSpPr>
              <p:nvPr/>
            </p:nvSpPr>
            <p:spPr bwMode="auto">
              <a:xfrm flipV="1">
                <a:off x="5713" y="2223"/>
                <a:ext cx="6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75" name="Line 5387"/>
              <p:cNvSpPr>
                <a:spLocks noChangeShapeType="1"/>
              </p:cNvSpPr>
              <p:nvPr/>
            </p:nvSpPr>
            <p:spPr bwMode="auto">
              <a:xfrm flipV="1">
                <a:off x="5719" y="222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76" name="Line 5388"/>
              <p:cNvSpPr>
                <a:spLocks noChangeShapeType="1"/>
              </p:cNvSpPr>
              <p:nvPr/>
            </p:nvSpPr>
            <p:spPr bwMode="auto">
              <a:xfrm flipH="1" flipV="1">
                <a:off x="5763" y="222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77" name="Line 5389"/>
              <p:cNvSpPr>
                <a:spLocks noChangeShapeType="1"/>
              </p:cNvSpPr>
              <p:nvPr/>
            </p:nvSpPr>
            <p:spPr bwMode="auto">
              <a:xfrm>
                <a:off x="5764" y="2224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78" name="Line 5390"/>
              <p:cNvSpPr>
                <a:spLocks noChangeShapeType="1"/>
              </p:cNvSpPr>
              <p:nvPr/>
            </p:nvSpPr>
            <p:spPr bwMode="auto">
              <a:xfrm flipH="1" flipV="1">
                <a:off x="5767" y="2225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79" name="Line 5391"/>
              <p:cNvSpPr>
                <a:spLocks noChangeShapeType="1"/>
              </p:cNvSpPr>
              <p:nvPr/>
            </p:nvSpPr>
            <p:spPr bwMode="auto">
              <a:xfrm>
                <a:off x="5769" y="222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80" name="Line 5392"/>
              <p:cNvSpPr>
                <a:spLocks noChangeShapeType="1"/>
              </p:cNvSpPr>
              <p:nvPr/>
            </p:nvSpPr>
            <p:spPr bwMode="auto">
              <a:xfrm>
                <a:off x="4893" y="221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81" name="Line 5393"/>
              <p:cNvSpPr>
                <a:spLocks noChangeShapeType="1"/>
              </p:cNvSpPr>
              <p:nvPr/>
            </p:nvSpPr>
            <p:spPr bwMode="auto">
              <a:xfrm flipV="1">
                <a:off x="4893" y="221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82" name="Line 5394"/>
              <p:cNvSpPr>
                <a:spLocks noChangeShapeType="1"/>
              </p:cNvSpPr>
              <p:nvPr/>
            </p:nvSpPr>
            <p:spPr bwMode="auto">
              <a:xfrm flipV="1">
                <a:off x="5235" y="221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83" name="Line 5395"/>
              <p:cNvSpPr>
                <a:spLocks noChangeShapeType="1"/>
              </p:cNvSpPr>
              <p:nvPr/>
            </p:nvSpPr>
            <p:spPr bwMode="auto">
              <a:xfrm>
                <a:off x="5235" y="2215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84" name="Line 5396"/>
              <p:cNvSpPr>
                <a:spLocks noChangeShapeType="1"/>
              </p:cNvSpPr>
              <p:nvPr/>
            </p:nvSpPr>
            <p:spPr bwMode="auto">
              <a:xfrm flipH="1" flipV="1">
                <a:off x="5238" y="2218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85" name="Line 5397"/>
              <p:cNvSpPr>
                <a:spLocks noChangeShapeType="1"/>
              </p:cNvSpPr>
              <p:nvPr/>
            </p:nvSpPr>
            <p:spPr bwMode="auto">
              <a:xfrm>
                <a:off x="5239" y="222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86" name="Line 5398"/>
              <p:cNvSpPr>
                <a:spLocks noChangeShapeType="1"/>
              </p:cNvSpPr>
              <p:nvPr/>
            </p:nvSpPr>
            <p:spPr bwMode="auto">
              <a:xfrm flipH="1">
                <a:off x="5446" y="2214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87" name="Line 5399"/>
              <p:cNvSpPr>
                <a:spLocks noChangeShapeType="1"/>
              </p:cNvSpPr>
              <p:nvPr/>
            </p:nvSpPr>
            <p:spPr bwMode="auto">
              <a:xfrm flipV="1">
                <a:off x="5445" y="22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88" name="Line 5400"/>
              <p:cNvSpPr>
                <a:spLocks noChangeShapeType="1"/>
              </p:cNvSpPr>
              <p:nvPr/>
            </p:nvSpPr>
            <p:spPr bwMode="auto">
              <a:xfrm flipV="1">
                <a:off x="5583" y="2219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89" name="Line 5401"/>
              <p:cNvSpPr>
                <a:spLocks noChangeShapeType="1"/>
              </p:cNvSpPr>
              <p:nvPr/>
            </p:nvSpPr>
            <p:spPr bwMode="auto">
              <a:xfrm flipV="1">
                <a:off x="5586" y="2214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90" name="Line 5402"/>
              <p:cNvSpPr>
                <a:spLocks noChangeShapeType="1"/>
              </p:cNvSpPr>
              <p:nvPr/>
            </p:nvSpPr>
            <p:spPr bwMode="auto">
              <a:xfrm flipH="1" flipV="1">
                <a:off x="5602" y="2214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91" name="Line 5403"/>
              <p:cNvSpPr>
                <a:spLocks noChangeShapeType="1"/>
              </p:cNvSpPr>
              <p:nvPr/>
            </p:nvSpPr>
            <p:spPr bwMode="auto">
              <a:xfrm>
                <a:off x="5604" y="2218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92" name="Line 5404"/>
              <p:cNvSpPr>
                <a:spLocks noChangeShapeType="1"/>
              </p:cNvSpPr>
              <p:nvPr/>
            </p:nvSpPr>
            <p:spPr bwMode="auto">
              <a:xfrm flipH="1" flipV="1">
                <a:off x="5653" y="221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93" name="Line 5405"/>
              <p:cNvSpPr>
                <a:spLocks noChangeShapeType="1"/>
              </p:cNvSpPr>
              <p:nvPr/>
            </p:nvSpPr>
            <p:spPr bwMode="auto">
              <a:xfrm>
                <a:off x="5654" y="2216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94" name="Line 5406"/>
              <p:cNvSpPr>
                <a:spLocks noChangeShapeType="1"/>
              </p:cNvSpPr>
              <p:nvPr/>
            </p:nvSpPr>
            <p:spPr bwMode="auto">
              <a:xfrm flipH="1">
                <a:off x="5723" y="2214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95" name="Line 5407"/>
              <p:cNvSpPr>
                <a:spLocks noChangeShapeType="1"/>
              </p:cNvSpPr>
              <p:nvPr/>
            </p:nvSpPr>
            <p:spPr bwMode="auto">
              <a:xfrm flipV="1">
                <a:off x="5720" y="2219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96" name="Line 5408"/>
              <p:cNvSpPr>
                <a:spLocks noChangeShapeType="1"/>
              </p:cNvSpPr>
              <p:nvPr/>
            </p:nvSpPr>
            <p:spPr bwMode="auto">
              <a:xfrm>
                <a:off x="5757" y="221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97" name="Line 5409"/>
              <p:cNvSpPr>
                <a:spLocks noChangeShapeType="1"/>
              </p:cNvSpPr>
              <p:nvPr/>
            </p:nvSpPr>
            <p:spPr bwMode="auto">
              <a:xfrm flipH="1" flipV="1">
                <a:off x="5758" y="2215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98" name="Line 5410"/>
              <p:cNvSpPr>
                <a:spLocks noChangeShapeType="1"/>
              </p:cNvSpPr>
              <p:nvPr/>
            </p:nvSpPr>
            <p:spPr bwMode="auto">
              <a:xfrm>
                <a:off x="5761" y="2219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99" name="Line 5411"/>
              <p:cNvSpPr>
                <a:spLocks noChangeShapeType="1"/>
              </p:cNvSpPr>
              <p:nvPr/>
            </p:nvSpPr>
            <p:spPr bwMode="auto">
              <a:xfrm>
                <a:off x="4893" y="2207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00" name="Line 5412"/>
              <p:cNvSpPr>
                <a:spLocks noChangeShapeType="1"/>
              </p:cNvSpPr>
              <p:nvPr/>
            </p:nvSpPr>
            <p:spPr bwMode="auto">
              <a:xfrm flipV="1">
                <a:off x="4893" y="2211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01" name="Line 5413"/>
              <p:cNvSpPr>
                <a:spLocks noChangeShapeType="1"/>
              </p:cNvSpPr>
              <p:nvPr/>
            </p:nvSpPr>
            <p:spPr bwMode="auto">
              <a:xfrm flipH="1" flipV="1">
                <a:off x="5135" y="2207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02" name="Line 5414"/>
              <p:cNvSpPr>
                <a:spLocks noChangeShapeType="1"/>
              </p:cNvSpPr>
              <p:nvPr/>
            </p:nvSpPr>
            <p:spPr bwMode="auto">
              <a:xfrm>
                <a:off x="5141" y="2209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03" name="Line 5415"/>
              <p:cNvSpPr>
                <a:spLocks noChangeShapeType="1"/>
              </p:cNvSpPr>
              <p:nvPr/>
            </p:nvSpPr>
            <p:spPr bwMode="auto">
              <a:xfrm flipH="1">
                <a:off x="5144" y="2209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04" name="Line 5416"/>
              <p:cNvSpPr>
                <a:spLocks noChangeShapeType="1"/>
              </p:cNvSpPr>
              <p:nvPr/>
            </p:nvSpPr>
            <p:spPr bwMode="auto">
              <a:xfrm>
                <a:off x="5148" y="2209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05" name="Line 5417"/>
              <p:cNvSpPr>
                <a:spLocks noChangeShapeType="1"/>
              </p:cNvSpPr>
              <p:nvPr/>
            </p:nvSpPr>
            <p:spPr bwMode="auto">
              <a:xfrm flipH="1" flipV="1">
                <a:off x="5151" y="2209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06" name="Line 5418"/>
              <p:cNvSpPr>
                <a:spLocks noChangeShapeType="1"/>
              </p:cNvSpPr>
              <p:nvPr/>
            </p:nvSpPr>
            <p:spPr bwMode="auto">
              <a:xfrm>
                <a:off x="5155" y="2210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07" name="Line 5419"/>
              <p:cNvSpPr>
                <a:spLocks noChangeShapeType="1"/>
              </p:cNvSpPr>
              <p:nvPr/>
            </p:nvSpPr>
            <p:spPr bwMode="auto">
              <a:xfrm flipH="1">
                <a:off x="5159" y="2210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08" name="Line 5420"/>
              <p:cNvSpPr>
                <a:spLocks noChangeShapeType="1"/>
              </p:cNvSpPr>
              <p:nvPr/>
            </p:nvSpPr>
            <p:spPr bwMode="auto">
              <a:xfrm>
                <a:off x="5163" y="2210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09" name="Line 5421"/>
              <p:cNvSpPr>
                <a:spLocks noChangeShapeType="1"/>
              </p:cNvSpPr>
              <p:nvPr/>
            </p:nvSpPr>
            <p:spPr bwMode="auto">
              <a:xfrm flipV="1">
                <a:off x="5167" y="2210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10" name="Line 5422"/>
              <p:cNvSpPr>
                <a:spLocks noChangeShapeType="1"/>
              </p:cNvSpPr>
              <p:nvPr/>
            </p:nvSpPr>
            <p:spPr bwMode="auto">
              <a:xfrm>
                <a:off x="5171" y="2210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11" name="Line 5423"/>
              <p:cNvSpPr>
                <a:spLocks noChangeShapeType="1"/>
              </p:cNvSpPr>
              <p:nvPr/>
            </p:nvSpPr>
            <p:spPr bwMode="auto">
              <a:xfrm flipV="1">
                <a:off x="5174" y="2210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12" name="Line 5424"/>
              <p:cNvSpPr>
                <a:spLocks noChangeShapeType="1"/>
              </p:cNvSpPr>
              <p:nvPr/>
            </p:nvSpPr>
            <p:spPr bwMode="auto">
              <a:xfrm flipH="1">
                <a:off x="5178" y="2210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13" name="Line 5425"/>
              <p:cNvSpPr>
                <a:spLocks noChangeShapeType="1"/>
              </p:cNvSpPr>
              <p:nvPr/>
            </p:nvSpPr>
            <p:spPr bwMode="auto">
              <a:xfrm flipV="1">
                <a:off x="5182" y="2209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14" name="Line 5426"/>
              <p:cNvSpPr>
                <a:spLocks noChangeShapeType="1"/>
              </p:cNvSpPr>
              <p:nvPr/>
            </p:nvSpPr>
            <p:spPr bwMode="auto">
              <a:xfrm flipH="1">
                <a:off x="5189" y="220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15" name="Line 5427"/>
              <p:cNvSpPr>
                <a:spLocks noChangeShapeType="1"/>
              </p:cNvSpPr>
              <p:nvPr/>
            </p:nvSpPr>
            <p:spPr bwMode="auto">
              <a:xfrm flipV="1">
                <a:off x="5190" y="2207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16" name="Line 5428"/>
              <p:cNvSpPr>
                <a:spLocks noChangeShapeType="1"/>
              </p:cNvSpPr>
              <p:nvPr/>
            </p:nvSpPr>
            <p:spPr bwMode="auto">
              <a:xfrm flipH="1" flipV="1">
                <a:off x="5232" y="2207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17" name="Line 5429"/>
              <p:cNvSpPr>
                <a:spLocks noChangeShapeType="1"/>
              </p:cNvSpPr>
              <p:nvPr/>
            </p:nvSpPr>
            <p:spPr bwMode="auto">
              <a:xfrm>
                <a:off x="5233" y="2211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4719" name="Group 5631"/>
            <p:cNvGrpSpPr>
              <a:grpSpLocks/>
            </p:cNvGrpSpPr>
            <p:nvPr/>
          </p:nvGrpSpPr>
          <p:grpSpPr bwMode="auto">
            <a:xfrm>
              <a:off x="4891" y="2144"/>
              <a:ext cx="864" cy="72"/>
              <a:chOff x="4893" y="2143"/>
              <a:chExt cx="864" cy="72"/>
            </a:xfrm>
          </p:grpSpPr>
          <p:sp>
            <p:nvSpPr>
              <p:cNvPr id="94519" name="Line 5431"/>
              <p:cNvSpPr>
                <a:spLocks noChangeShapeType="1"/>
              </p:cNvSpPr>
              <p:nvPr/>
            </p:nvSpPr>
            <p:spPr bwMode="auto">
              <a:xfrm>
                <a:off x="5450" y="220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20" name="Line 5432"/>
              <p:cNvSpPr>
                <a:spLocks noChangeShapeType="1"/>
              </p:cNvSpPr>
              <p:nvPr/>
            </p:nvSpPr>
            <p:spPr bwMode="auto">
              <a:xfrm flipV="1">
                <a:off x="5448" y="2208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21" name="Line 5433"/>
              <p:cNvSpPr>
                <a:spLocks noChangeShapeType="1"/>
              </p:cNvSpPr>
              <p:nvPr/>
            </p:nvSpPr>
            <p:spPr bwMode="auto">
              <a:xfrm flipH="1">
                <a:off x="5590" y="2213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22" name="Line 5434"/>
              <p:cNvSpPr>
                <a:spLocks noChangeShapeType="1"/>
              </p:cNvSpPr>
              <p:nvPr/>
            </p:nvSpPr>
            <p:spPr bwMode="auto">
              <a:xfrm flipH="1">
                <a:off x="5593" y="221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23" name="Line 5435"/>
              <p:cNvSpPr>
                <a:spLocks noChangeShapeType="1"/>
              </p:cNvSpPr>
              <p:nvPr/>
            </p:nvSpPr>
            <p:spPr bwMode="auto">
              <a:xfrm>
                <a:off x="5594" y="2213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24" name="Line 5436"/>
              <p:cNvSpPr>
                <a:spLocks noChangeShapeType="1"/>
              </p:cNvSpPr>
              <p:nvPr/>
            </p:nvSpPr>
            <p:spPr bwMode="auto">
              <a:xfrm>
                <a:off x="5601" y="221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25" name="Line 5437"/>
              <p:cNvSpPr>
                <a:spLocks noChangeShapeType="1"/>
              </p:cNvSpPr>
              <p:nvPr/>
            </p:nvSpPr>
            <p:spPr bwMode="auto">
              <a:xfrm flipH="1" flipV="1">
                <a:off x="5651" y="2207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26" name="Line 5438"/>
              <p:cNvSpPr>
                <a:spLocks noChangeShapeType="1"/>
              </p:cNvSpPr>
              <p:nvPr/>
            </p:nvSpPr>
            <p:spPr bwMode="auto">
              <a:xfrm>
                <a:off x="5652" y="2210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27" name="Line 5439"/>
              <p:cNvSpPr>
                <a:spLocks noChangeShapeType="1"/>
              </p:cNvSpPr>
              <p:nvPr/>
            </p:nvSpPr>
            <p:spPr bwMode="auto">
              <a:xfrm flipV="1">
                <a:off x="5725" y="2207"/>
                <a:ext cx="2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28" name="Line 5440"/>
              <p:cNvSpPr>
                <a:spLocks noChangeShapeType="1"/>
              </p:cNvSpPr>
              <p:nvPr/>
            </p:nvSpPr>
            <p:spPr bwMode="auto">
              <a:xfrm flipH="1" flipV="1">
                <a:off x="5754" y="2207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29" name="Line 5441"/>
              <p:cNvSpPr>
                <a:spLocks noChangeShapeType="1"/>
              </p:cNvSpPr>
              <p:nvPr/>
            </p:nvSpPr>
            <p:spPr bwMode="auto">
              <a:xfrm>
                <a:off x="5755" y="2210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30" name="Line 5442"/>
              <p:cNvSpPr>
                <a:spLocks noChangeShapeType="1"/>
              </p:cNvSpPr>
              <p:nvPr/>
            </p:nvSpPr>
            <p:spPr bwMode="auto">
              <a:xfrm>
                <a:off x="4894" y="219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31" name="Line 5443"/>
              <p:cNvSpPr>
                <a:spLocks noChangeShapeType="1"/>
              </p:cNvSpPr>
              <p:nvPr/>
            </p:nvSpPr>
            <p:spPr bwMode="auto">
              <a:xfrm flipV="1">
                <a:off x="4893" y="220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32" name="Line 5444"/>
              <p:cNvSpPr>
                <a:spLocks noChangeShapeType="1"/>
              </p:cNvSpPr>
              <p:nvPr/>
            </p:nvSpPr>
            <p:spPr bwMode="auto">
              <a:xfrm flipH="1" flipV="1">
                <a:off x="5128" y="2199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33" name="Line 5445"/>
              <p:cNvSpPr>
                <a:spLocks noChangeShapeType="1"/>
              </p:cNvSpPr>
              <p:nvPr/>
            </p:nvSpPr>
            <p:spPr bwMode="auto">
              <a:xfrm>
                <a:off x="5130" y="2203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34" name="Line 5446"/>
              <p:cNvSpPr>
                <a:spLocks noChangeShapeType="1"/>
              </p:cNvSpPr>
              <p:nvPr/>
            </p:nvSpPr>
            <p:spPr bwMode="auto">
              <a:xfrm flipH="1">
                <a:off x="5195" y="2204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35" name="Line 5447"/>
              <p:cNvSpPr>
                <a:spLocks noChangeShapeType="1"/>
              </p:cNvSpPr>
              <p:nvPr/>
            </p:nvSpPr>
            <p:spPr bwMode="auto">
              <a:xfrm flipH="1">
                <a:off x="5198" y="2199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36" name="Line 5448"/>
              <p:cNvSpPr>
                <a:spLocks noChangeShapeType="1"/>
              </p:cNvSpPr>
              <p:nvPr/>
            </p:nvSpPr>
            <p:spPr bwMode="auto">
              <a:xfrm>
                <a:off x="5228" y="219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37" name="Line 5449"/>
              <p:cNvSpPr>
                <a:spLocks noChangeShapeType="1"/>
              </p:cNvSpPr>
              <p:nvPr/>
            </p:nvSpPr>
            <p:spPr bwMode="auto">
              <a:xfrm flipH="1" flipV="1">
                <a:off x="5229" y="2200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38" name="Line 5450"/>
              <p:cNvSpPr>
                <a:spLocks noChangeShapeType="1"/>
              </p:cNvSpPr>
              <p:nvPr/>
            </p:nvSpPr>
            <p:spPr bwMode="auto">
              <a:xfrm>
                <a:off x="5231" y="220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39" name="Line 5451"/>
              <p:cNvSpPr>
                <a:spLocks noChangeShapeType="1"/>
              </p:cNvSpPr>
              <p:nvPr/>
            </p:nvSpPr>
            <p:spPr bwMode="auto">
              <a:xfrm flipV="1">
                <a:off x="5450" y="2200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40" name="Line 5452"/>
              <p:cNvSpPr>
                <a:spLocks noChangeShapeType="1"/>
              </p:cNvSpPr>
              <p:nvPr/>
            </p:nvSpPr>
            <p:spPr bwMode="auto">
              <a:xfrm>
                <a:off x="5450" y="219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41" name="Line 5453"/>
              <p:cNvSpPr>
                <a:spLocks noChangeShapeType="1"/>
              </p:cNvSpPr>
              <p:nvPr/>
            </p:nvSpPr>
            <p:spPr bwMode="auto">
              <a:xfrm flipH="1" flipV="1">
                <a:off x="5645" y="219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42" name="Line 5454"/>
              <p:cNvSpPr>
                <a:spLocks noChangeShapeType="1"/>
              </p:cNvSpPr>
              <p:nvPr/>
            </p:nvSpPr>
            <p:spPr bwMode="auto">
              <a:xfrm>
                <a:off x="5646" y="220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43" name="Line 5455"/>
              <p:cNvSpPr>
                <a:spLocks noChangeShapeType="1"/>
              </p:cNvSpPr>
              <p:nvPr/>
            </p:nvSpPr>
            <p:spPr bwMode="auto">
              <a:xfrm flipH="1" flipV="1">
                <a:off x="5647" y="2203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44" name="Line 5456"/>
              <p:cNvSpPr>
                <a:spLocks noChangeShapeType="1"/>
              </p:cNvSpPr>
              <p:nvPr/>
            </p:nvSpPr>
            <p:spPr bwMode="auto">
              <a:xfrm>
                <a:off x="5649" y="2204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45" name="Line 5457"/>
              <p:cNvSpPr>
                <a:spLocks noChangeShapeType="1"/>
              </p:cNvSpPr>
              <p:nvPr/>
            </p:nvSpPr>
            <p:spPr bwMode="auto">
              <a:xfrm flipH="1">
                <a:off x="5727" y="2199"/>
                <a:ext cx="1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46" name="Line 5458"/>
              <p:cNvSpPr>
                <a:spLocks noChangeShapeType="1"/>
              </p:cNvSpPr>
              <p:nvPr/>
            </p:nvSpPr>
            <p:spPr bwMode="auto">
              <a:xfrm flipV="1">
                <a:off x="5750" y="219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47" name="Line 5459"/>
              <p:cNvSpPr>
                <a:spLocks noChangeShapeType="1"/>
              </p:cNvSpPr>
              <p:nvPr/>
            </p:nvSpPr>
            <p:spPr bwMode="auto">
              <a:xfrm>
                <a:off x="5750" y="220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48" name="Line 5460"/>
              <p:cNvSpPr>
                <a:spLocks noChangeShapeType="1"/>
              </p:cNvSpPr>
              <p:nvPr/>
            </p:nvSpPr>
            <p:spPr bwMode="auto">
              <a:xfrm flipH="1" flipV="1">
                <a:off x="5752" y="2200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49" name="Line 5461"/>
              <p:cNvSpPr>
                <a:spLocks noChangeShapeType="1"/>
              </p:cNvSpPr>
              <p:nvPr/>
            </p:nvSpPr>
            <p:spPr bwMode="auto">
              <a:xfrm>
                <a:off x="5753" y="220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50" name="Line 5462"/>
              <p:cNvSpPr>
                <a:spLocks noChangeShapeType="1"/>
              </p:cNvSpPr>
              <p:nvPr/>
            </p:nvSpPr>
            <p:spPr bwMode="auto">
              <a:xfrm flipH="1">
                <a:off x="4895" y="219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51" name="Line 5463"/>
              <p:cNvSpPr>
                <a:spLocks noChangeShapeType="1"/>
              </p:cNvSpPr>
              <p:nvPr/>
            </p:nvSpPr>
            <p:spPr bwMode="auto">
              <a:xfrm flipV="1">
                <a:off x="4894" y="2192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52" name="Line 5464"/>
              <p:cNvSpPr>
                <a:spLocks noChangeShapeType="1"/>
              </p:cNvSpPr>
              <p:nvPr/>
            </p:nvSpPr>
            <p:spPr bwMode="auto">
              <a:xfrm flipH="1">
                <a:off x="5127" y="2190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53" name="Line 5465"/>
              <p:cNvSpPr>
                <a:spLocks noChangeShapeType="1"/>
              </p:cNvSpPr>
              <p:nvPr/>
            </p:nvSpPr>
            <p:spPr bwMode="auto">
              <a:xfrm>
                <a:off x="5127" y="2197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54" name="Line 5466"/>
              <p:cNvSpPr>
                <a:spLocks noChangeShapeType="1"/>
              </p:cNvSpPr>
              <p:nvPr/>
            </p:nvSpPr>
            <p:spPr bwMode="auto">
              <a:xfrm>
                <a:off x="5204" y="219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55" name="Line 5467"/>
              <p:cNvSpPr>
                <a:spLocks noChangeShapeType="1"/>
              </p:cNvSpPr>
              <p:nvPr/>
            </p:nvSpPr>
            <p:spPr bwMode="auto">
              <a:xfrm flipV="1">
                <a:off x="5203" y="2192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56" name="Line 5468"/>
              <p:cNvSpPr>
                <a:spLocks noChangeShapeType="1"/>
              </p:cNvSpPr>
              <p:nvPr/>
            </p:nvSpPr>
            <p:spPr bwMode="auto">
              <a:xfrm flipV="1">
                <a:off x="5227" y="219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57" name="Line 5469"/>
              <p:cNvSpPr>
                <a:spLocks noChangeShapeType="1"/>
              </p:cNvSpPr>
              <p:nvPr/>
            </p:nvSpPr>
            <p:spPr bwMode="auto">
              <a:xfrm>
                <a:off x="5227" y="2192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58" name="Line 5470"/>
              <p:cNvSpPr>
                <a:spLocks noChangeShapeType="1"/>
              </p:cNvSpPr>
              <p:nvPr/>
            </p:nvSpPr>
            <p:spPr bwMode="auto">
              <a:xfrm>
                <a:off x="5450" y="2190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59" name="Line 5471"/>
              <p:cNvSpPr>
                <a:spLocks noChangeShapeType="1"/>
              </p:cNvSpPr>
              <p:nvPr/>
            </p:nvSpPr>
            <p:spPr bwMode="auto">
              <a:xfrm flipV="1">
                <a:off x="5450" y="2196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60" name="Line 5472"/>
              <p:cNvSpPr>
                <a:spLocks noChangeShapeType="1"/>
              </p:cNvSpPr>
              <p:nvPr/>
            </p:nvSpPr>
            <p:spPr bwMode="auto">
              <a:xfrm flipH="1" flipV="1">
                <a:off x="5639" y="219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61" name="Line 5473"/>
              <p:cNvSpPr>
                <a:spLocks noChangeShapeType="1"/>
              </p:cNvSpPr>
              <p:nvPr/>
            </p:nvSpPr>
            <p:spPr bwMode="auto">
              <a:xfrm flipH="1" flipV="1">
                <a:off x="5640" y="2192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62" name="Line 5474"/>
              <p:cNvSpPr>
                <a:spLocks noChangeShapeType="1"/>
              </p:cNvSpPr>
              <p:nvPr/>
            </p:nvSpPr>
            <p:spPr bwMode="auto">
              <a:xfrm>
                <a:off x="5644" y="2195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63" name="Line 5475"/>
              <p:cNvSpPr>
                <a:spLocks noChangeShapeType="1"/>
              </p:cNvSpPr>
              <p:nvPr/>
            </p:nvSpPr>
            <p:spPr bwMode="auto">
              <a:xfrm>
                <a:off x="5728" y="2190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64" name="Line 5476"/>
              <p:cNvSpPr>
                <a:spLocks noChangeShapeType="1"/>
              </p:cNvSpPr>
              <p:nvPr/>
            </p:nvSpPr>
            <p:spPr bwMode="auto">
              <a:xfrm flipV="1">
                <a:off x="5728" y="2196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65" name="Line 5477"/>
              <p:cNvSpPr>
                <a:spLocks noChangeShapeType="1"/>
              </p:cNvSpPr>
              <p:nvPr/>
            </p:nvSpPr>
            <p:spPr bwMode="auto">
              <a:xfrm flipV="1">
                <a:off x="5749" y="219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66" name="Line 5478"/>
              <p:cNvSpPr>
                <a:spLocks noChangeShapeType="1"/>
              </p:cNvSpPr>
              <p:nvPr/>
            </p:nvSpPr>
            <p:spPr bwMode="auto">
              <a:xfrm>
                <a:off x="5749" y="2193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67" name="Line 5479"/>
              <p:cNvSpPr>
                <a:spLocks noChangeShapeType="1"/>
              </p:cNvSpPr>
              <p:nvPr/>
            </p:nvSpPr>
            <p:spPr bwMode="auto">
              <a:xfrm flipV="1">
                <a:off x="4896" y="2186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68" name="Line 5480"/>
              <p:cNvSpPr>
                <a:spLocks noChangeShapeType="1"/>
              </p:cNvSpPr>
              <p:nvPr/>
            </p:nvSpPr>
            <p:spPr bwMode="auto">
              <a:xfrm flipH="1">
                <a:off x="4898" y="218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69" name="Line 5481"/>
              <p:cNvSpPr>
                <a:spLocks noChangeShapeType="1"/>
              </p:cNvSpPr>
              <p:nvPr/>
            </p:nvSpPr>
            <p:spPr bwMode="auto">
              <a:xfrm flipH="1">
                <a:off x="5128" y="2184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70" name="Line 5482"/>
              <p:cNvSpPr>
                <a:spLocks noChangeShapeType="1"/>
              </p:cNvSpPr>
              <p:nvPr/>
            </p:nvSpPr>
            <p:spPr bwMode="auto">
              <a:xfrm flipV="1">
                <a:off x="5128" y="218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71" name="Line 5483"/>
              <p:cNvSpPr>
                <a:spLocks noChangeShapeType="1"/>
              </p:cNvSpPr>
              <p:nvPr/>
            </p:nvSpPr>
            <p:spPr bwMode="auto">
              <a:xfrm>
                <a:off x="5204" y="218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72" name="Line 5484"/>
              <p:cNvSpPr>
                <a:spLocks noChangeShapeType="1"/>
              </p:cNvSpPr>
              <p:nvPr/>
            </p:nvSpPr>
            <p:spPr bwMode="auto">
              <a:xfrm>
                <a:off x="5204" y="2184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73" name="Line 5485"/>
              <p:cNvSpPr>
                <a:spLocks noChangeShapeType="1"/>
              </p:cNvSpPr>
              <p:nvPr/>
            </p:nvSpPr>
            <p:spPr bwMode="auto">
              <a:xfrm flipV="1">
                <a:off x="5227" y="218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74" name="Line 5486"/>
              <p:cNvSpPr>
                <a:spLocks noChangeShapeType="1"/>
              </p:cNvSpPr>
              <p:nvPr/>
            </p:nvSpPr>
            <p:spPr bwMode="auto">
              <a:xfrm>
                <a:off x="5227" y="218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75" name="Line 5487"/>
              <p:cNvSpPr>
                <a:spLocks noChangeShapeType="1"/>
              </p:cNvSpPr>
              <p:nvPr/>
            </p:nvSpPr>
            <p:spPr bwMode="auto">
              <a:xfrm flipH="1">
                <a:off x="5449" y="218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76" name="Line 5488"/>
              <p:cNvSpPr>
                <a:spLocks noChangeShapeType="1"/>
              </p:cNvSpPr>
              <p:nvPr/>
            </p:nvSpPr>
            <p:spPr bwMode="auto">
              <a:xfrm>
                <a:off x="5450" y="2184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77" name="Line 5489"/>
              <p:cNvSpPr>
                <a:spLocks noChangeShapeType="1"/>
              </p:cNvSpPr>
              <p:nvPr/>
            </p:nvSpPr>
            <p:spPr bwMode="auto">
              <a:xfrm flipH="1">
                <a:off x="5630" y="218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78" name="Line 5490"/>
              <p:cNvSpPr>
                <a:spLocks noChangeShapeType="1"/>
              </p:cNvSpPr>
              <p:nvPr/>
            </p:nvSpPr>
            <p:spPr bwMode="auto">
              <a:xfrm>
                <a:off x="5631" y="218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79" name="Line 5491"/>
              <p:cNvSpPr>
                <a:spLocks noChangeShapeType="1"/>
              </p:cNvSpPr>
              <p:nvPr/>
            </p:nvSpPr>
            <p:spPr bwMode="auto">
              <a:xfrm flipH="1" flipV="1">
                <a:off x="5632" y="2185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80" name="Line 5492"/>
              <p:cNvSpPr>
                <a:spLocks noChangeShapeType="1"/>
              </p:cNvSpPr>
              <p:nvPr/>
            </p:nvSpPr>
            <p:spPr bwMode="auto">
              <a:xfrm>
                <a:off x="5635" y="2187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81" name="Line 5493"/>
              <p:cNvSpPr>
                <a:spLocks noChangeShapeType="1"/>
              </p:cNvSpPr>
              <p:nvPr/>
            </p:nvSpPr>
            <p:spPr bwMode="auto">
              <a:xfrm flipV="1">
                <a:off x="5728" y="2184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82" name="Line 5494"/>
              <p:cNvSpPr>
                <a:spLocks noChangeShapeType="1"/>
              </p:cNvSpPr>
              <p:nvPr/>
            </p:nvSpPr>
            <p:spPr bwMode="auto">
              <a:xfrm>
                <a:off x="5728" y="218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83" name="Line 5495"/>
              <p:cNvSpPr>
                <a:spLocks noChangeShapeType="1"/>
              </p:cNvSpPr>
              <p:nvPr/>
            </p:nvSpPr>
            <p:spPr bwMode="auto">
              <a:xfrm flipV="1">
                <a:off x="5748" y="218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84" name="Line 5496"/>
              <p:cNvSpPr>
                <a:spLocks noChangeShapeType="1"/>
              </p:cNvSpPr>
              <p:nvPr/>
            </p:nvSpPr>
            <p:spPr bwMode="auto">
              <a:xfrm>
                <a:off x="5748" y="218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85" name="Line 5497"/>
              <p:cNvSpPr>
                <a:spLocks noChangeShapeType="1"/>
              </p:cNvSpPr>
              <p:nvPr/>
            </p:nvSpPr>
            <p:spPr bwMode="auto">
              <a:xfrm flipH="1">
                <a:off x="4899" y="2175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86" name="Line 5498"/>
              <p:cNvSpPr>
                <a:spLocks noChangeShapeType="1"/>
              </p:cNvSpPr>
              <p:nvPr/>
            </p:nvSpPr>
            <p:spPr bwMode="auto">
              <a:xfrm flipV="1">
                <a:off x="4899" y="218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87" name="Line 5499"/>
              <p:cNvSpPr>
                <a:spLocks noChangeShapeType="1"/>
              </p:cNvSpPr>
              <p:nvPr/>
            </p:nvSpPr>
            <p:spPr bwMode="auto">
              <a:xfrm flipH="1">
                <a:off x="5133" y="2175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88" name="Line 5500"/>
              <p:cNvSpPr>
                <a:spLocks noChangeShapeType="1"/>
              </p:cNvSpPr>
              <p:nvPr/>
            </p:nvSpPr>
            <p:spPr bwMode="auto">
              <a:xfrm flipV="1">
                <a:off x="5131" y="2177"/>
                <a:ext cx="2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89" name="Line 5501"/>
              <p:cNvSpPr>
                <a:spLocks noChangeShapeType="1"/>
              </p:cNvSpPr>
              <p:nvPr/>
            </p:nvSpPr>
            <p:spPr bwMode="auto">
              <a:xfrm flipH="1" flipV="1">
                <a:off x="5202" y="2175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90" name="Line 5502"/>
              <p:cNvSpPr>
                <a:spLocks noChangeShapeType="1"/>
              </p:cNvSpPr>
              <p:nvPr/>
            </p:nvSpPr>
            <p:spPr bwMode="auto">
              <a:xfrm>
                <a:off x="5203" y="2178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91" name="Line 5503"/>
              <p:cNvSpPr>
                <a:spLocks noChangeShapeType="1"/>
              </p:cNvSpPr>
              <p:nvPr/>
            </p:nvSpPr>
            <p:spPr bwMode="auto">
              <a:xfrm flipV="1">
                <a:off x="5227" y="2175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92" name="Line 5504"/>
              <p:cNvSpPr>
                <a:spLocks noChangeShapeType="1"/>
              </p:cNvSpPr>
              <p:nvPr/>
            </p:nvSpPr>
            <p:spPr bwMode="auto">
              <a:xfrm>
                <a:off x="5227" y="2178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93" name="Line 5505"/>
              <p:cNvSpPr>
                <a:spLocks noChangeShapeType="1"/>
              </p:cNvSpPr>
              <p:nvPr/>
            </p:nvSpPr>
            <p:spPr bwMode="auto">
              <a:xfrm flipH="1" flipV="1">
                <a:off x="5445" y="2175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94" name="Line 5506"/>
              <p:cNvSpPr>
                <a:spLocks noChangeShapeType="1"/>
              </p:cNvSpPr>
              <p:nvPr/>
            </p:nvSpPr>
            <p:spPr bwMode="auto">
              <a:xfrm>
                <a:off x="5448" y="217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95" name="Line 5507"/>
              <p:cNvSpPr>
                <a:spLocks noChangeShapeType="1"/>
              </p:cNvSpPr>
              <p:nvPr/>
            </p:nvSpPr>
            <p:spPr bwMode="auto">
              <a:xfrm flipH="1" flipV="1">
                <a:off x="5620" y="2175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96" name="Line 5508"/>
              <p:cNvSpPr>
                <a:spLocks noChangeShapeType="1"/>
              </p:cNvSpPr>
              <p:nvPr/>
            </p:nvSpPr>
            <p:spPr bwMode="auto">
              <a:xfrm>
                <a:off x="5623" y="217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97" name="Line 5509"/>
              <p:cNvSpPr>
                <a:spLocks noChangeShapeType="1"/>
              </p:cNvSpPr>
              <p:nvPr/>
            </p:nvSpPr>
            <p:spPr bwMode="auto">
              <a:xfrm flipH="1" flipV="1">
                <a:off x="5624" y="2178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98" name="Line 5510"/>
              <p:cNvSpPr>
                <a:spLocks noChangeShapeType="1"/>
              </p:cNvSpPr>
              <p:nvPr/>
            </p:nvSpPr>
            <p:spPr bwMode="auto">
              <a:xfrm>
                <a:off x="5627" y="2180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99" name="Line 5511"/>
              <p:cNvSpPr>
                <a:spLocks noChangeShapeType="1"/>
              </p:cNvSpPr>
              <p:nvPr/>
            </p:nvSpPr>
            <p:spPr bwMode="auto">
              <a:xfrm>
                <a:off x="5727" y="2175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00" name="Line 5512"/>
              <p:cNvSpPr>
                <a:spLocks noChangeShapeType="1"/>
              </p:cNvSpPr>
              <p:nvPr/>
            </p:nvSpPr>
            <p:spPr bwMode="auto">
              <a:xfrm flipH="1" flipV="1">
                <a:off x="5727" y="217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01" name="Line 5513"/>
              <p:cNvSpPr>
                <a:spLocks noChangeShapeType="1"/>
              </p:cNvSpPr>
              <p:nvPr/>
            </p:nvSpPr>
            <p:spPr bwMode="auto">
              <a:xfrm flipV="1">
                <a:off x="5728" y="218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02" name="Line 5514"/>
              <p:cNvSpPr>
                <a:spLocks noChangeShapeType="1"/>
              </p:cNvSpPr>
              <p:nvPr/>
            </p:nvSpPr>
            <p:spPr bwMode="auto">
              <a:xfrm flipH="1" flipV="1">
                <a:off x="5746" y="2175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03" name="Line 5515"/>
              <p:cNvSpPr>
                <a:spLocks noChangeShapeType="1"/>
              </p:cNvSpPr>
              <p:nvPr/>
            </p:nvSpPr>
            <p:spPr bwMode="auto">
              <a:xfrm>
                <a:off x="5747" y="217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04" name="Line 5516"/>
              <p:cNvSpPr>
                <a:spLocks noChangeShapeType="1"/>
              </p:cNvSpPr>
              <p:nvPr/>
            </p:nvSpPr>
            <p:spPr bwMode="auto">
              <a:xfrm flipH="1">
                <a:off x="4901" y="2167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05" name="Line 5517"/>
              <p:cNvSpPr>
                <a:spLocks noChangeShapeType="1"/>
              </p:cNvSpPr>
              <p:nvPr/>
            </p:nvSpPr>
            <p:spPr bwMode="auto">
              <a:xfrm flipV="1">
                <a:off x="4900" y="2171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06" name="Line 5518"/>
              <p:cNvSpPr>
                <a:spLocks noChangeShapeType="1"/>
              </p:cNvSpPr>
              <p:nvPr/>
            </p:nvSpPr>
            <p:spPr bwMode="auto">
              <a:xfrm flipV="1">
                <a:off x="5134" y="217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07" name="Line 5519"/>
              <p:cNvSpPr>
                <a:spLocks noChangeShapeType="1"/>
              </p:cNvSpPr>
              <p:nvPr/>
            </p:nvSpPr>
            <p:spPr bwMode="auto">
              <a:xfrm flipH="1">
                <a:off x="5135" y="2167"/>
                <a:ext cx="5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08" name="Line 5520"/>
              <p:cNvSpPr>
                <a:spLocks noChangeShapeType="1"/>
              </p:cNvSpPr>
              <p:nvPr/>
            </p:nvSpPr>
            <p:spPr bwMode="auto">
              <a:xfrm flipV="1">
                <a:off x="5202" y="2167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09" name="Line 5521"/>
              <p:cNvSpPr>
                <a:spLocks noChangeShapeType="1"/>
              </p:cNvSpPr>
              <p:nvPr/>
            </p:nvSpPr>
            <p:spPr bwMode="auto">
              <a:xfrm>
                <a:off x="5202" y="2171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10" name="Line 5522"/>
              <p:cNvSpPr>
                <a:spLocks noChangeShapeType="1"/>
              </p:cNvSpPr>
              <p:nvPr/>
            </p:nvSpPr>
            <p:spPr bwMode="auto">
              <a:xfrm flipV="1">
                <a:off x="5227" y="2167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11" name="Line 5523"/>
              <p:cNvSpPr>
                <a:spLocks noChangeShapeType="1"/>
              </p:cNvSpPr>
              <p:nvPr/>
            </p:nvSpPr>
            <p:spPr bwMode="auto">
              <a:xfrm>
                <a:off x="5227" y="2171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12" name="Line 5524"/>
              <p:cNvSpPr>
                <a:spLocks noChangeShapeType="1"/>
              </p:cNvSpPr>
              <p:nvPr/>
            </p:nvSpPr>
            <p:spPr bwMode="auto">
              <a:xfrm flipH="1" flipV="1">
                <a:off x="5439" y="2167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13" name="Line 5525"/>
              <p:cNvSpPr>
                <a:spLocks noChangeShapeType="1"/>
              </p:cNvSpPr>
              <p:nvPr/>
            </p:nvSpPr>
            <p:spPr bwMode="auto">
              <a:xfrm>
                <a:off x="5442" y="2168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14" name="Line 5526"/>
              <p:cNvSpPr>
                <a:spLocks noChangeShapeType="1"/>
              </p:cNvSpPr>
              <p:nvPr/>
            </p:nvSpPr>
            <p:spPr bwMode="auto">
              <a:xfrm flipH="1" flipV="1">
                <a:off x="5443" y="2171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15" name="Line 5527"/>
              <p:cNvSpPr>
                <a:spLocks noChangeShapeType="1"/>
              </p:cNvSpPr>
              <p:nvPr/>
            </p:nvSpPr>
            <p:spPr bwMode="auto">
              <a:xfrm>
                <a:off x="5445" y="217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16" name="Line 5528"/>
              <p:cNvSpPr>
                <a:spLocks noChangeShapeType="1"/>
              </p:cNvSpPr>
              <p:nvPr/>
            </p:nvSpPr>
            <p:spPr bwMode="auto">
              <a:xfrm>
                <a:off x="5544" y="216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17" name="Line 5529"/>
              <p:cNvSpPr>
                <a:spLocks noChangeShapeType="1"/>
              </p:cNvSpPr>
              <p:nvPr/>
            </p:nvSpPr>
            <p:spPr bwMode="auto">
              <a:xfrm flipH="1" flipV="1">
                <a:off x="5545" y="2168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18" name="Line 5530"/>
              <p:cNvSpPr>
                <a:spLocks noChangeShapeType="1"/>
              </p:cNvSpPr>
              <p:nvPr/>
            </p:nvSpPr>
            <p:spPr bwMode="auto">
              <a:xfrm>
                <a:off x="5548" y="2172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19" name="Line 5531"/>
              <p:cNvSpPr>
                <a:spLocks noChangeShapeType="1"/>
              </p:cNvSpPr>
              <p:nvPr/>
            </p:nvSpPr>
            <p:spPr bwMode="auto">
              <a:xfrm flipH="1">
                <a:off x="5553" y="217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20" name="Line 5532"/>
              <p:cNvSpPr>
                <a:spLocks noChangeShapeType="1"/>
              </p:cNvSpPr>
              <p:nvPr/>
            </p:nvSpPr>
            <p:spPr bwMode="auto">
              <a:xfrm flipH="1">
                <a:off x="5554" y="2172"/>
                <a:ext cx="7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21" name="Line 5533"/>
              <p:cNvSpPr>
                <a:spLocks noChangeShapeType="1"/>
              </p:cNvSpPr>
              <p:nvPr/>
            </p:nvSpPr>
            <p:spPr bwMode="auto">
              <a:xfrm>
                <a:off x="5561" y="2172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22" name="Line 5534"/>
              <p:cNvSpPr>
                <a:spLocks noChangeShapeType="1"/>
              </p:cNvSpPr>
              <p:nvPr/>
            </p:nvSpPr>
            <p:spPr bwMode="auto">
              <a:xfrm flipH="1">
                <a:off x="5564" y="2170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23" name="Line 5535"/>
              <p:cNvSpPr>
                <a:spLocks noChangeShapeType="1"/>
              </p:cNvSpPr>
              <p:nvPr/>
            </p:nvSpPr>
            <p:spPr bwMode="auto">
              <a:xfrm flipV="1">
                <a:off x="5568" y="2167"/>
                <a:ext cx="8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24" name="Line 5536"/>
              <p:cNvSpPr>
                <a:spLocks noChangeShapeType="1"/>
              </p:cNvSpPr>
              <p:nvPr/>
            </p:nvSpPr>
            <p:spPr bwMode="auto">
              <a:xfrm flipH="1">
                <a:off x="5576" y="216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25" name="Line 5537"/>
              <p:cNvSpPr>
                <a:spLocks noChangeShapeType="1"/>
              </p:cNvSpPr>
              <p:nvPr/>
            </p:nvSpPr>
            <p:spPr bwMode="auto">
              <a:xfrm>
                <a:off x="5577" y="2167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26" name="Line 5538"/>
              <p:cNvSpPr>
                <a:spLocks noChangeShapeType="1"/>
              </p:cNvSpPr>
              <p:nvPr/>
            </p:nvSpPr>
            <p:spPr bwMode="auto">
              <a:xfrm flipH="1" flipV="1">
                <a:off x="5611" y="2167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27" name="Line 5539"/>
              <p:cNvSpPr>
                <a:spLocks noChangeShapeType="1"/>
              </p:cNvSpPr>
              <p:nvPr/>
            </p:nvSpPr>
            <p:spPr bwMode="auto">
              <a:xfrm>
                <a:off x="5615" y="2168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28" name="Line 5540"/>
              <p:cNvSpPr>
                <a:spLocks noChangeShapeType="1"/>
              </p:cNvSpPr>
              <p:nvPr/>
            </p:nvSpPr>
            <p:spPr bwMode="auto">
              <a:xfrm flipH="1" flipV="1">
                <a:off x="5617" y="217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29" name="Line 5541"/>
              <p:cNvSpPr>
                <a:spLocks noChangeShapeType="1"/>
              </p:cNvSpPr>
              <p:nvPr/>
            </p:nvSpPr>
            <p:spPr bwMode="auto">
              <a:xfrm>
                <a:off x="5618" y="2173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30" name="Line 5542"/>
              <p:cNvSpPr>
                <a:spLocks noChangeShapeType="1"/>
              </p:cNvSpPr>
              <p:nvPr/>
            </p:nvSpPr>
            <p:spPr bwMode="auto">
              <a:xfrm flipV="1">
                <a:off x="5727" y="217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31" name="Line 5543"/>
              <p:cNvSpPr>
                <a:spLocks noChangeShapeType="1"/>
              </p:cNvSpPr>
              <p:nvPr/>
            </p:nvSpPr>
            <p:spPr bwMode="auto">
              <a:xfrm>
                <a:off x="5727" y="217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32" name="Line 5544"/>
              <p:cNvSpPr>
                <a:spLocks noChangeShapeType="1"/>
              </p:cNvSpPr>
              <p:nvPr/>
            </p:nvSpPr>
            <p:spPr bwMode="auto">
              <a:xfrm flipH="1">
                <a:off x="5728" y="2168"/>
                <a:ext cx="6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33" name="Line 5545"/>
              <p:cNvSpPr>
                <a:spLocks noChangeShapeType="1"/>
              </p:cNvSpPr>
              <p:nvPr/>
            </p:nvSpPr>
            <p:spPr bwMode="auto">
              <a:xfrm flipH="1" flipV="1">
                <a:off x="5734" y="2168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34" name="Line 5546"/>
              <p:cNvSpPr>
                <a:spLocks noChangeShapeType="1"/>
              </p:cNvSpPr>
              <p:nvPr/>
            </p:nvSpPr>
            <p:spPr bwMode="auto">
              <a:xfrm flipH="1">
                <a:off x="5739" y="2171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35" name="Line 5547"/>
              <p:cNvSpPr>
                <a:spLocks noChangeShapeType="1"/>
              </p:cNvSpPr>
              <p:nvPr/>
            </p:nvSpPr>
            <p:spPr bwMode="auto">
              <a:xfrm flipH="1" flipV="1">
                <a:off x="5742" y="2171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36" name="Line 5548"/>
              <p:cNvSpPr>
                <a:spLocks noChangeShapeType="1"/>
              </p:cNvSpPr>
              <p:nvPr/>
            </p:nvSpPr>
            <p:spPr bwMode="auto">
              <a:xfrm>
                <a:off x="5745" y="217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37" name="Line 5549"/>
              <p:cNvSpPr>
                <a:spLocks noChangeShapeType="1"/>
              </p:cNvSpPr>
              <p:nvPr/>
            </p:nvSpPr>
            <p:spPr bwMode="auto">
              <a:xfrm flipV="1">
                <a:off x="4902" y="2159"/>
                <a:ext cx="3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38" name="Line 5550"/>
              <p:cNvSpPr>
                <a:spLocks noChangeShapeType="1"/>
              </p:cNvSpPr>
              <p:nvPr/>
            </p:nvSpPr>
            <p:spPr bwMode="auto">
              <a:xfrm flipH="1" flipV="1">
                <a:off x="5076" y="2159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39" name="Line 5551"/>
              <p:cNvSpPr>
                <a:spLocks noChangeShapeType="1"/>
              </p:cNvSpPr>
              <p:nvPr/>
            </p:nvSpPr>
            <p:spPr bwMode="auto">
              <a:xfrm>
                <a:off x="5079" y="216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40" name="Line 5552"/>
              <p:cNvSpPr>
                <a:spLocks noChangeShapeType="1"/>
              </p:cNvSpPr>
              <p:nvPr/>
            </p:nvSpPr>
            <p:spPr bwMode="auto">
              <a:xfrm flipH="1" flipV="1">
                <a:off x="5080" y="2161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41" name="Line 5553"/>
              <p:cNvSpPr>
                <a:spLocks noChangeShapeType="1"/>
              </p:cNvSpPr>
              <p:nvPr/>
            </p:nvSpPr>
            <p:spPr bwMode="auto">
              <a:xfrm>
                <a:off x="5084" y="2163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42" name="Line 5554"/>
              <p:cNvSpPr>
                <a:spLocks noChangeShapeType="1"/>
              </p:cNvSpPr>
              <p:nvPr/>
            </p:nvSpPr>
            <p:spPr bwMode="auto">
              <a:xfrm flipH="1">
                <a:off x="5088" y="216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43" name="Line 5555"/>
              <p:cNvSpPr>
                <a:spLocks noChangeShapeType="1"/>
              </p:cNvSpPr>
              <p:nvPr/>
            </p:nvSpPr>
            <p:spPr bwMode="auto">
              <a:xfrm>
                <a:off x="5090" y="216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44" name="Line 5556"/>
              <p:cNvSpPr>
                <a:spLocks noChangeShapeType="1"/>
              </p:cNvSpPr>
              <p:nvPr/>
            </p:nvSpPr>
            <p:spPr bwMode="auto">
              <a:xfrm flipV="1">
                <a:off x="5095" y="2163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45" name="Line 5557"/>
              <p:cNvSpPr>
                <a:spLocks noChangeShapeType="1"/>
              </p:cNvSpPr>
              <p:nvPr/>
            </p:nvSpPr>
            <p:spPr bwMode="auto">
              <a:xfrm flipH="1">
                <a:off x="5098" y="2161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46" name="Line 5558"/>
              <p:cNvSpPr>
                <a:spLocks noChangeShapeType="1"/>
              </p:cNvSpPr>
              <p:nvPr/>
            </p:nvSpPr>
            <p:spPr bwMode="auto">
              <a:xfrm flipV="1">
                <a:off x="5103" y="2159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47" name="Line 5559"/>
              <p:cNvSpPr>
                <a:spLocks noChangeShapeType="1"/>
              </p:cNvSpPr>
              <p:nvPr/>
            </p:nvSpPr>
            <p:spPr bwMode="auto">
              <a:xfrm flipV="1">
                <a:off x="5140" y="2163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48" name="Line 5560"/>
              <p:cNvSpPr>
                <a:spLocks noChangeShapeType="1"/>
              </p:cNvSpPr>
              <p:nvPr/>
            </p:nvSpPr>
            <p:spPr bwMode="auto">
              <a:xfrm flipH="1">
                <a:off x="5144" y="2159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49" name="Line 5561"/>
              <p:cNvSpPr>
                <a:spLocks noChangeShapeType="1"/>
              </p:cNvSpPr>
              <p:nvPr/>
            </p:nvSpPr>
            <p:spPr bwMode="auto">
              <a:xfrm flipV="1">
                <a:off x="5200" y="215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50" name="Line 5562"/>
              <p:cNvSpPr>
                <a:spLocks noChangeShapeType="1"/>
              </p:cNvSpPr>
              <p:nvPr/>
            </p:nvSpPr>
            <p:spPr bwMode="auto">
              <a:xfrm>
                <a:off x="5200" y="2164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51" name="Line 5563"/>
              <p:cNvSpPr>
                <a:spLocks noChangeShapeType="1"/>
              </p:cNvSpPr>
              <p:nvPr/>
            </p:nvSpPr>
            <p:spPr bwMode="auto">
              <a:xfrm flipV="1">
                <a:off x="5226" y="2159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52" name="Line 5564"/>
              <p:cNvSpPr>
                <a:spLocks noChangeShapeType="1"/>
              </p:cNvSpPr>
              <p:nvPr/>
            </p:nvSpPr>
            <p:spPr bwMode="auto">
              <a:xfrm>
                <a:off x="5226" y="2163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53" name="Line 5565"/>
              <p:cNvSpPr>
                <a:spLocks noChangeShapeType="1"/>
              </p:cNvSpPr>
              <p:nvPr/>
            </p:nvSpPr>
            <p:spPr bwMode="auto">
              <a:xfrm flipH="1" flipV="1">
                <a:off x="5431" y="215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54" name="Line 5566"/>
              <p:cNvSpPr>
                <a:spLocks noChangeShapeType="1"/>
              </p:cNvSpPr>
              <p:nvPr/>
            </p:nvSpPr>
            <p:spPr bwMode="auto">
              <a:xfrm>
                <a:off x="5432" y="2160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55" name="Line 5567"/>
              <p:cNvSpPr>
                <a:spLocks noChangeShapeType="1"/>
              </p:cNvSpPr>
              <p:nvPr/>
            </p:nvSpPr>
            <p:spPr bwMode="auto">
              <a:xfrm flipH="1" flipV="1">
                <a:off x="5435" y="2163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56" name="Line 5568"/>
              <p:cNvSpPr>
                <a:spLocks noChangeShapeType="1"/>
              </p:cNvSpPr>
              <p:nvPr/>
            </p:nvSpPr>
            <p:spPr bwMode="auto">
              <a:xfrm>
                <a:off x="5437" y="2164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57" name="Line 5569"/>
              <p:cNvSpPr>
                <a:spLocks noChangeShapeType="1"/>
              </p:cNvSpPr>
              <p:nvPr/>
            </p:nvSpPr>
            <p:spPr bwMode="auto">
              <a:xfrm flipH="1" flipV="1">
                <a:off x="5537" y="2159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58" name="Line 5570"/>
              <p:cNvSpPr>
                <a:spLocks noChangeShapeType="1"/>
              </p:cNvSpPr>
              <p:nvPr/>
            </p:nvSpPr>
            <p:spPr bwMode="auto">
              <a:xfrm>
                <a:off x="5540" y="2164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59" name="Line 5571"/>
              <p:cNvSpPr>
                <a:spLocks noChangeShapeType="1"/>
              </p:cNvSpPr>
              <p:nvPr/>
            </p:nvSpPr>
            <p:spPr bwMode="auto">
              <a:xfrm flipH="1">
                <a:off x="5579" y="2165"/>
                <a:ext cx="7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60" name="Line 5572"/>
              <p:cNvSpPr>
                <a:spLocks noChangeShapeType="1"/>
              </p:cNvSpPr>
              <p:nvPr/>
            </p:nvSpPr>
            <p:spPr bwMode="auto">
              <a:xfrm flipV="1">
                <a:off x="5586" y="216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61" name="Line 5573"/>
              <p:cNvSpPr>
                <a:spLocks noChangeShapeType="1"/>
              </p:cNvSpPr>
              <p:nvPr/>
            </p:nvSpPr>
            <p:spPr bwMode="auto">
              <a:xfrm flipH="1">
                <a:off x="5588" y="216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62" name="Line 5574"/>
              <p:cNvSpPr>
                <a:spLocks noChangeShapeType="1"/>
              </p:cNvSpPr>
              <p:nvPr/>
            </p:nvSpPr>
            <p:spPr bwMode="auto">
              <a:xfrm>
                <a:off x="5593" y="2163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63" name="Line 5575"/>
              <p:cNvSpPr>
                <a:spLocks noChangeShapeType="1"/>
              </p:cNvSpPr>
              <p:nvPr/>
            </p:nvSpPr>
            <p:spPr bwMode="auto">
              <a:xfrm flipH="1">
                <a:off x="5597" y="2161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64" name="Line 5576"/>
              <p:cNvSpPr>
                <a:spLocks noChangeShapeType="1"/>
              </p:cNvSpPr>
              <p:nvPr/>
            </p:nvSpPr>
            <p:spPr bwMode="auto">
              <a:xfrm flipH="1" flipV="1">
                <a:off x="5601" y="2161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65" name="Line 5577"/>
              <p:cNvSpPr>
                <a:spLocks noChangeShapeType="1"/>
              </p:cNvSpPr>
              <p:nvPr/>
            </p:nvSpPr>
            <p:spPr bwMode="auto">
              <a:xfrm>
                <a:off x="5604" y="2163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66" name="Line 5578"/>
              <p:cNvSpPr>
                <a:spLocks noChangeShapeType="1"/>
              </p:cNvSpPr>
              <p:nvPr/>
            </p:nvSpPr>
            <p:spPr bwMode="auto">
              <a:xfrm flipH="1" flipV="1">
                <a:off x="5609" y="216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67" name="Line 5579"/>
              <p:cNvSpPr>
                <a:spLocks noChangeShapeType="1"/>
              </p:cNvSpPr>
              <p:nvPr/>
            </p:nvSpPr>
            <p:spPr bwMode="auto">
              <a:xfrm>
                <a:off x="5610" y="216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68" name="Line 5580"/>
              <p:cNvSpPr>
                <a:spLocks noChangeShapeType="1"/>
              </p:cNvSpPr>
              <p:nvPr/>
            </p:nvSpPr>
            <p:spPr bwMode="auto">
              <a:xfrm flipH="1" flipV="1">
                <a:off x="5669" y="215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69" name="Line 5581"/>
              <p:cNvSpPr>
                <a:spLocks noChangeShapeType="1"/>
              </p:cNvSpPr>
              <p:nvPr/>
            </p:nvSpPr>
            <p:spPr bwMode="auto">
              <a:xfrm>
                <a:off x="5670" y="2160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70" name="Line 5582"/>
              <p:cNvSpPr>
                <a:spLocks noChangeShapeType="1"/>
              </p:cNvSpPr>
              <p:nvPr/>
            </p:nvSpPr>
            <p:spPr bwMode="auto">
              <a:xfrm flipH="1" flipV="1">
                <a:off x="5673" y="2161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71" name="Line 5583"/>
              <p:cNvSpPr>
                <a:spLocks noChangeShapeType="1"/>
              </p:cNvSpPr>
              <p:nvPr/>
            </p:nvSpPr>
            <p:spPr bwMode="auto">
              <a:xfrm>
                <a:off x="5675" y="216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72" name="Line 5584"/>
              <p:cNvSpPr>
                <a:spLocks noChangeShapeType="1"/>
              </p:cNvSpPr>
              <p:nvPr/>
            </p:nvSpPr>
            <p:spPr bwMode="auto">
              <a:xfrm flipH="1">
                <a:off x="5680" y="216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73" name="Line 5585"/>
              <p:cNvSpPr>
                <a:spLocks noChangeShapeType="1"/>
              </p:cNvSpPr>
              <p:nvPr/>
            </p:nvSpPr>
            <p:spPr bwMode="auto">
              <a:xfrm>
                <a:off x="5682" y="2164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74" name="Line 5586"/>
              <p:cNvSpPr>
                <a:spLocks noChangeShapeType="1"/>
              </p:cNvSpPr>
              <p:nvPr/>
            </p:nvSpPr>
            <p:spPr bwMode="auto">
              <a:xfrm flipH="1">
                <a:off x="5688" y="216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75" name="Line 5587"/>
              <p:cNvSpPr>
                <a:spLocks noChangeShapeType="1"/>
              </p:cNvSpPr>
              <p:nvPr/>
            </p:nvSpPr>
            <p:spPr bwMode="auto">
              <a:xfrm>
                <a:off x="5689" y="2165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76" name="Line 5588"/>
              <p:cNvSpPr>
                <a:spLocks noChangeShapeType="1"/>
              </p:cNvSpPr>
              <p:nvPr/>
            </p:nvSpPr>
            <p:spPr bwMode="auto">
              <a:xfrm>
                <a:off x="5696" y="216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77" name="Line 5589"/>
              <p:cNvSpPr>
                <a:spLocks noChangeShapeType="1"/>
              </p:cNvSpPr>
              <p:nvPr/>
            </p:nvSpPr>
            <p:spPr bwMode="auto">
              <a:xfrm>
                <a:off x="5697" y="2165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78" name="Line 5590"/>
              <p:cNvSpPr>
                <a:spLocks noChangeShapeType="1"/>
              </p:cNvSpPr>
              <p:nvPr/>
            </p:nvSpPr>
            <p:spPr bwMode="auto">
              <a:xfrm>
                <a:off x="5703" y="2165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79" name="Line 5591"/>
              <p:cNvSpPr>
                <a:spLocks noChangeShapeType="1"/>
              </p:cNvSpPr>
              <p:nvPr/>
            </p:nvSpPr>
            <p:spPr bwMode="auto">
              <a:xfrm>
                <a:off x="5705" y="2165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80" name="Line 5592"/>
              <p:cNvSpPr>
                <a:spLocks noChangeShapeType="1"/>
              </p:cNvSpPr>
              <p:nvPr/>
            </p:nvSpPr>
            <p:spPr bwMode="auto">
              <a:xfrm>
                <a:off x="5711" y="2165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81" name="Line 5593"/>
              <p:cNvSpPr>
                <a:spLocks noChangeShapeType="1"/>
              </p:cNvSpPr>
              <p:nvPr/>
            </p:nvSpPr>
            <p:spPr bwMode="auto">
              <a:xfrm>
                <a:off x="5713" y="2165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82" name="Line 5594"/>
              <p:cNvSpPr>
                <a:spLocks noChangeShapeType="1"/>
              </p:cNvSpPr>
              <p:nvPr/>
            </p:nvSpPr>
            <p:spPr bwMode="auto">
              <a:xfrm flipV="1">
                <a:off x="5719" y="2164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83" name="Line 5595"/>
              <p:cNvSpPr>
                <a:spLocks noChangeShapeType="1"/>
              </p:cNvSpPr>
              <p:nvPr/>
            </p:nvSpPr>
            <p:spPr bwMode="auto">
              <a:xfrm>
                <a:off x="5723" y="2164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84" name="Line 5596"/>
              <p:cNvSpPr>
                <a:spLocks noChangeShapeType="1"/>
              </p:cNvSpPr>
              <p:nvPr/>
            </p:nvSpPr>
            <p:spPr bwMode="auto">
              <a:xfrm flipH="1">
                <a:off x="5727" y="2159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85" name="Line 5597"/>
              <p:cNvSpPr>
                <a:spLocks noChangeShapeType="1"/>
              </p:cNvSpPr>
              <p:nvPr/>
            </p:nvSpPr>
            <p:spPr bwMode="auto">
              <a:xfrm flipV="1">
                <a:off x="4905" y="2156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86" name="Line 5598"/>
              <p:cNvSpPr>
                <a:spLocks noChangeShapeType="1"/>
              </p:cNvSpPr>
              <p:nvPr/>
            </p:nvSpPr>
            <p:spPr bwMode="auto">
              <a:xfrm flipH="1">
                <a:off x="4906" y="2152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87" name="Line 5599"/>
              <p:cNvSpPr>
                <a:spLocks noChangeShapeType="1"/>
              </p:cNvSpPr>
              <p:nvPr/>
            </p:nvSpPr>
            <p:spPr bwMode="auto">
              <a:xfrm flipH="1">
                <a:off x="4992" y="215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88" name="Line 5600"/>
              <p:cNvSpPr>
                <a:spLocks noChangeShapeType="1"/>
              </p:cNvSpPr>
              <p:nvPr/>
            </p:nvSpPr>
            <p:spPr bwMode="auto">
              <a:xfrm flipH="1" flipV="1">
                <a:off x="4993" y="2152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89" name="Line 5601"/>
              <p:cNvSpPr>
                <a:spLocks noChangeShapeType="1"/>
              </p:cNvSpPr>
              <p:nvPr/>
            </p:nvSpPr>
            <p:spPr bwMode="auto">
              <a:xfrm>
                <a:off x="4999" y="2153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90" name="Line 5602"/>
              <p:cNvSpPr>
                <a:spLocks noChangeShapeType="1"/>
              </p:cNvSpPr>
              <p:nvPr/>
            </p:nvSpPr>
            <p:spPr bwMode="auto">
              <a:xfrm flipV="1">
                <a:off x="5001" y="2153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91" name="Line 5603"/>
              <p:cNvSpPr>
                <a:spLocks noChangeShapeType="1"/>
              </p:cNvSpPr>
              <p:nvPr/>
            </p:nvSpPr>
            <p:spPr bwMode="auto">
              <a:xfrm>
                <a:off x="5007" y="215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92" name="Line 5604"/>
              <p:cNvSpPr>
                <a:spLocks noChangeShapeType="1"/>
              </p:cNvSpPr>
              <p:nvPr/>
            </p:nvSpPr>
            <p:spPr bwMode="auto">
              <a:xfrm flipH="1">
                <a:off x="5008" y="215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93" name="Line 5605"/>
              <p:cNvSpPr>
                <a:spLocks noChangeShapeType="1"/>
              </p:cNvSpPr>
              <p:nvPr/>
            </p:nvSpPr>
            <p:spPr bwMode="auto">
              <a:xfrm flipH="1" flipV="1">
                <a:off x="5067" y="2152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94" name="Line 5606"/>
              <p:cNvSpPr>
                <a:spLocks noChangeShapeType="1"/>
              </p:cNvSpPr>
              <p:nvPr/>
            </p:nvSpPr>
            <p:spPr bwMode="auto">
              <a:xfrm>
                <a:off x="5069" y="2155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95" name="Line 5607"/>
              <p:cNvSpPr>
                <a:spLocks noChangeShapeType="1"/>
              </p:cNvSpPr>
              <p:nvPr/>
            </p:nvSpPr>
            <p:spPr bwMode="auto">
              <a:xfrm flipH="1" flipV="1">
                <a:off x="5072" y="215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96" name="Line 5608"/>
              <p:cNvSpPr>
                <a:spLocks noChangeShapeType="1"/>
              </p:cNvSpPr>
              <p:nvPr/>
            </p:nvSpPr>
            <p:spPr bwMode="auto">
              <a:xfrm>
                <a:off x="5074" y="2157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97" name="Line 5609"/>
              <p:cNvSpPr>
                <a:spLocks noChangeShapeType="1"/>
              </p:cNvSpPr>
              <p:nvPr/>
            </p:nvSpPr>
            <p:spPr bwMode="auto">
              <a:xfrm flipV="1">
                <a:off x="5106" y="2155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98" name="Line 5610"/>
              <p:cNvSpPr>
                <a:spLocks noChangeShapeType="1"/>
              </p:cNvSpPr>
              <p:nvPr/>
            </p:nvSpPr>
            <p:spPr bwMode="auto">
              <a:xfrm flipH="1">
                <a:off x="5111" y="2152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99" name="Line 5611"/>
              <p:cNvSpPr>
                <a:spLocks noChangeShapeType="1"/>
              </p:cNvSpPr>
              <p:nvPr/>
            </p:nvSpPr>
            <p:spPr bwMode="auto">
              <a:xfrm flipH="1">
                <a:off x="5148" y="215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00" name="Line 5612"/>
              <p:cNvSpPr>
                <a:spLocks noChangeShapeType="1"/>
              </p:cNvSpPr>
              <p:nvPr/>
            </p:nvSpPr>
            <p:spPr bwMode="auto">
              <a:xfrm flipV="1">
                <a:off x="5145" y="2153"/>
                <a:ext cx="3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01" name="Line 5613"/>
              <p:cNvSpPr>
                <a:spLocks noChangeShapeType="1"/>
              </p:cNvSpPr>
              <p:nvPr/>
            </p:nvSpPr>
            <p:spPr bwMode="auto">
              <a:xfrm flipH="1" flipV="1">
                <a:off x="5198" y="215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02" name="Line 5614"/>
              <p:cNvSpPr>
                <a:spLocks noChangeShapeType="1"/>
              </p:cNvSpPr>
              <p:nvPr/>
            </p:nvSpPr>
            <p:spPr bwMode="auto">
              <a:xfrm>
                <a:off x="5199" y="2157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03" name="Line 5615"/>
              <p:cNvSpPr>
                <a:spLocks noChangeShapeType="1"/>
              </p:cNvSpPr>
              <p:nvPr/>
            </p:nvSpPr>
            <p:spPr bwMode="auto">
              <a:xfrm>
                <a:off x="5226" y="2152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04" name="Line 5616"/>
              <p:cNvSpPr>
                <a:spLocks noChangeShapeType="1"/>
              </p:cNvSpPr>
              <p:nvPr/>
            </p:nvSpPr>
            <p:spPr bwMode="auto">
              <a:xfrm>
                <a:off x="5226" y="2156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05" name="Line 5617"/>
              <p:cNvSpPr>
                <a:spLocks noChangeShapeType="1"/>
              </p:cNvSpPr>
              <p:nvPr/>
            </p:nvSpPr>
            <p:spPr bwMode="auto">
              <a:xfrm flipH="1">
                <a:off x="5424" y="215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06" name="Line 5618"/>
              <p:cNvSpPr>
                <a:spLocks noChangeShapeType="1"/>
              </p:cNvSpPr>
              <p:nvPr/>
            </p:nvSpPr>
            <p:spPr bwMode="auto">
              <a:xfrm>
                <a:off x="5425" y="2152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07" name="Line 5619"/>
              <p:cNvSpPr>
                <a:spLocks noChangeShapeType="1"/>
              </p:cNvSpPr>
              <p:nvPr/>
            </p:nvSpPr>
            <p:spPr bwMode="auto">
              <a:xfrm flipH="1" flipV="1">
                <a:off x="5427" y="2155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08" name="Line 5620"/>
              <p:cNvSpPr>
                <a:spLocks noChangeShapeType="1"/>
              </p:cNvSpPr>
              <p:nvPr/>
            </p:nvSpPr>
            <p:spPr bwMode="auto">
              <a:xfrm>
                <a:off x="5429" y="2156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09" name="Line 5621"/>
              <p:cNvSpPr>
                <a:spLocks noChangeShapeType="1"/>
              </p:cNvSpPr>
              <p:nvPr/>
            </p:nvSpPr>
            <p:spPr bwMode="auto">
              <a:xfrm flipH="1" flipV="1">
                <a:off x="5531" y="2152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10" name="Line 5622"/>
              <p:cNvSpPr>
                <a:spLocks noChangeShapeType="1"/>
              </p:cNvSpPr>
              <p:nvPr/>
            </p:nvSpPr>
            <p:spPr bwMode="auto">
              <a:xfrm>
                <a:off x="5533" y="2156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11" name="Line 5623"/>
              <p:cNvSpPr>
                <a:spLocks noChangeShapeType="1"/>
              </p:cNvSpPr>
              <p:nvPr/>
            </p:nvSpPr>
            <p:spPr bwMode="auto">
              <a:xfrm flipH="1" flipV="1">
                <a:off x="5659" y="2152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12" name="Line 5624"/>
              <p:cNvSpPr>
                <a:spLocks noChangeShapeType="1"/>
              </p:cNvSpPr>
              <p:nvPr/>
            </p:nvSpPr>
            <p:spPr bwMode="auto">
              <a:xfrm>
                <a:off x="5661" y="2155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13" name="Line 5625"/>
              <p:cNvSpPr>
                <a:spLocks noChangeShapeType="1"/>
              </p:cNvSpPr>
              <p:nvPr/>
            </p:nvSpPr>
            <p:spPr bwMode="auto">
              <a:xfrm flipH="1" flipV="1">
                <a:off x="5665" y="215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14" name="Line 5626"/>
              <p:cNvSpPr>
                <a:spLocks noChangeShapeType="1"/>
              </p:cNvSpPr>
              <p:nvPr/>
            </p:nvSpPr>
            <p:spPr bwMode="auto">
              <a:xfrm>
                <a:off x="5666" y="2157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15" name="Line 5627"/>
              <p:cNvSpPr>
                <a:spLocks noChangeShapeType="1"/>
              </p:cNvSpPr>
              <p:nvPr/>
            </p:nvSpPr>
            <p:spPr bwMode="auto">
              <a:xfrm flipH="1">
                <a:off x="5732" y="2157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16" name="Line 5628"/>
              <p:cNvSpPr>
                <a:spLocks noChangeShapeType="1"/>
              </p:cNvSpPr>
              <p:nvPr/>
            </p:nvSpPr>
            <p:spPr bwMode="auto">
              <a:xfrm flipH="1">
                <a:off x="5734" y="2152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17" name="Line 5629"/>
              <p:cNvSpPr>
                <a:spLocks noChangeShapeType="1"/>
              </p:cNvSpPr>
              <p:nvPr/>
            </p:nvSpPr>
            <p:spPr bwMode="auto">
              <a:xfrm flipH="1">
                <a:off x="4909" y="2143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18" name="Line 5630"/>
              <p:cNvSpPr>
                <a:spLocks noChangeShapeType="1"/>
              </p:cNvSpPr>
              <p:nvPr/>
            </p:nvSpPr>
            <p:spPr bwMode="auto">
              <a:xfrm flipV="1">
                <a:off x="4908" y="214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4920" name="Group 5832"/>
            <p:cNvGrpSpPr>
              <a:grpSpLocks/>
            </p:cNvGrpSpPr>
            <p:nvPr/>
          </p:nvGrpSpPr>
          <p:grpSpPr bwMode="auto">
            <a:xfrm>
              <a:off x="4908" y="2113"/>
              <a:ext cx="848" cy="40"/>
              <a:chOff x="4910" y="2112"/>
              <a:chExt cx="848" cy="40"/>
            </a:xfrm>
          </p:grpSpPr>
          <p:sp>
            <p:nvSpPr>
              <p:cNvPr id="94720" name="Line 5632"/>
              <p:cNvSpPr>
                <a:spLocks noChangeShapeType="1"/>
              </p:cNvSpPr>
              <p:nvPr/>
            </p:nvSpPr>
            <p:spPr bwMode="auto">
              <a:xfrm flipH="1" flipV="1">
                <a:off x="4986" y="2143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21" name="Line 5633"/>
              <p:cNvSpPr>
                <a:spLocks noChangeShapeType="1"/>
              </p:cNvSpPr>
              <p:nvPr/>
            </p:nvSpPr>
            <p:spPr bwMode="auto">
              <a:xfrm>
                <a:off x="4989" y="2146"/>
                <a:ext cx="3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22" name="Line 5634"/>
              <p:cNvSpPr>
                <a:spLocks noChangeShapeType="1"/>
              </p:cNvSpPr>
              <p:nvPr/>
            </p:nvSpPr>
            <p:spPr bwMode="auto">
              <a:xfrm>
                <a:off x="5009" y="2143"/>
                <a:ext cx="1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23" name="Line 5635"/>
              <p:cNvSpPr>
                <a:spLocks noChangeShapeType="1"/>
              </p:cNvSpPr>
              <p:nvPr/>
            </p:nvSpPr>
            <p:spPr bwMode="auto">
              <a:xfrm>
                <a:off x="5009" y="215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24" name="Line 5636"/>
              <p:cNvSpPr>
                <a:spLocks noChangeShapeType="1"/>
              </p:cNvSpPr>
              <p:nvPr/>
            </p:nvSpPr>
            <p:spPr bwMode="auto">
              <a:xfrm flipH="1" flipV="1">
                <a:off x="5061" y="214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25" name="Line 5637"/>
              <p:cNvSpPr>
                <a:spLocks noChangeShapeType="1"/>
              </p:cNvSpPr>
              <p:nvPr/>
            </p:nvSpPr>
            <p:spPr bwMode="auto">
              <a:xfrm>
                <a:off x="5062" y="214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26" name="Line 5638"/>
              <p:cNvSpPr>
                <a:spLocks noChangeShapeType="1"/>
              </p:cNvSpPr>
              <p:nvPr/>
            </p:nvSpPr>
            <p:spPr bwMode="auto">
              <a:xfrm flipH="1" flipV="1">
                <a:off x="5063" y="2146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27" name="Line 5639"/>
              <p:cNvSpPr>
                <a:spLocks noChangeShapeType="1"/>
              </p:cNvSpPr>
              <p:nvPr/>
            </p:nvSpPr>
            <p:spPr bwMode="auto">
              <a:xfrm>
                <a:off x="5066" y="215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28" name="Line 5640"/>
              <p:cNvSpPr>
                <a:spLocks noChangeShapeType="1"/>
              </p:cNvSpPr>
              <p:nvPr/>
            </p:nvSpPr>
            <p:spPr bwMode="auto">
              <a:xfrm flipH="1">
                <a:off x="5113" y="2143"/>
                <a:ext cx="3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29" name="Line 5641"/>
              <p:cNvSpPr>
                <a:spLocks noChangeShapeType="1"/>
              </p:cNvSpPr>
              <p:nvPr/>
            </p:nvSpPr>
            <p:spPr bwMode="auto">
              <a:xfrm flipV="1">
                <a:off x="5113" y="215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30" name="Line 5642"/>
              <p:cNvSpPr>
                <a:spLocks noChangeShapeType="1"/>
              </p:cNvSpPr>
              <p:nvPr/>
            </p:nvSpPr>
            <p:spPr bwMode="auto">
              <a:xfrm flipV="1">
                <a:off x="5149" y="2149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31" name="Line 5643"/>
              <p:cNvSpPr>
                <a:spLocks noChangeShapeType="1"/>
              </p:cNvSpPr>
              <p:nvPr/>
            </p:nvSpPr>
            <p:spPr bwMode="auto">
              <a:xfrm flipH="1">
                <a:off x="5151" y="2143"/>
                <a:ext cx="3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32" name="Line 5644"/>
              <p:cNvSpPr>
                <a:spLocks noChangeShapeType="1"/>
              </p:cNvSpPr>
              <p:nvPr/>
            </p:nvSpPr>
            <p:spPr bwMode="auto">
              <a:xfrm flipH="1" flipV="1">
                <a:off x="5196" y="214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33" name="Line 5645"/>
              <p:cNvSpPr>
                <a:spLocks noChangeShapeType="1"/>
              </p:cNvSpPr>
              <p:nvPr/>
            </p:nvSpPr>
            <p:spPr bwMode="auto">
              <a:xfrm>
                <a:off x="5197" y="2145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34" name="Line 5646"/>
              <p:cNvSpPr>
                <a:spLocks noChangeShapeType="1"/>
              </p:cNvSpPr>
              <p:nvPr/>
            </p:nvSpPr>
            <p:spPr bwMode="auto">
              <a:xfrm flipH="1">
                <a:off x="5226" y="214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35" name="Line 5647"/>
              <p:cNvSpPr>
                <a:spLocks noChangeShapeType="1"/>
              </p:cNvSpPr>
              <p:nvPr/>
            </p:nvSpPr>
            <p:spPr bwMode="auto">
              <a:xfrm flipV="1">
                <a:off x="5226" y="214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36" name="Line 5648"/>
              <p:cNvSpPr>
                <a:spLocks noChangeShapeType="1"/>
              </p:cNvSpPr>
              <p:nvPr/>
            </p:nvSpPr>
            <p:spPr bwMode="auto">
              <a:xfrm flipH="1" flipV="1">
                <a:off x="5337" y="214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37" name="Line 5649"/>
              <p:cNvSpPr>
                <a:spLocks noChangeShapeType="1"/>
              </p:cNvSpPr>
              <p:nvPr/>
            </p:nvSpPr>
            <p:spPr bwMode="auto">
              <a:xfrm>
                <a:off x="5338" y="2145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38" name="Line 5650"/>
              <p:cNvSpPr>
                <a:spLocks noChangeShapeType="1"/>
              </p:cNvSpPr>
              <p:nvPr/>
            </p:nvSpPr>
            <p:spPr bwMode="auto">
              <a:xfrm>
                <a:off x="5340" y="214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39" name="Line 5651"/>
              <p:cNvSpPr>
                <a:spLocks noChangeShapeType="1"/>
              </p:cNvSpPr>
              <p:nvPr/>
            </p:nvSpPr>
            <p:spPr bwMode="auto">
              <a:xfrm>
                <a:off x="5345" y="2145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40" name="Line 5652"/>
              <p:cNvSpPr>
                <a:spLocks noChangeShapeType="1"/>
              </p:cNvSpPr>
              <p:nvPr/>
            </p:nvSpPr>
            <p:spPr bwMode="auto">
              <a:xfrm flipV="1">
                <a:off x="5348" y="2143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41" name="Line 5653"/>
              <p:cNvSpPr>
                <a:spLocks noChangeShapeType="1"/>
              </p:cNvSpPr>
              <p:nvPr/>
            </p:nvSpPr>
            <p:spPr bwMode="auto">
              <a:xfrm flipH="1" flipV="1">
                <a:off x="5421" y="214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42" name="Line 5654"/>
              <p:cNvSpPr>
                <a:spLocks noChangeShapeType="1"/>
              </p:cNvSpPr>
              <p:nvPr/>
            </p:nvSpPr>
            <p:spPr bwMode="auto">
              <a:xfrm>
                <a:off x="5422" y="2148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43" name="Line 5655"/>
              <p:cNvSpPr>
                <a:spLocks noChangeShapeType="1"/>
              </p:cNvSpPr>
              <p:nvPr/>
            </p:nvSpPr>
            <p:spPr bwMode="auto">
              <a:xfrm flipH="1" flipV="1">
                <a:off x="5523" y="2143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44" name="Line 5656"/>
              <p:cNvSpPr>
                <a:spLocks noChangeShapeType="1"/>
              </p:cNvSpPr>
              <p:nvPr/>
            </p:nvSpPr>
            <p:spPr bwMode="auto">
              <a:xfrm>
                <a:off x="5526" y="2146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45" name="Line 5657"/>
              <p:cNvSpPr>
                <a:spLocks noChangeShapeType="1"/>
              </p:cNvSpPr>
              <p:nvPr/>
            </p:nvSpPr>
            <p:spPr bwMode="auto">
              <a:xfrm>
                <a:off x="5530" y="215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46" name="Line 5658"/>
              <p:cNvSpPr>
                <a:spLocks noChangeShapeType="1"/>
              </p:cNvSpPr>
              <p:nvPr/>
            </p:nvSpPr>
            <p:spPr bwMode="auto">
              <a:xfrm flipH="1" flipV="1">
                <a:off x="5651" y="2143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47" name="Line 5659"/>
              <p:cNvSpPr>
                <a:spLocks noChangeShapeType="1"/>
              </p:cNvSpPr>
              <p:nvPr/>
            </p:nvSpPr>
            <p:spPr bwMode="auto">
              <a:xfrm>
                <a:off x="5653" y="2146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48" name="Line 5660"/>
              <p:cNvSpPr>
                <a:spLocks noChangeShapeType="1"/>
              </p:cNvSpPr>
              <p:nvPr/>
            </p:nvSpPr>
            <p:spPr bwMode="auto">
              <a:xfrm flipH="1" flipV="1">
                <a:off x="5655" y="214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49" name="Line 5661"/>
              <p:cNvSpPr>
                <a:spLocks noChangeShapeType="1"/>
              </p:cNvSpPr>
              <p:nvPr/>
            </p:nvSpPr>
            <p:spPr bwMode="auto">
              <a:xfrm>
                <a:off x="5656" y="2151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50" name="Line 5662"/>
              <p:cNvSpPr>
                <a:spLocks noChangeShapeType="1"/>
              </p:cNvSpPr>
              <p:nvPr/>
            </p:nvSpPr>
            <p:spPr bwMode="auto">
              <a:xfrm flipV="1">
                <a:off x="5739" y="2148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51" name="Line 5663"/>
              <p:cNvSpPr>
                <a:spLocks noChangeShapeType="1"/>
              </p:cNvSpPr>
              <p:nvPr/>
            </p:nvSpPr>
            <p:spPr bwMode="auto">
              <a:xfrm flipH="1">
                <a:off x="5742" y="2143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52" name="Line 5664"/>
              <p:cNvSpPr>
                <a:spLocks noChangeShapeType="1"/>
              </p:cNvSpPr>
              <p:nvPr/>
            </p:nvSpPr>
            <p:spPr bwMode="auto">
              <a:xfrm flipV="1">
                <a:off x="4910" y="2136"/>
                <a:ext cx="4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53" name="Line 5665"/>
              <p:cNvSpPr>
                <a:spLocks noChangeShapeType="1"/>
              </p:cNvSpPr>
              <p:nvPr/>
            </p:nvSpPr>
            <p:spPr bwMode="auto">
              <a:xfrm>
                <a:off x="4914" y="213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54" name="Line 5666"/>
              <p:cNvSpPr>
                <a:spLocks noChangeShapeType="1"/>
              </p:cNvSpPr>
              <p:nvPr/>
            </p:nvSpPr>
            <p:spPr bwMode="auto">
              <a:xfrm flipH="1" flipV="1">
                <a:off x="4959" y="213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55" name="Line 5667"/>
              <p:cNvSpPr>
                <a:spLocks noChangeShapeType="1"/>
              </p:cNvSpPr>
              <p:nvPr/>
            </p:nvSpPr>
            <p:spPr bwMode="auto">
              <a:xfrm>
                <a:off x="4960" y="213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56" name="Line 5668"/>
              <p:cNvSpPr>
                <a:spLocks noChangeShapeType="1"/>
              </p:cNvSpPr>
              <p:nvPr/>
            </p:nvSpPr>
            <p:spPr bwMode="auto">
              <a:xfrm flipH="1">
                <a:off x="4961" y="2137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57" name="Line 5669"/>
              <p:cNvSpPr>
                <a:spLocks noChangeShapeType="1"/>
              </p:cNvSpPr>
              <p:nvPr/>
            </p:nvSpPr>
            <p:spPr bwMode="auto">
              <a:xfrm>
                <a:off x="4967" y="2137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58" name="Line 5670"/>
              <p:cNvSpPr>
                <a:spLocks noChangeShapeType="1"/>
              </p:cNvSpPr>
              <p:nvPr/>
            </p:nvSpPr>
            <p:spPr bwMode="auto">
              <a:xfrm flipV="1">
                <a:off x="4970" y="2137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59" name="Line 5671"/>
              <p:cNvSpPr>
                <a:spLocks noChangeShapeType="1"/>
              </p:cNvSpPr>
              <p:nvPr/>
            </p:nvSpPr>
            <p:spPr bwMode="auto">
              <a:xfrm>
                <a:off x="4976" y="213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60" name="Line 5672"/>
              <p:cNvSpPr>
                <a:spLocks noChangeShapeType="1"/>
              </p:cNvSpPr>
              <p:nvPr/>
            </p:nvSpPr>
            <p:spPr bwMode="auto">
              <a:xfrm flipH="1">
                <a:off x="4976" y="2135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61" name="Line 5673"/>
              <p:cNvSpPr>
                <a:spLocks noChangeShapeType="1"/>
              </p:cNvSpPr>
              <p:nvPr/>
            </p:nvSpPr>
            <p:spPr bwMode="auto">
              <a:xfrm flipH="1">
                <a:off x="4988" y="2135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62" name="Line 5674"/>
              <p:cNvSpPr>
                <a:spLocks noChangeShapeType="1"/>
              </p:cNvSpPr>
              <p:nvPr/>
            </p:nvSpPr>
            <p:spPr bwMode="auto">
              <a:xfrm flipV="1">
                <a:off x="4986" y="2139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63" name="Line 5675"/>
              <p:cNvSpPr>
                <a:spLocks noChangeShapeType="1"/>
              </p:cNvSpPr>
              <p:nvPr/>
            </p:nvSpPr>
            <p:spPr bwMode="auto">
              <a:xfrm flipH="1" flipV="1">
                <a:off x="5005" y="2135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64" name="Line 5676"/>
              <p:cNvSpPr>
                <a:spLocks noChangeShapeType="1"/>
              </p:cNvSpPr>
              <p:nvPr/>
            </p:nvSpPr>
            <p:spPr bwMode="auto">
              <a:xfrm>
                <a:off x="5007" y="213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65" name="Line 5677"/>
              <p:cNvSpPr>
                <a:spLocks noChangeShapeType="1"/>
              </p:cNvSpPr>
              <p:nvPr/>
            </p:nvSpPr>
            <p:spPr bwMode="auto">
              <a:xfrm flipH="1" flipV="1">
                <a:off x="5008" y="213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66" name="Line 5678"/>
              <p:cNvSpPr>
                <a:spLocks noChangeShapeType="1"/>
              </p:cNvSpPr>
              <p:nvPr/>
            </p:nvSpPr>
            <p:spPr bwMode="auto">
              <a:xfrm flipH="1" flipV="1">
                <a:off x="5059" y="2135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67" name="Line 5679"/>
              <p:cNvSpPr>
                <a:spLocks noChangeShapeType="1"/>
              </p:cNvSpPr>
              <p:nvPr/>
            </p:nvSpPr>
            <p:spPr bwMode="auto">
              <a:xfrm>
                <a:off x="5060" y="2139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68" name="Line 5680"/>
              <p:cNvSpPr>
                <a:spLocks noChangeShapeType="1"/>
              </p:cNvSpPr>
              <p:nvPr/>
            </p:nvSpPr>
            <p:spPr bwMode="auto">
              <a:xfrm flipH="1">
                <a:off x="5116" y="2135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69" name="Line 5681"/>
              <p:cNvSpPr>
                <a:spLocks noChangeShapeType="1"/>
              </p:cNvSpPr>
              <p:nvPr/>
            </p:nvSpPr>
            <p:spPr bwMode="auto">
              <a:xfrm flipV="1">
                <a:off x="5116" y="213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70" name="Line 5682"/>
              <p:cNvSpPr>
                <a:spLocks noChangeShapeType="1"/>
              </p:cNvSpPr>
              <p:nvPr/>
            </p:nvSpPr>
            <p:spPr bwMode="auto">
              <a:xfrm flipH="1">
                <a:off x="5155" y="2135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71" name="Line 5683"/>
              <p:cNvSpPr>
                <a:spLocks noChangeShapeType="1"/>
              </p:cNvSpPr>
              <p:nvPr/>
            </p:nvSpPr>
            <p:spPr bwMode="auto">
              <a:xfrm flipV="1">
                <a:off x="5154" y="213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72" name="Line 5684"/>
              <p:cNvSpPr>
                <a:spLocks noChangeShapeType="1"/>
              </p:cNvSpPr>
              <p:nvPr/>
            </p:nvSpPr>
            <p:spPr bwMode="auto">
              <a:xfrm flipH="1" flipV="1">
                <a:off x="5195" y="2135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73" name="Line 5685"/>
              <p:cNvSpPr>
                <a:spLocks noChangeShapeType="1"/>
              </p:cNvSpPr>
              <p:nvPr/>
            </p:nvSpPr>
            <p:spPr bwMode="auto">
              <a:xfrm>
                <a:off x="5196" y="213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74" name="Line 5686"/>
              <p:cNvSpPr>
                <a:spLocks noChangeShapeType="1"/>
              </p:cNvSpPr>
              <p:nvPr/>
            </p:nvSpPr>
            <p:spPr bwMode="auto">
              <a:xfrm flipH="1">
                <a:off x="5226" y="2135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75" name="Line 5687"/>
              <p:cNvSpPr>
                <a:spLocks noChangeShapeType="1"/>
              </p:cNvSpPr>
              <p:nvPr/>
            </p:nvSpPr>
            <p:spPr bwMode="auto">
              <a:xfrm>
                <a:off x="5226" y="2139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76" name="Line 5688"/>
              <p:cNvSpPr>
                <a:spLocks noChangeShapeType="1"/>
              </p:cNvSpPr>
              <p:nvPr/>
            </p:nvSpPr>
            <p:spPr bwMode="auto">
              <a:xfrm flipH="1" flipV="1">
                <a:off x="5328" y="2135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77" name="Line 5689"/>
              <p:cNvSpPr>
                <a:spLocks noChangeShapeType="1"/>
              </p:cNvSpPr>
              <p:nvPr/>
            </p:nvSpPr>
            <p:spPr bwMode="auto">
              <a:xfrm>
                <a:off x="5330" y="2137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78" name="Line 5690"/>
              <p:cNvSpPr>
                <a:spLocks noChangeShapeType="1"/>
              </p:cNvSpPr>
              <p:nvPr/>
            </p:nvSpPr>
            <p:spPr bwMode="auto">
              <a:xfrm flipH="1" flipV="1">
                <a:off x="5333" y="2139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79" name="Line 5691"/>
              <p:cNvSpPr>
                <a:spLocks noChangeShapeType="1"/>
              </p:cNvSpPr>
              <p:nvPr/>
            </p:nvSpPr>
            <p:spPr bwMode="auto">
              <a:xfrm>
                <a:off x="5335" y="214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80" name="Line 5692"/>
              <p:cNvSpPr>
                <a:spLocks noChangeShapeType="1"/>
              </p:cNvSpPr>
              <p:nvPr/>
            </p:nvSpPr>
            <p:spPr bwMode="auto">
              <a:xfrm flipH="1">
                <a:off x="5354" y="2141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81" name="Line 5693"/>
              <p:cNvSpPr>
                <a:spLocks noChangeShapeType="1"/>
              </p:cNvSpPr>
              <p:nvPr/>
            </p:nvSpPr>
            <p:spPr bwMode="auto">
              <a:xfrm flipH="1">
                <a:off x="5356" y="2135"/>
                <a:ext cx="3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82" name="Line 5694"/>
              <p:cNvSpPr>
                <a:spLocks noChangeShapeType="1"/>
              </p:cNvSpPr>
              <p:nvPr/>
            </p:nvSpPr>
            <p:spPr bwMode="auto">
              <a:xfrm flipH="1" flipV="1">
                <a:off x="5415" y="2135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83" name="Line 5695"/>
              <p:cNvSpPr>
                <a:spLocks noChangeShapeType="1"/>
              </p:cNvSpPr>
              <p:nvPr/>
            </p:nvSpPr>
            <p:spPr bwMode="auto">
              <a:xfrm>
                <a:off x="5417" y="2138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84" name="Line 5696"/>
              <p:cNvSpPr>
                <a:spLocks noChangeShapeType="1"/>
              </p:cNvSpPr>
              <p:nvPr/>
            </p:nvSpPr>
            <p:spPr bwMode="auto">
              <a:xfrm flipV="1">
                <a:off x="5420" y="214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85" name="Line 5697"/>
              <p:cNvSpPr>
                <a:spLocks noChangeShapeType="1"/>
              </p:cNvSpPr>
              <p:nvPr/>
            </p:nvSpPr>
            <p:spPr bwMode="auto">
              <a:xfrm>
                <a:off x="5420" y="214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86" name="Line 5698"/>
              <p:cNvSpPr>
                <a:spLocks noChangeShapeType="1"/>
              </p:cNvSpPr>
              <p:nvPr/>
            </p:nvSpPr>
            <p:spPr bwMode="auto">
              <a:xfrm flipH="1" flipV="1">
                <a:off x="5516" y="2135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87" name="Line 5699"/>
              <p:cNvSpPr>
                <a:spLocks noChangeShapeType="1"/>
              </p:cNvSpPr>
              <p:nvPr/>
            </p:nvSpPr>
            <p:spPr bwMode="auto">
              <a:xfrm>
                <a:off x="5518" y="2138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88" name="Line 5700"/>
              <p:cNvSpPr>
                <a:spLocks noChangeShapeType="1"/>
              </p:cNvSpPr>
              <p:nvPr/>
            </p:nvSpPr>
            <p:spPr bwMode="auto">
              <a:xfrm flipH="1" flipV="1">
                <a:off x="5522" y="214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89" name="Line 5701"/>
              <p:cNvSpPr>
                <a:spLocks noChangeShapeType="1"/>
              </p:cNvSpPr>
              <p:nvPr/>
            </p:nvSpPr>
            <p:spPr bwMode="auto">
              <a:xfrm flipV="1">
                <a:off x="5645" y="2135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90" name="Line 5702"/>
              <p:cNvSpPr>
                <a:spLocks noChangeShapeType="1"/>
              </p:cNvSpPr>
              <p:nvPr/>
            </p:nvSpPr>
            <p:spPr bwMode="auto">
              <a:xfrm>
                <a:off x="5645" y="2137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91" name="Line 5703"/>
              <p:cNvSpPr>
                <a:spLocks noChangeShapeType="1"/>
              </p:cNvSpPr>
              <p:nvPr/>
            </p:nvSpPr>
            <p:spPr bwMode="auto">
              <a:xfrm flipH="1" flipV="1">
                <a:off x="5647" y="2139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92" name="Line 5704"/>
              <p:cNvSpPr>
                <a:spLocks noChangeShapeType="1"/>
              </p:cNvSpPr>
              <p:nvPr/>
            </p:nvSpPr>
            <p:spPr bwMode="auto">
              <a:xfrm>
                <a:off x="5649" y="214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93" name="Line 5705"/>
              <p:cNvSpPr>
                <a:spLocks noChangeShapeType="1"/>
              </p:cNvSpPr>
              <p:nvPr/>
            </p:nvSpPr>
            <p:spPr bwMode="auto">
              <a:xfrm flipH="1">
                <a:off x="5746" y="2135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94" name="Line 5706"/>
              <p:cNvSpPr>
                <a:spLocks noChangeShapeType="1"/>
              </p:cNvSpPr>
              <p:nvPr/>
            </p:nvSpPr>
            <p:spPr bwMode="auto">
              <a:xfrm flipV="1">
                <a:off x="5745" y="2139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95" name="Line 5707"/>
              <p:cNvSpPr>
                <a:spLocks noChangeShapeType="1"/>
              </p:cNvSpPr>
              <p:nvPr/>
            </p:nvSpPr>
            <p:spPr bwMode="auto">
              <a:xfrm flipH="1">
                <a:off x="4917" y="2128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96" name="Line 5708"/>
              <p:cNvSpPr>
                <a:spLocks noChangeShapeType="1"/>
              </p:cNvSpPr>
              <p:nvPr/>
            </p:nvSpPr>
            <p:spPr bwMode="auto">
              <a:xfrm flipV="1">
                <a:off x="4914" y="2131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97" name="Line 5709"/>
              <p:cNvSpPr>
                <a:spLocks noChangeShapeType="1"/>
              </p:cNvSpPr>
              <p:nvPr/>
            </p:nvSpPr>
            <p:spPr bwMode="auto">
              <a:xfrm>
                <a:off x="4952" y="212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98" name="Line 5710"/>
              <p:cNvSpPr>
                <a:spLocks noChangeShapeType="1"/>
              </p:cNvSpPr>
              <p:nvPr/>
            </p:nvSpPr>
            <p:spPr bwMode="auto">
              <a:xfrm>
                <a:off x="4952" y="212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99" name="Line 5711"/>
              <p:cNvSpPr>
                <a:spLocks noChangeShapeType="1"/>
              </p:cNvSpPr>
              <p:nvPr/>
            </p:nvSpPr>
            <p:spPr bwMode="auto">
              <a:xfrm flipH="1" flipV="1">
                <a:off x="4953" y="2128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00" name="Line 5712"/>
              <p:cNvSpPr>
                <a:spLocks noChangeShapeType="1"/>
              </p:cNvSpPr>
              <p:nvPr/>
            </p:nvSpPr>
            <p:spPr bwMode="auto">
              <a:xfrm>
                <a:off x="4957" y="2130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01" name="Line 5713"/>
              <p:cNvSpPr>
                <a:spLocks noChangeShapeType="1"/>
              </p:cNvSpPr>
              <p:nvPr/>
            </p:nvSpPr>
            <p:spPr bwMode="auto">
              <a:xfrm flipV="1">
                <a:off x="4973" y="2128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02" name="Line 5714"/>
              <p:cNvSpPr>
                <a:spLocks noChangeShapeType="1"/>
              </p:cNvSpPr>
              <p:nvPr/>
            </p:nvSpPr>
            <p:spPr bwMode="auto">
              <a:xfrm>
                <a:off x="4973" y="2131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03" name="Line 5715"/>
              <p:cNvSpPr>
                <a:spLocks noChangeShapeType="1"/>
              </p:cNvSpPr>
              <p:nvPr/>
            </p:nvSpPr>
            <p:spPr bwMode="auto">
              <a:xfrm flipV="1">
                <a:off x="4976" y="213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04" name="Line 5716"/>
              <p:cNvSpPr>
                <a:spLocks noChangeShapeType="1"/>
              </p:cNvSpPr>
              <p:nvPr/>
            </p:nvSpPr>
            <p:spPr bwMode="auto">
              <a:xfrm>
                <a:off x="4976" y="2135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05" name="Line 5717"/>
              <p:cNvSpPr>
                <a:spLocks noChangeShapeType="1"/>
              </p:cNvSpPr>
              <p:nvPr/>
            </p:nvSpPr>
            <p:spPr bwMode="auto">
              <a:xfrm flipH="1">
                <a:off x="4990" y="2134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06" name="Line 5718"/>
              <p:cNvSpPr>
                <a:spLocks noChangeShapeType="1"/>
              </p:cNvSpPr>
              <p:nvPr/>
            </p:nvSpPr>
            <p:spPr bwMode="auto">
              <a:xfrm>
                <a:off x="4993" y="213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07" name="Line 5719"/>
              <p:cNvSpPr>
                <a:spLocks noChangeShapeType="1"/>
              </p:cNvSpPr>
              <p:nvPr/>
            </p:nvSpPr>
            <p:spPr bwMode="auto">
              <a:xfrm flipH="1">
                <a:off x="4994" y="2132"/>
                <a:ext cx="7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08" name="Line 5720"/>
              <p:cNvSpPr>
                <a:spLocks noChangeShapeType="1"/>
              </p:cNvSpPr>
              <p:nvPr/>
            </p:nvSpPr>
            <p:spPr bwMode="auto">
              <a:xfrm flipH="1" flipV="1">
                <a:off x="5001" y="2132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09" name="Line 5721"/>
              <p:cNvSpPr>
                <a:spLocks noChangeShapeType="1"/>
              </p:cNvSpPr>
              <p:nvPr/>
            </p:nvSpPr>
            <p:spPr bwMode="auto">
              <a:xfrm>
                <a:off x="5003" y="213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10" name="Line 5722"/>
              <p:cNvSpPr>
                <a:spLocks noChangeShapeType="1"/>
              </p:cNvSpPr>
              <p:nvPr/>
            </p:nvSpPr>
            <p:spPr bwMode="auto">
              <a:xfrm flipV="1">
                <a:off x="5059" y="212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11" name="Line 5723"/>
              <p:cNvSpPr>
                <a:spLocks noChangeShapeType="1"/>
              </p:cNvSpPr>
              <p:nvPr/>
            </p:nvSpPr>
            <p:spPr bwMode="auto">
              <a:xfrm>
                <a:off x="5059" y="2132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12" name="Line 5724"/>
              <p:cNvSpPr>
                <a:spLocks noChangeShapeType="1"/>
              </p:cNvSpPr>
              <p:nvPr/>
            </p:nvSpPr>
            <p:spPr bwMode="auto">
              <a:xfrm flipV="1">
                <a:off x="5117" y="212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13" name="Line 5725"/>
              <p:cNvSpPr>
                <a:spLocks noChangeShapeType="1"/>
              </p:cNvSpPr>
              <p:nvPr/>
            </p:nvSpPr>
            <p:spPr bwMode="auto">
              <a:xfrm>
                <a:off x="5117" y="2129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14" name="Line 5726"/>
              <p:cNvSpPr>
                <a:spLocks noChangeShapeType="1"/>
              </p:cNvSpPr>
              <p:nvPr/>
            </p:nvSpPr>
            <p:spPr bwMode="auto">
              <a:xfrm>
                <a:off x="5157" y="212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15" name="Line 5727"/>
              <p:cNvSpPr>
                <a:spLocks noChangeShapeType="1"/>
              </p:cNvSpPr>
              <p:nvPr/>
            </p:nvSpPr>
            <p:spPr bwMode="auto">
              <a:xfrm flipV="1">
                <a:off x="5156" y="2128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16" name="Line 5728"/>
              <p:cNvSpPr>
                <a:spLocks noChangeShapeType="1"/>
              </p:cNvSpPr>
              <p:nvPr/>
            </p:nvSpPr>
            <p:spPr bwMode="auto">
              <a:xfrm>
                <a:off x="5197" y="212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17" name="Line 5729"/>
              <p:cNvSpPr>
                <a:spLocks noChangeShapeType="1"/>
              </p:cNvSpPr>
              <p:nvPr/>
            </p:nvSpPr>
            <p:spPr bwMode="auto">
              <a:xfrm flipV="1">
                <a:off x="5195" y="2129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18" name="Line 5730"/>
              <p:cNvSpPr>
                <a:spLocks noChangeShapeType="1"/>
              </p:cNvSpPr>
              <p:nvPr/>
            </p:nvSpPr>
            <p:spPr bwMode="auto">
              <a:xfrm flipV="1">
                <a:off x="5226" y="2128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19" name="Line 5731"/>
              <p:cNvSpPr>
                <a:spLocks noChangeShapeType="1"/>
              </p:cNvSpPr>
              <p:nvPr/>
            </p:nvSpPr>
            <p:spPr bwMode="auto">
              <a:xfrm>
                <a:off x="5226" y="2131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20" name="Line 5732"/>
              <p:cNvSpPr>
                <a:spLocks noChangeShapeType="1"/>
              </p:cNvSpPr>
              <p:nvPr/>
            </p:nvSpPr>
            <p:spPr bwMode="auto">
              <a:xfrm flipV="1">
                <a:off x="5327" y="212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21" name="Line 5733"/>
              <p:cNvSpPr>
                <a:spLocks noChangeShapeType="1"/>
              </p:cNvSpPr>
              <p:nvPr/>
            </p:nvSpPr>
            <p:spPr bwMode="auto">
              <a:xfrm>
                <a:off x="5327" y="2132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22" name="Line 5734"/>
              <p:cNvSpPr>
                <a:spLocks noChangeShapeType="1"/>
              </p:cNvSpPr>
              <p:nvPr/>
            </p:nvSpPr>
            <p:spPr bwMode="auto">
              <a:xfrm flipH="1">
                <a:off x="5361" y="212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23" name="Line 5735"/>
              <p:cNvSpPr>
                <a:spLocks noChangeShapeType="1"/>
              </p:cNvSpPr>
              <p:nvPr/>
            </p:nvSpPr>
            <p:spPr bwMode="auto">
              <a:xfrm flipV="1">
                <a:off x="5359" y="2130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24" name="Line 5736"/>
              <p:cNvSpPr>
                <a:spLocks noChangeShapeType="1"/>
              </p:cNvSpPr>
              <p:nvPr/>
            </p:nvSpPr>
            <p:spPr bwMode="auto">
              <a:xfrm flipH="1" flipV="1">
                <a:off x="5412" y="2128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25" name="Line 5737"/>
              <p:cNvSpPr>
                <a:spLocks noChangeShapeType="1"/>
              </p:cNvSpPr>
              <p:nvPr/>
            </p:nvSpPr>
            <p:spPr bwMode="auto">
              <a:xfrm>
                <a:off x="5414" y="2132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26" name="Line 5738"/>
              <p:cNvSpPr>
                <a:spLocks noChangeShapeType="1"/>
              </p:cNvSpPr>
              <p:nvPr/>
            </p:nvSpPr>
            <p:spPr bwMode="auto">
              <a:xfrm flipH="1" flipV="1">
                <a:off x="5509" y="2128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27" name="Line 5739"/>
              <p:cNvSpPr>
                <a:spLocks noChangeShapeType="1"/>
              </p:cNvSpPr>
              <p:nvPr/>
            </p:nvSpPr>
            <p:spPr bwMode="auto">
              <a:xfrm>
                <a:off x="5511" y="2129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28" name="Line 5740"/>
              <p:cNvSpPr>
                <a:spLocks noChangeShapeType="1"/>
              </p:cNvSpPr>
              <p:nvPr/>
            </p:nvSpPr>
            <p:spPr bwMode="auto">
              <a:xfrm flipH="1" flipV="1">
                <a:off x="5514" y="2131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29" name="Line 5741"/>
              <p:cNvSpPr>
                <a:spLocks noChangeShapeType="1"/>
              </p:cNvSpPr>
              <p:nvPr/>
            </p:nvSpPr>
            <p:spPr bwMode="auto">
              <a:xfrm>
                <a:off x="5515" y="213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30" name="Line 5742"/>
              <p:cNvSpPr>
                <a:spLocks noChangeShapeType="1"/>
              </p:cNvSpPr>
              <p:nvPr/>
            </p:nvSpPr>
            <p:spPr bwMode="auto">
              <a:xfrm flipH="1">
                <a:off x="5639" y="212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31" name="Line 5743"/>
              <p:cNvSpPr>
                <a:spLocks noChangeShapeType="1"/>
              </p:cNvSpPr>
              <p:nvPr/>
            </p:nvSpPr>
            <p:spPr bwMode="auto">
              <a:xfrm>
                <a:off x="5640" y="212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32" name="Line 5744"/>
              <p:cNvSpPr>
                <a:spLocks noChangeShapeType="1"/>
              </p:cNvSpPr>
              <p:nvPr/>
            </p:nvSpPr>
            <p:spPr bwMode="auto">
              <a:xfrm flipH="1" flipV="1">
                <a:off x="5640" y="2129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33" name="Line 5745"/>
              <p:cNvSpPr>
                <a:spLocks noChangeShapeType="1"/>
              </p:cNvSpPr>
              <p:nvPr/>
            </p:nvSpPr>
            <p:spPr bwMode="auto">
              <a:xfrm>
                <a:off x="5642" y="2132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34" name="Line 5746"/>
              <p:cNvSpPr>
                <a:spLocks noChangeShapeType="1"/>
              </p:cNvSpPr>
              <p:nvPr/>
            </p:nvSpPr>
            <p:spPr bwMode="auto">
              <a:xfrm flipH="1" flipV="1">
                <a:off x="5674" y="2128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35" name="Line 5747"/>
              <p:cNvSpPr>
                <a:spLocks noChangeShapeType="1"/>
              </p:cNvSpPr>
              <p:nvPr/>
            </p:nvSpPr>
            <p:spPr bwMode="auto">
              <a:xfrm>
                <a:off x="5677" y="2129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36" name="Line 5748"/>
              <p:cNvSpPr>
                <a:spLocks noChangeShapeType="1"/>
              </p:cNvSpPr>
              <p:nvPr/>
            </p:nvSpPr>
            <p:spPr bwMode="auto">
              <a:xfrm flipH="1" flipV="1">
                <a:off x="5680" y="2130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37" name="Line 5749"/>
              <p:cNvSpPr>
                <a:spLocks noChangeShapeType="1"/>
              </p:cNvSpPr>
              <p:nvPr/>
            </p:nvSpPr>
            <p:spPr bwMode="auto">
              <a:xfrm>
                <a:off x="5683" y="213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38" name="Line 5750"/>
              <p:cNvSpPr>
                <a:spLocks noChangeShapeType="1"/>
              </p:cNvSpPr>
              <p:nvPr/>
            </p:nvSpPr>
            <p:spPr bwMode="auto">
              <a:xfrm flipH="1" flipV="1">
                <a:off x="5688" y="2132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39" name="Line 5751"/>
              <p:cNvSpPr>
                <a:spLocks noChangeShapeType="1"/>
              </p:cNvSpPr>
              <p:nvPr/>
            </p:nvSpPr>
            <p:spPr bwMode="auto">
              <a:xfrm>
                <a:off x="5690" y="2134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40" name="Line 5752"/>
              <p:cNvSpPr>
                <a:spLocks noChangeShapeType="1"/>
              </p:cNvSpPr>
              <p:nvPr/>
            </p:nvSpPr>
            <p:spPr bwMode="auto">
              <a:xfrm>
                <a:off x="5696" y="213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41" name="Line 5753"/>
              <p:cNvSpPr>
                <a:spLocks noChangeShapeType="1"/>
              </p:cNvSpPr>
              <p:nvPr/>
            </p:nvSpPr>
            <p:spPr bwMode="auto">
              <a:xfrm flipH="1">
                <a:off x="5697" y="2132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42" name="Line 5754"/>
              <p:cNvSpPr>
                <a:spLocks noChangeShapeType="1"/>
              </p:cNvSpPr>
              <p:nvPr/>
            </p:nvSpPr>
            <p:spPr bwMode="auto">
              <a:xfrm flipV="1">
                <a:off x="5703" y="2131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43" name="Line 5755"/>
              <p:cNvSpPr>
                <a:spLocks noChangeShapeType="1"/>
              </p:cNvSpPr>
              <p:nvPr/>
            </p:nvSpPr>
            <p:spPr bwMode="auto">
              <a:xfrm flipH="1">
                <a:off x="5706" y="213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44" name="Line 5756"/>
              <p:cNvSpPr>
                <a:spLocks noChangeShapeType="1"/>
              </p:cNvSpPr>
              <p:nvPr/>
            </p:nvSpPr>
            <p:spPr bwMode="auto">
              <a:xfrm flipV="1">
                <a:off x="5711" y="2128"/>
                <a:ext cx="7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45" name="Line 5757"/>
              <p:cNvSpPr>
                <a:spLocks noChangeShapeType="1"/>
              </p:cNvSpPr>
              <p:nvPr/>
            </p:nvSpPr>
            <p:spPr bwMode="auto">
              <a:xfrm flipV="1">
                <a:off x="5749" y="2132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46" name="Line 5758"/>
              <p:cNvSpPr>
                <a:spLocks noChangeShapeType="1"/>
              </p:cNvSpPr>
              <p:nvPr/>
            </p:nvSpPr>
            <p:spPr bwMode="auto">
              <a:xfrm flipH="1">
                <a:off x="5752" y="2128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47" name="Line 5759"/>
              <p:cNvSpPr>
                <a:spLocks noChangeShapeType="1"/>
              </p:cNvSpPr>
              <p:nvPr/>
            </p:nvSpPr>
            <p:spPr bwMode="auto">
              <a:xfrm flipV="1">
                <a:off x="4921" y="212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48" name="Line 5760"/>
              <p:cNvSpPr>
                <a:spLocks noChangeShapeType="1"/>
              </p:cNvSpPr>
              <p:nvPr/>
            </p:nvSpPr>
            <p:spPr bwMode="auto">
              <a:xfrm flipH="1">
                <a:off x="4921" y="2120"/>
                <a:ext cx="7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49" name="Line 5761"/>
              <p:cNvSpPr>
                <a:spLocks noChangeShapeType="1"/>
              </p:cNvSpPr>
              <p:nvPr/>
            </p:nvSpPr>
            <p:spPr bwMode="auto">
              <a:xfrm flipV="1">
                <a:off x="4952" y="212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50" name="Line 5762"/>
              <p:cNvSpPr>
                <a:spLocks noChangeShapeType="1"/>
              </p:cNvSpPr>
              <p:nvPr/>
            </p:nvSpPr>
            <p:spPr bwMode="auto">
              <a:xfrm flipV="1">
                <a:off x="4952" y="2121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51" name="Line 5763"/>
              <p:cNvSpPr>
                <a:spLocks noChangeShapeType="1"/>
              </p:cNvSpPr>
              <p:nvPr/>
            </p:nvSpPr>
            <p:spPr bwMode="auto">
              <a:xfrm flipH="1" flipV="1">
                <a:off x="4965" y="212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52" name="Line 5764"/>
              <p:cNvSpPr>
                <a:spLocks noChangeShapeType="1"/>
              </p:cNvSpPr>
              <p:nvPr/>
            </p:nvSpPr>
            <p:spPr bwMode="auto">
              <a:xfrm>
                <a:off x="4966" y="2123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53" name="Line 5765"/>
              <p:cNvSpPr>
                <a:spLocks noChangeShapeType="1"/>
              </p:cNvSpPr>
              <p:nvPr/>
            </p:nvSpPr>
            <p:spPr bwMode="auto">
              <a:xfrm flipH="1" flipV="1">
                <a:off x="4970" y="2124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54" name="Line 5766"/>
              <p:cNvSpPr>
                <a:spLocks noChangeShapeType="1"/>
              </p:cNvSpPr>
              <p:nvPr/>
            </p:nvSpPr>
            <p:spPr bwMode="auto">
              <a:xfrm>
                <a:off x="4971" y="2127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55" name="Line 5767"/>
              <p:cNvSpPr>
                <a:spLocks noChangeShapeType="1"/>
              </p:cNvSpPr>
              <p:nvPr/>
            </p:nvSpPr>
            <p:spPr bwMode="auto">
              <a:xfrm>
                <a:off x="5060" y="2120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56" name="Line 5768"/>
              <p:cNvSpPr>
                <a:spLocks noChangeShapeType="1"/>
              </p:cNvSpPr>
              <p:nvPr/>
            </p:nvSpPr>
            <p:spPr bwMode="auto">
              <a:xfrm flipV="1">
                <a:off x="5059" y="2124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57" name="Line 5769"/>
              <p:cNvSpPr>
                <a:spLocks noChangeShapeType="1"/>
              </p:cNvSpPr>
              <p:nvPr/>
            </p:nvSpPr>
            <p:spPr bwMode="auto">
              <a:xfrm flipV="1">
                <a:off x="5116" y="212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58" name="Line 5770"/>
              <p:cNvSpPr>
                <a:spLocks noChangeShapeType="1"/>
              </p:cNvSpPr>
              <p:nvPr/>
            </p:nvSpPr>
            <p:spPr bwMode="auto">
              <a:xfrm>
                <a:off x="5116" y="212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59" name="Line 5771"/>
              <p:cNvSpPr>
                <a:spLocks noChangeShapeType="1"/>
              </p:cNvSpPr>
              <p:nvPr/>
            </p:nvSpPr>
            <p:spPr bwMode="auto">
              <a:xfrm flipV="1">
                <a:off x="5156" y="212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60" name="Line 5772"/>
              <p:cNvSpPr>
                <a:spLocks noChangeShapeType="1"/>
              </p:cNvSpPr>
              <p:nvPr/>
            </p:nvSpPr>
            <p:spPr bwMode="auto">
              <a:xfrm>
                <a:off x="5156" y="21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61" name="Line 5773"/>
              <p:cNvSpPr>
                <a:spLocks noChangeShapeType="1"/>
              </p:cNvSpPr>
              <p:nvPr/>
            </p:nvSpPr>
            <p:spPr bwMode="auto">
              <a:xfrm flipV="1">
                <a:off x="5197" y="212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62" name="Line 5774"/>
              <p:cNvSpPr>
                <a:spLocks noChangeShapeType="1"/>
              </p:cNvSpPr>
              <p:nvPr/>
            </p:nvSpPr>
            <p:spPr bwMode="auto">
              <a:xfrm flipV="1">
                <a:off x="5198" y="2122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63" name="Line 5775"/>
              <p:cNvSpPr>
                <a:spLocks noChangeShapeType="1"/>
              </p:cNvSpPr>
              <p:nvPr/>
            </p:nvSpPr>
            <p:spPr bwMode="auto">
              <a:xfrm flipH="1">
                <a:off x="5203" y="2121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64" name="Line 5776"/>
              <p:cNvSpPr>
                <a:spLocks noChangeShapeType="1"/>
              </p:cNvSpPr>
              <p:nvPr/>
            </p:nvSpPr>
            <p:spPr bwMode="auto">
              <a:xfrm flipV="1">
                <a:off x="5205" y="212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65" name="Line 5777"/>
              <p:cNvSpPr>
                <a:spLocks noChangeShapeType="1"/>
              </p:cNvSpPr>
              <p:nvPr/>
            </p:nvSpPr>
            <p:spPr bwMode="auto">
              <a:xfrm flipH="1" flipV="1">
                <a:off x="5222" y="2120"/>
                <a:ext cx="3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66" name="Line 5778"/>
              <p:cNvSpPr>
                <a:spLocks noChangeShapeType="1"/>
              </p:cNvSpPr>
              <p:nvPr/>
            </p:nvSpPr>
            <p:spPr bwMode="auto">
              <a:xfrm>
                <a:off x="5225" y="2126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67" name="Line 5779"/>
              <p:cNvSpPr>
                <a:spLocks noChangeShapeType="1"/>
              </p:cNvSpPr>
              <p:nvPr/>
            </p:nvSpPr>
            <p:spPr bwMode="auto">
              <a:xfrm flipH="1">
                <a:off x="5328" y="2120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68" name="Line 5780"/>
              <p:cNvSpPr>
                <a:spLocks noChangeShapeType="1"/>
              </p:cNvSpPr>
              <p:nvPr/>
            </p:nvSpPr>
            <p:spPr bwMode="auto">
              <a:xfrm flipV="1">
                <a:off x="5327" y="2124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69" name="Line 5781"/>
              <p:cNvSpPr>
                <a:spLocks noChangeShapeType="1"/>
              </p:cNvSpPr>
              <p:nvPr/>
            </p:nvSpPr>
            <p:spPr bwMode="auto">
              <a:xfrm flipV="1">
                <a:off x="5362" y="2123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70" name="Line 5782"/>
              <p:cNvSpPr>
                <a:spLocks noChangeShapeType="1"/>
              </p:cNvSpPr>
              <p:nvPr/>
            </p:nvSpPr>
            <p:spPr bwMode="auto">
              <a:xfrm flipH="1">
                <a:off x="5364" y="212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71" name="Line 5783"/>
              <p:cNvSpPr>
                <a:spLocks noChangeShapeType="1"/>
              </p:cNvSpPr>
              <p:nvPr/>
            </p:nvSpPr>
            <p:spPr bwMode="auto">
              <a:xfrm flipV="1">
                <a:off x="5410" y="212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72" name="Line 5784"/>
              <p:cNvSpPr>
                <a:spLocks noChangeShapeType="1"/>
              </p:cNvSpPr>
              <p:nvPr/>
            </p:nvSpPr>
            <p:spPr bwMode="auto">
              <a:xfrm>
                <a:off x="5410" y="2121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73" name="Line 5785"/>
              <p:cNvSpPr>
                <a:spLocks noChangeShapeType="1"/>
              </p:cNvSpPr>
              <p:nvPr/>
            </p:nvSpPr>
            <p:spPr bwMode="auto">
              <a:xfrm flipV="1">
                <a:off x="5412" y="212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74" name="Line 5786"/>
              <p:cNvSpPr>
                <a:spLocks noChangeShapeType="1"/>
              </p:cNvSpPr>
              <p:nvPr/>
            </p:nvSpPr>
            <p:spPr bwMode="auto">
              <a:xfrm flipH="1" flipV="1">
                <a:off x="5456" y="212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75" name="Line 5787"/>
              <p:cNvSpPr>
                <a:spLocks noChangeShapeType="1"/>
              </p:cNvSpPr>
              <p:nvPr/>
            </p:nvSpPr>
            <p:spPr bwMode="auto">
              <a:xfrm>
                <a:off x="5457" y="212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76" name="Line 5788"/>
              <p:cNvSpPr>
                <a:spLocks noChangeShapeType="1"/>
              </p:cNvSpPr>
              <p:nvPr/>
            </p:nvSpPr>
            <p:spPr bwMode="auto">
              <a:xfrm flipV="1">
                <a:off x="5458" y="2122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77" name="Line 5789"/>
              <p:cNvSpPr>
                <a:spLocks noChangeShapeType="1"/>
              </p:cNvSpPr>
              <p:nvPr/>
            </p:nvSpPr>
            <p:spPr bwMode="auto">
              <a:xfrm flipH="1">
                <a:off x="5464" y="212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78" name="Line 5790"/>
              <p:cNvSpPr>
                <a:spLocks noChangeShapeType="1"/>
              </p:cNvSpPr>
              <p:nvPr/>
            </p:nvSpPr>
            <p:spPr bwMode="auto">
              <a:xfrm flipV="1">
                <a:off x="5466" y="2120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79" name="Line 5791"/>
              <p:cNvSpPr>
                <a:spLocks noChangeShapeType="1"/>
              </p:cNvSpPr>
              <p:nvPr/>
            </p:nvSpPr>
            <p:spPr bwMode="auto">
              <a:xfrm flipH="1" flipV="1">
                <a:off x="5502" y="2120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80" name="Line 5792"/>
              <p:cNvSpPr>
                <a:spLocks noChangeShapeType="1"/>
              </p:cNvSpPr>
              <p:nvPr/>
            </p:nvSpPr>
            <p:spPr bwMode="auto">
              <a:xfrm>
                <a:off x="5504" y="212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81" name="Line 5793"/>
              <p:cNvSpPr>
                <a:spLocks noChangeShapeType="1"/>
              </p:cNvSpPr>
              <p:nvPr/>
            </p:nvSpPr>
            <p:spPr bwMode="auto">
              <a:xfrm flipH="1" flipV="1">
                <a:off x="5506" y="2123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82" name="Line 5794"/>
              <p:cNvSpPr>
                <a:spLocks noChangeShapeType="1"/>
              </p:cNvSpPr>
              <p:nvPr/>
            </p:nvSpPr>
            <p:spPr bwMode="auto">
              <a:xfrm>
                <a:off x="5508" y="2126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83" name="Line 5795"/>
              <p:cNvSpPr>
                <a:spLocks noChangeShapeType="1"/>
              </p:cNvSpPr>
              <p:nvPr/>
            </p:nvSpPr>
            <p:spPr bwMode="auto">
              <a:xfrm flipH="1" flipV="1">
                <a:off x="5633" y="2120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84" name="Line 5796"/>
              <p:cNvSpPr>
                <a:spLocks noChangeShapeType="1"/>
              </p:cNvSpPr>
              <p:nvPr/>
            </p:nvSpPr>
            <p:spPr bwMode="auto">
              <a:xfrm>
                <a:off x="5635" y="2124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85" name="Line 5797"/>
              <p:cNvSpPr>
                <a:spLocks noChangeShapeType="1"/>
              </p:cNvSpPr>
              <p:nvPr/>
            </p:nvSpPr>
            <p:spPr bwMode="auto">
              <a:xfrm flipH="1" flipV="1">
                <a:off x="5666" y="2120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86" name="Line 5798"/>
              <p:cNvSpPr>
                <a:spLocks noChangeShapeType="1"/>
              </p:cNvSpPr>
              <p:nvPr/>
            </p:nvSpPr>
            <p:spPr bwMode="auto">
              <a:xfrm>
                <a:off x="5669" y="2123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87" name="Line 5799"/>
              <p:cNvSpPr>
                <a:spLocks noChangeShapeType="1"/>
              </p:cNvSpPr>
              <p:nvPr/>
            </p:nvSpPr>
            <p:spPr bwMode="auto">
              <a:xfrm>
                <a:off x="5673" y="212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88" name="Line 5800"/>
              <p:cNvSpPr>
                <a:spLocks noChangeShapeType="1"/>
              </p:cNvSpPr>
              <p:nvPr/>
            </p:nvSpPr>
            <p:spPr bwMode="auto">
              <a:xfrm>
                <a:off x="5673" y="212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89" name="Line 5801"/>
              <p:cNvSpPr>
                <a:spLocks noChangeShapeType="1"/>
              </p:cNvSpPr>
              <p:nvPr/>
            </p:nvSpPr>
            <p:spPr bwMode="auto">
              <a:xfrm flipH="1">
                <a:off x="5718" y="212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90" name="Line 5802"/>
              <p:cNvSpPr>
                <a:spLocks noChangeShapeType="1"/>
              </p:cNvSpPr>
              <p:nvPr/>
            </p:nvSpPr>
            <p:spPr bwMode="auto">
              <a:xfrm flipV="1">
                <a:off x="5719" y="2124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91" name="Line 5803"/>
              <p:cNvSpPr>
                <a:spLocks noChangeShapeType="1"/>
              </p:cNvSpPr>
              <p:nvPr/>
            </p:nvSpPr>
            <p:spPr bwMode="auto">
              <a:xfrm flipH="1">
                <a:off x="5724" y="2121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92" name="Line 5804"/>
              <p:cNvSpPr>
                <a:spLocks noChangeShapeType="1"/>
              </p:cNvSpPr>
              <p:nvPr/>
            </p:nvSpPr>
            <p:spPr bwMode="auto">
              <a:xfrm flipH="1">
                <a:off x="5727" y="212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93" name="Line 5805"/>
              <p:cNvSpPr>
                <a:spLocks noChangeShapeType="1"/>
              </p:cNvSpPr>
              <p:nvPr/>
            </p:nvSpPr>
            <p:spPr bwMode="auto">
              <a:xfrm flipV="1">
                <a:off x="5754" y="2120"/>
                <a:ext cx="4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94" name="Line 5806"/>
              <p:cNvSpPr>
                <a:spLocks noChangeShapeType="1"/>
              </p:cNvSpPr>
              <p:nvPr/>
            </p:nvSpPr>
            <p:spPr bwMode="auto">
              <a:xfrm flipV="1">
                <a:off x="4928" y="211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95" name="Line 5807"/>
              <p:cNvSpPr>
                <a:spLocks noChangeShapeType="1"/>
              </p:cNvSpPr>
              <p:nvPr/>
            </p:nvSpPr>
            <p:spPr bwMode="auto">
              <a:xfrm flipH="1">
                <a:off x="4929" y="2112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96" name="Line 5808"/>
              <p:cNvSpPr>
                <a:spLocks noChangeShapeType="1"/>
              </p:cNvSpPr>
              <p:nvPr/>
            </p:nvSpPr>
            <p:spPr bwMode="auto">
              <a:xfrm flipV="1">
                <a:off x="4952" y="211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97" name="Line 5809"/>
              <p:cNvSpPr>
                <a:spLocks noChangeShapeType="1"/>
              </p:cNvSpPr>
              <p:nvPr/>
            </p:nvSpPr>
            <p:spPr bwMode="auto">
              <a:xfrm flipV="1">
                <a:off x="4953" y="2116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98" name="Line 5810"/>
              <p:cNvSpPr>
                <a:spLocks noChangeShapeType="1"/>
              </p:cNvSpPr>
              <p:nvPr/>
            </p:nvSpPr>
            <p:spPr bwMode="auto">
              <a:xfrm flipH="1">
                <a:off x="4957" y="2113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99" name="Line 5811"/>
              <p:cNvSpPr>
                <a:spLocks noChangeShapeType="1"/>
              </p:cNvSpPr>
              <p:nvPr/>
            </p:nvSpPr>
            <p:spPr bwMode="auto">
              <a:xfrm flipH="1" flipV="1">
                <a:off x="4961" y="2113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00" name="Line 5812"/>
              <p:cNvSpPr>
                <a:spLocks noChangeShapeType="1"/>
              </p:cNvSpPr>
              <p:nvPr/>
            </p:nvSpPr>
            <p:spPr bwMode="auto">
              <a:xfrm>
                <a:off x="4963" y="2117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01" name="Line 5813"/>
              <p:cNvSpPr>
                <a:spLocks noChangeShapeType="1"/>
              </p:cNvSpPr>
              <p:nvPr/>
            </p:nvSpPr>
            <p:spPr bwMode="auto">
              <a:xfrm flipV="1">
                <a:off x="5060" y="2115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02" name="Line 5814"/>
              <p:cNvSpPr>
                <a:spLocks noChangeShapeType="1"/>
              </p:cNvSpPr>
              <p:nvPr/>
            </p:nvSpPr>
            <p:spPr bwMode="auto">
              <a:xfrm flipH="1">
                <a:off x="5063" y="2112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03" name="Line 5815"/>
              <p:cNvSpPr>
                <a:spLocks noChangeShapeType="1"/>
              </p:cNvSpPr>
              <p:nvPr/>
            </p:nvSpPr>
            <p:spPr bwMode="auto">
              <a:xfrm flipH="1" flipV="1">
                <a:off x="5112" y="2112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04" name="Line 5816"/>
              <p:cNvSpPr>
                <a:spLocks noChangeShapeType="1"/>
              </p:cNvSpPr>
              <p:nvPr/>
            </p:nvSpPr>
            <p:spPr bwMode="auto">
              <a:xfrm>
                <a:off x="5115" y="2116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05" name="Line 5817"/>
              <p:cNvSpPr>
                <a:spLocks noChangeShapeType="1"/>
              </p:cNvSpPr>
              <p:nvPr/>
            </p:nvSpPr>
            <p:spPr bwMode="auto">
              <a:xfrm flipH="1" flipV="1">
                <a:off x="5153" y="2112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06" name="Line 5818"/>
              <p:cNvSpPr>
                <a:spLocks noChangeShapeType="1"/>
              </p:cNvSpPr>
              <p:nvPr/>
            </p:nvSpPr>
            <p:spPr bwMode="auto">
              <a:xfrm>
                <a:off x="5155" y="211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07" name="Line 5819"/>
              <p:cNvSpPr>
                <a:spLocks noChangeShapeType="1"/>
              </p:cNvSpPr>
              <p:nvPr/>
            </p:nvSpPr>
            <p:spPr bwMode="auto">
              <a:xfrm flipH="1">
                <a:off x="5207" y="2117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08" name="Line 5820"/>
              <p:cNvSpPr>
                <a:spLocks noChangeShapeType="1"/>
              </p:cNvSpPr>
              <p:nvPr/>
            </p:nvSpPr>
            <p:spPr bwMode="auto">
              <a:xfrm>
                <a:off x="5213" y="2117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09" name="Line 5821"/>
              <p:cNvSpPr>
                <a:spLocks noChangeShapeType="1"/>
              </p:cNvSpPr>
              <p:nvPr/>
            </p:nvSpPr>
            <p:spPr bwMode="auto">
              <a:xfrm>
                <a:off x="5215" y="2117"/>
                <a:ext cx="7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10" name="Line 5822"/>
              <p:cNvSpPr>
                <a:spLocks noChangeShapeType="1"/>
              </p:cNvSpPr>
              <p:nvPr/>
            </p:nvSpPr>
            <p:spPr bwMode="auto">
              <a:xfrm flipV="1">
                <a:off x="5329" y="2114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11" name="Line 5823"/>
              <p:cNvSpPr>
                <a:spLocks noChangeShapeType="1"/>
              </p:cNvSpPr>
              <p:nvPr/>
            </p:nvSpPr>
            <p:spPr bwMode="auto">
              <a:xfrm flipH="1">
                <a:off x="5333" y="211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12" name="Line 5824"/>
              <p:cNvSpPr>
                <a:spLocks noChangeShapeType="1"/>
              </p:cNvSpPr>
              <p:nvPr/>
            </p:nvSpPr>
            <p:spPr bwMode="auto">
              <a:xfrm flipH="1">
                <a:off x="5365" y="2112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13" name="Line 5825"/>
              <p:cNvSpPr>
                <a:spLocks noChangeShapeType="1"/>
              </p:cNvSpPr>
              <p:nvPr/>
            </p:nvSpPr>
            <p:spPr bwMode="auto">
              <a:xfrm flipV="1">
                <a:off x="5365" y="211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14" name="Line 5826"/>
              <p:cNvSpPr>
                <a:spLocks noChangeShapeType="1"/>
              </p:cNvSpPr>
              <p:nvPr/>
            </p:nvSpPr>
            <p:spPr bwMode="auto">
              <a:xfrm flipV="1">
                <a:off x="5409" y="211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15" name="Line 5827"/>
              <p:cNvSpPr>
                <a:spLocks noChangeShapeType="1"/>
              </p:cNvSpPr>
              <p:nvPr/>
            </p:nvSpPr>
            <p:spPr bwMode="auto">
              <a:xfrm>
                <a:off x="5409" y="2113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16" name="Line 5828"/>
              <p:cNvSpPr>
                <a:spLocks noChangeShapeType="1"/>
              </p:cNvSpPr>
              <p:nvPr/>
            </p:nvSpPr>
            <p:spPr bwMode="auto">
              <a:xfrm flipH="1" flipV="1">
                <a:off x="5451" y="2112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17" name="Line 5829"/>
              <p:cNvSpPr>
                <a:spLocks noChangeShapeType="1"/>
              </p:cNvSpPr>
              <p:nvPr/>
            </p:nvSpPr>
            <p:spPr bwMode="auto">
              <a:xfrm>
                <a:off x="5453" y="2116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18" name="Line 5830"/>
              <p:cNvSpPr>
                <a:spLocks noChangeShapeType="1"/>
              </p:cNvSpPr>
              <p:nvPr/>
            </p:nvSpPr>
            <p:spPr bwMode="auto">
              <a:xfrm flipH="1">
                <a:off x="5470" y="2116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19" name="Line 5831"/>
              <p:cNvSpPr>
                <a:spLocks noChangeShapeType="1"/>
              </p:cNvSpPr>
              <p:nvPr/>
            </p:nvSpPr>
            <p:spPr bwMode="auto">
              <a:xfrm flipV="1">
                <a:off x="5474" y="211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5121" name="Group 6033"/>
            <p:cNvGrpSpPr>
              <a:grpSpLocks/>
            </p:cNvGrpSpPr>
            <p:nvPr/>
          </p:nvGrpSpPr>
          <p:grpSpPr bwMode="auto">
            <a:xfrm>
              <a:off x="4928" y="2057"/>
              <a:ext cx="1124" cy="64"/>
              <a:chOff x="4930" y="2056"/>
              <a:chExt cx="1124" cy="64"/>
            </a:xfrm>
          </p:grpSpPr>
          <p:sp>
            <p:nvSpPr>
              <p:cNvPr id="94921" name="Line 5833"/>
              <p:cNvSpPr>
                <a:spLocks noChangeShapeType="1"/>
              </p:cNvSpPr>
              <p:nvPr/>
            </p:nvSpPr>
            <p:spPr bwMode="auto">
              <a:xfrm flipH="1">
                <a:off x="5479" y="2113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22" name="Line 5834"/>
              <p:cNvSpPr>
                <a:spLocks noChangeShapeType="1"/>
              </p:cNvSpPr>
              <p:nvPr/>
            </p:nvSpPr>
            <p:spPr bwMode="auto">
              <a:xfrm flipH="1" flipV="1">
                <a:off x="5482" y="211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23" name="Line 5835"/>
              <p:cNvSpPr>
                <a:spLocks noChangeShapeType="1"/>
              </p:cNvSpPr>
              <p:nvPr/>
            </p:nvSpPr>
            <p:spPr bwMode="auto">
              <a:xfrm>
                <a:off x="5487" y="2114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24" name="Line 5836"/>
              <p:cNvSpPr>
                <a:spLocks noChangeShapeType="1"/>
              </p:cNvSpPr>
              <p:nvPr/>
            </p:nvSpPr>
            <p:spPr bwMode="auto">
              <a:xfrm flipH="1" flipV="1">
                <a:off x="5490" y="2114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25" name="Line 5837"/>
              <p:cNvSpPr>
                <a:spLocks noChangeShapeType="1"/>
              </p:cNvSpPr>
              <p:nvPr/>
            </p:nvSpPr>
            <p:spPr bwMode="auto">
              <a:xfrm>
                <a:off x="5494" y="2116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26" name="Line 5838"/>
              <p:cNvSpPr>
                <a:spLocks noChangeShapeType="1"/>
              </p:cNvSpPr>
              <p:nvPr/>
            </p:nvSpPr>
            <p:spPr bwMode="auto">
              <a:xfrm flipH="1" flipV="1">
                <a:off x="5499" y="2117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27" name="Line 5839"/>
              <p:cNvSpPr>
                <a:spLocks noChangeShapeType="1"/>
              </p:cNvSpPr>
              <p:nvPr/>
            </p:nvSpPr>
            <p:spPr bwMode="auto">
              <a:xfrm>
                <a:off x="5500" y="2119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28" name="Line 5840"/>
              <p:cNvSpPr>
                <a:spLocks noChangeShapeType="1"/>
              </p:cNvSpPr>
              <p:nvPr/>
            </p:nvSpPr>
            <p:spPr bwMode="auto">
              <a:xfrm flipH="1" flipV="1">
                <a:off x="5629" y="211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29" name="Line 5841"/>
              <p:cNvSpPr>
                <a:spLocks noChangeShapeType="1"/>
              </p:cNvSpPr>
              <p:nvPr/>
            </p:nvSpPr>
            <p:spPr bwMode="auto">
              <a:xfrm>
                <a:off x="5630" y="2114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30" name="Line 5842"/>
              <p:cNvSpPr>
                <a:spLocks noChangeShapeType="1"/>
              </p:cNvSpPr>
              <p:nvPr/>
            </p:nvSpPr>
            <p:spPr bwMode="auto">
              <a:xfrm flipH="1" flipV="1">
                <a:off x="5632" y="2117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31" name="Line 5843"/>
              <p:cNvSpPr>
                <a:spLocks noChangeShapeType="1"/>
              </p:cNvSpPr>
              <p:nvPr/>
            </p:nvSpPr>
            <p:spPr bwMode="auto">
              <a:xfrm>
                <a:off x="5633" y="211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32" name="Line 5844"/>
              <p:cNvSpPr>
                <a:spLocks noChangeShapeType="1"/>
              </p:cNvSpPr>
              <p:nvPr/>
            </p:nvSpPr>
            <p:spPr bwMode="auto">
              <a:xfrm flipH="1" flipV="1">
                <a:off x="5660" y="2112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33" name="Line 5845"/>
              <p:cNvSpPr>
                <a:spLocks noChangeShapeType="1"/>
              </p:cNvSpPr>
              <p:nvPr/>
            </p:nvSpPr>
            <p:spPr bwMode="auto">
              <a:xfrm>
                <a:off x="5661" y="2115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34" name="Line 5846"/>
              <p:cNvSpPr>
                <a:spLocks noChangeShapeType="1"/>
              </p:cNvSpPr>
              <p:nvPr/>
            </p:nvSpPr>
            <p:spPr bwMode="auto">
              <a:xfrm>
                <a:off x="5665" y="211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35" name="Line 5847"/>
              <p:cNvSpPr>
                <a:spLocks noChangeShapeType="1"/>
              </p:cNvSpPr>
              <p:nvPr/>
            </p:nvSpPr>
            <p:spPr bwMode="auto">
              <a:xfrm flipH="1">
                <a:off x="5729" y="2112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36" name="Line 5848"/>
              <p:cNvSpPr>
                <a:spLocks noChangeShapeType="1"/>
              </p:cNvSpPr>
              <p:nvPr/>
            </p:nvSpPr>
            <p:spPr bwMode="auto">
              <a:xfrm flipV="1">
                <a:off x="5728" y="2116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37" name="Line 5849"/>
              <p:cNvSpPr>
                <a:spLocks noChangeShapeType="1"/>
              </p:cNvSpPr>
              <p:nvPr/>
            </p:nvSpPr>
            <p:spPr bwMode="auto">
              <a:xfrm flipH="1">
                <a:off x="5758" y="2112"/>
                <a:ext cx="5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38" name="Line 5850"/>
              <p:cNvSpPr>
                <a:spLocks noChangeShapeType="1"/>
              </p:cNvSpPr>
              <p:nvPr/>
            </p:nvSpPr>
            <p:spPr bwMode="auto">
              <a:xfrm flipH="1">
                <a:off x="4931" y="2103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39" name="Line 5851"/>
              <p:cNvSpPr>
                <a:spLocks noChangeShapeType="1"/>
              </p:cNvSpPr>
              <p:nvPr/>
            </p:nvSpPr>
            <p:spPr bwMode="auto">
              <a:xfrm flipV="1">
                <a:off x="4930" y="210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40" name="Line 5852"/>
              <p:cNvSpPr>
                <a:spLocks noChangeShapeType="1"/>
              </p:cNvSpPr>
              <p:nvPr/>
            </p:nvSpPr>
            <p:spPr bwMode="auto">
              <a:xfrm flipH="1" flipV="1">
                <a:off x="4954" y="2103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41" name="Line 5853"/>
              <p:cNvSpPr>
                <a:spLocks noChangeShapeType="1"/>
              </p:cNvSpPr>
              <p:nvPr/>
            </p:nvSpPr>
            <p:spPr bwMode="auto">
              <a:xfrm>
                <a:off x="4959" y="2105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42" name="Line 5854"/>
              <p:cNvSpPr>
                <a:spLocks noChangeShapeType="1"/>
              </p:cNvSpPr>
              <p:nvPr/>
            </p:nvSpPr>
            <p:spPr bwMode="auto">
              <a:xfrm>
                <a:off x="4961" y="210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43" name="Line 5855"/>
              <p:cNvSpPr>
                <a:spLocks noChangeShapeType="1"/>
              </p:cNvSpPr>
              <p:nvPr/>
            </p:nvSpPr>
            <p:spPr bwMode="auto">
              <a:xfrm flipH="1">
                <a:off x="5066" y="2106"/>
                <a:ext cx="6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44" name="Line 5856"/>
              <p:cNvSpPr>
                <a:spLocks noChangeShapeType="1"/>
              </p:cNvSpPr>
              <p:nvPr/>
            </p:nvSpPr>
            <p:spPr bwMode="auto">
              <a:xfrm flipV="1">
                <a:off x="5072" y="2103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45" name="Line 5857"/>
              <p:cNvSpPr>
                <a:spLocks noChangeShapeType="1"/>
              </p:cNvSpPr>
              <p:nvPr/>
            </p:nvSpPr>
            <p:spPr bwMode="auto">
              <a:xfrm flipH="1" flipV="1">
                <a:off x="5106" y="2103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46" name="Line 5858"/>
              <p:cNvSpPr>
                <a:spLocks noChangeShapeType="1"/>
              </p:cNvSpPr>
              <p:nvPr/>
            </p:nvSpPr>
            <p:spPr bwMode="auto">
              <a:xfrm>
                <a:off x="5109" y="2106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47" name="Line 5859"/>
              <p:cNvSpPr>
                <a:spLocks noChangeShapeType="1"/>
              </p:cNvSpPr>
              <p:nvPr/>
            </p:nvSpPr>
            <p:spPr bwMode="auto">
              <a:xfrm flipH="1" flipV="1">
                <a:off x="5111" y="210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48" name="Line 5860"/>
              <p:cNvSpPr>
                <a:spLocks noChangeShapeType="1"/>
              </p:cNvSpPr>
              <p:nvPr/>
            </p:nvSpPr>
            <p:spPr bwMode="auto">
              <a:xfrm>
                <a:off x="5112" y="211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49" name="Line 5861"/>
              <p:cNvSpPr>
                <a:spLocks noChangeShapeType="1"/>
              </p:cNvSpPr>
              <p:nvPr/>
            </p:nvSpPr>
            <p:spPr bwMode="auto">
              <a:xfrm>
                <a:off x="5149" y="2103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50" name="Line 5862"/>
              <p:cNvSpPr>
                <a:spLocks noChangeShapeType="1"/>
              </p:cNvSpPr>
              <p:nvPr/>
            </p:nvSpPr>
            <p:spPr bwMode="auto">
              <a:xfrm flipH="1" flipV="1">
                <a:off x="5151" y="2105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51" name="Line 5863"/>
              <p:cNvSpPr>
                <a:spLocks noChangeShapeType="1"/>
              </p:cNvSpPr>
              <p:nvPr/>
            </p:nvSpPr>
            <p:spPr bwMode="auto">
              <a:xfrm>
                <a:off x="5153" y="210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52" name="Line 5864"/>
              <p:cNvSpPr>
                <a:spLocks noChangeShapeType="1"/>
              </p:cNvSpPr>
              <p:nvPr/>
            </p:nvSpPr>
            <p:spPr bwMode="auto">
              <a:xfrm flipH="1">
                <a:off x="5334" y="2103"/>
                <a:ext cx="2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53" name="Line 5865"/>
              <p:cNvSpPr>
                <a:spLocks noChangeShapeType="1"/>
              </p:cNvSpPr>
              <p:nvPr/>
            </p:nvSpPr>
            <p:spPr bwMode="auto">
              <a:xfrm flipV="1">
                <a:off x="5334" y="211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54" name="Line 5866"/>
              <p:cNvSpPr>
                <a:spLocks noChangeShapeType="1"/>
              </p:cNvSpPr>
              <p:nvPr/>
            </p:nvSpPr>
            <p:spPr bwMode="auto">
              <a:xfrm flipH="1">
                <a:off x="5370" y="210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55" name="Line 5867"/>
              <p:cNvSpPr>
                <a:spLocks noChangeShapeType="1"/>
              </p:cNvSpPr>
              <p:nvPr/>
            </p:nvSpPr>
            <p:spPr bwMode="auto">
              <a:xfrm flipV="1">
                <a:off x="5366" y="2105"/>
                <a:ext cx="4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56" name="Line 5868"/>
              <p:cNvSpPr>
                <a:spLocks noChangeShapeType="1"/>
              </p:cNvSpPr>
              <p:nvPr/>
            </p:nvSpPr>
            <p:spPr bwMode="auto">
              <a:xfrm flipH="1" flipV="1">
                <a:off x="5406" y="2103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57" name="Line 5869"/>
              <p:cNvSpPr>
                <a:spLocks noChangeShapeType="1"/>
              </p:cNvSpPr>
              <p:nvPr/>
            </p:nvSpPr>
            <p:spPr bwMode="auto">
              <a:xfrm>
                <a:off x="5408" y="210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58" name="Line 5870"/>
              <p:cNvSpPr>
                <a:spLocks noChangeShapeType="1"/>
              </p:cNvSpPr>
              <p:nvPr/>
            </p:nvSpPr>
            <p:spPr bwMode="auto">
              <a:xfrm flipV="1">
                <a:off x="5449" y="2103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59" name="Line 5871"/>
              <p:cNvSpPr>
                <a:spLocks noChangeShapeType="1"/>
              </p:cNvSpPr>
              <p:nvPr/>
            </p:nvSpPr>
            <p:spPr bwMode="auto">
              <a:xfrm>
                <a:off x="5449" y="2106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60" name="Line 5872"/>
              <p:cNvSpPr>
                <a:spLocks noChangeShapeType="1"/>
              </p:cNvSpPr>
              <p:nvPr/>
            </p:nvSpPr>
            <p:spPr bwMode="auto">
              <a:xfrm flipV="1">
                <a:off x="5450" y="211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61" name="Line 5873"/>
              <p:cNvSpPr>
                <a:spLocks noChangeShapeType="1"/>
              </p:cNvSpPr>
              <p:nvPr/>
            </p:nvSpPr>
            <p:spPr bwMode="auto">
              <a:xfrm>
                <a:off x="5450" y="211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62" name="Line 5874"/>
              <p:cNvSpPr>
                <a:spLocks noChangeShapeType="1"/>
              </p:cNvSpPr>
              <p:nvPr/>
            </p:nvSpPr>
            <p:spPr bwMode="auto">
              <a:xfrm flipH="1" flipV="1">
                <a:off x="5625" y="2103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63" name="Line 5875"/>
              <p:cNvSpPr>
                <a:spLocks noChangeShapeType="1"/>
              </p:cNvSpPr>
              <p:nvPr/>
            </p:nvSpPr>
            <p:spPr bwMode="auto">
              <a:xfrm>
                <a:off x="5627" y="2108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64" name="Line 5876"/>
              <p:cNvSpPr>
                <a:spLocks noChangeShapeType="1"/>
              </p:cNvSpPr>
              <p:nvPr/>
            </p:nvSpPr>
            <p:spPr bwMode="auto">
              <a:xfrm flipH="1" flipV="1">
                <a:off x="5656" y="2103"/>
                <a:ext cx="3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65" name="Line 5877"/>
              <p:cNvSpPr>
                <a:spLocks noChangeShapeType="1"/>
              </p:cNvSpPr>
              <p:nvPr/>
            </p:nvSpPr>
            <p:spPr bwMode="auto">
              <a:xfrm>
                <a:off x="5659" y="210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66" name="Line 5878"/>
              <p:cNvSpPr>
                <a:spLocks noChangeShapeType="1"/>
              </p:cNvSpPr>
              <p:nvPr/>
            </p:nvSpPr>
            <p:spPr bwMode="auto">
              <a:xfrm flipV="1">
                <a:off x="5733" y="210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67" name="Line 5879"/>
              <p:cNvSpPr>
                <a:spLocks noChangeShapeType="1"/>
              </p:cNvSpPr>
              <p:nvPr/>
            </p:nvSpPr>
            <p:spPr bwMode="auto">
              <a:xfrm flipH="1">
                <a:off x="5734" y="2103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68" name="Line 5880"/>
              <p:cNvSpPr>
                <a:spLocks noChangeShapeType="1"/>
              </p:cNvSpPr>
              <p:nvPr/>
            </p:nvSpPr>
            <p:spPr bwMode="auto">
              <a:xfrm flipV="1">
                <a:off x="5763" y="2103"/>
                <a:ext cx="4" cy="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69" name="Line 5881"/>
              <p:cNvSpPr>
                <a:spLocks noChangeShapeType="1"/>
              </p:cNvSpPr>
              <p:nvPr/>
            </p:nvSpPr>
            <p:spPr bwMode="auto">
              <a:xfrm flipV="1">
                <a:off x="4935" y="2100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70" name="Line 5882"/>
              <p:cNvSpPr>
                <a:spLocks noChangeShapeType="1"/>
              </p:cNvSpPr>
              <p:nvPr/>
            </p:nvSpPr>
            <p:spPr bwMode="auto">
              <a:xfrm flipH="1">
                <a:off x="4937" y="2100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71" name="Line 5883"/>
              <p:cNvSpPr>
                <a:spLocks noChangeShapeType="1"/>
              </p:cNvSpPr>
              <p:nvPr/>
            </p:nvSpPr>
            <p:spPr bwMode="auto">
              <a:xfrm>
                <a:off x="4941" y="2100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72" name="Line 5884"/>
              <p:cNvSpPr>
                <a:spLocks noChangeShapeType="1"/>
              </p:cNvSpPr>
              <p:nvPr/>
            </p:nvSpPr>
            <p:spPr bwMode="auto">
              <a:xfrm flipH="1">
                <a:off x="4945" y="2101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73" name="Line 5885"/>
              <p:cNvSpPr>
                <a:spLocks noChangeShapeType="1"/>
              </p:cNvSpPr>
              <p:nvPr/>
            </p:nvSpPr>
            <p:spPr bwMode="auto">
              <a:xfrm>
                <a:off x="4947" y="2101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74" name="Line 5886"/>
              <p:cNvSpPr>
                <a:spLocks noChangeShapeType="1"/>
              </p:cNvSpPr>
              <p:nvPr/>
            </p:nvSpPr>
            <p:spPr bwMode="auto">
              <a:xfrm>
                <a:off x="4953" y="210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75" name="Line 5887"/>
              <p:cNvSpPr>
                <a:spLocks noChangeShapeType="1"/>
              </p:cNvSpPr>
              <p:nvPr/>
            </p:nvSpPr>
            <p:spPr bwMode="auto">
              <a:xfrm flipH="1">
                <a:off x="4961" y="2097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76" name="Line 5888"/>
              <p:cNvSpPr>
                <a:spLocks noChangeShapeType="1"/>
              </p:cNvSpPr>
              <p:nvPr/>
            </p:nvSpPr>
            <p:spPr bwMode="auto">
              <a:xfrm flipV="1">
                <a:off x="4961" y="210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77" name="Line 5889"/>
              <p:cNvSpPr>
                <a:spLocks noChangeShapeType="1"/>
              </p:cNvSpPr>
              <p:nvPr/>
            </p:nvSpPr>
            <p:spPr bwMode="auto">
              <a:xfrm flipH="1">
                <a:off x="5075" y="2101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78" name="Line 5890"/>
              <p:cNvSpPr>
                <a:spLocks noChangeShapeType="1"/>
              </p:cNvSpPr>
              <p:nvPr/>
            </p:nvSpPr>
            <p:spPr bwMode="auto">
              <a:xfrm flipV="1">
                <a:off x="5080" y="2100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79" name="Line 5891"/>
              <p:cNvSpPr>
                <a:spLocks noChangeShapeType="1"/>
              </p:cNvSpPr>
              <p:nvPr/>
            </p:nvSpPr>
            <p:spPr bwMode="auto">
              <a:xfrm flipH="1">
                <a:off x="5083" y="210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80" name="Line 5892"/>
              <p:cNvSpPr>
                <a:spLocks noChangeShapeType="1"/>
              </p:cNvSpPr>
              <p:nvPr/>
            </p:nvSpPr>
            <p:spPr bwMode="auto">
              <a:xfrm flipV="1">
                <a:off x="5088" y="2099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81" name="Line 5893"/>
              <p:cNvSpPr>
                <a:spLocks noChangeShapeType="1"/>
              </p:cNvSpPr>
              <p:nvPr/>
            </p:nvSpPr>
            <p:spPr bwMode="auto">
              <a:xfrm>
                <a:off x="5093" y="2099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82" name="Line 5894"/>
              <p:cNvSpPr>
                <a:spLocks noChangeShapeType="1"/>
              </p:cNvSpPr>
              <p:nvPr/>
            </p:nvSpPr>
            <p:spPr bwMode="auto">
              <a:xfrm flipH="1" flipV="1">
                <a:off x="5095" y="2099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83" name="Line 5895"/>
              <p:cNvSpPr>
                <a:spLocks noChangeShapeType="1"/>
              </p:cNvSpPr>
              <p:nvPr/>
            </p:nvSpPr>
            <p:spPr bwMode="auto">
              <a:xfrm>
                <a:off x="5099" y="2100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84" name="Line 5896"/>
              <p:cNvSpPr>
                <a:spLocks noChangeShapeType="1"/>
              </p:cNvSpPr>
              <p:nvPr/>
            </p:nvSpPr>
            <p:spPr bwMode="auto">
              <a:xfrm flipH="1" flipV="1">
                <a:off x="5103" y="210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85" name="Line 5897"/>
              <p:cNvSpPr>
                <a:spLocks noChangeShapeType="1"/>
              </p:cNvSpPr>
              <p:nvPr/>
            </p:nvSpPr>
            <p:spPr bwMode="auto">
              <a:xfrm>
                <a:off x="5105" y="210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86" name="Line 5898"/>
              <p:cNvSpPr>
                <a:spLocks noChangeShapeType="1"/>
              </p:cNvSpPr>
              <p:nvPr/>
            </p:nvSpPr>
            <p:spPr bwMode="auto">
              <a:xfrm flipH="1" flipV="1">
                <a:off x="5147" y="2097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87" name="Line 5899"/>
              <p:cNvSpPr>
                <a:spLocks noChangeShapeType="1"/>
              </p:cNvSpPr>
              <p:nvPr/>
            </p:nvSpPr>
            <p:spPr bwMode="auto">
              <a:xfrm>
                <a:off x="5148" y="2099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88" name="Line 5900"/>
              <p:cNvSpPr>
                <a:spLocks noChangeShapeType="1"/>
              </p:cNvSpPr>
              <p:nvPr/>
            </p:nvSpPr>
            <p:spPr bwMode="auto">
              <a:xfrm>
                <a:off x="5337" y="2097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89" name="Line 5901"/>
              <p:cNvSpPr>
                <a:spLocks noChangeShapeType="1"/>
              </p:cNvSpPr>
              <p:nvPr/>
            </p:nvSpPr>
            <p:spPr bwMode="auto">
              <a:xfrm flipV="1">
                <a:off x="5336" y="210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90" name="Line 5902"/>
              <p:cNvSpPr>
                <a:spLocks noChangeShapeType="1"/>
              </p:cNvSpPr>
              <p:nvPr/>
            </p:nvSpPr>
            <p:spPr bwMode="auto">
              <a:xfrm flipV="1">
                <a:off x="5371" y="210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91" name="Line 5903"/>
              <p:cNvSpPr>
                <a:spLocks noChangeShapeType="1"/>
              </p:cNvSpPr>
              <p:nvPr/>
            </p:nvSpPr>
            <p:spPr bwMode="auto">
              <a:xfrm flipH="1">
                <a:off x="5371" y="2097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92" name="Line 5904"/>
              <p:cNvSpPr>
                <a:spLocks noChangeShapeType="1"/>
              </p:cNvSpPr>
              <p:nvPr/>
            </p:nvSpPr>
            <p:spPr bwMode="auto">
              <a:xfrm flipH="1" flipV="1">
                <a:off x="5400" y="209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93" name="Line 5905"/>
              <p:cNvSpPr>
                <a:spLocks noChangeShapeType="1"/>
              </p:cNvSpPr>
              <p:nvPr/>
            </p:nvSpPr>
            <p:spPr bwMode="auto">
              <a:xfrm>
                <a:off x="5401" y="2098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94" name="Line 5906"/>
              <p:cNvSpPr>
                <a:spLocks noChangeShapeType="1"/>
              </p:cNvSpPr>
              <p:nvPr/>
            </p:nvSpPr>
            <p:spPr bwMode="auto">
              <a:xfrm flipH="1" flipV="1">
                <a:off x="5403" y="210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95" name="Line 5907"/>
              <p:cNvSpPr>
                <a:spLocks noChangeShapeType="1"/>
              </p:cNvSpPr>
              <p:nvPr/>
            </p:nvSpPr>
            <p:spPr bwMode="auto">
              <a:xfrm>
                <a:off x="5405" y="210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96" name="Line 5908"/>
              <p:cNvSpPr>
                <a:spLocks noChangeShapeType="1"/>
              </p:cNvSpPr>
              <p:nvPr/>
            </p:nvSpPr>
            <p:spPr bwMode="auto">
              <a:xfrm flipV="1">
                <a:off x="5448" y="2097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97" name="Line 5909"/>
              <p:cNvSpPr>
                <a:spLocks noChangeShapeType="1"/>
              </p:cNvSpPr>
              <p:nvPr/>
            </p:nvSpPr>
            <p:spPr bwMode="auto">
              <a:xfrm>
                <a:off x="5448" y="210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98" name="Line 5910"/>
              <p:cNvSpPr>
                <a:spLocks noChangeShapeType="1"/>
              </p:cNvSpPr>
              <p:nvPr/>
            </p:nvSpPr>
            <p:spPr bwMode="auto">
              <a:xfrm flipH="1" flipV="1">
                <a:off x="5624" y="2097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99" name="Line 5911"/>
              <p:cNvSpPr>
                <a:spLocks noChangeShapeType="1"/>
              </p:cNvSpPr>
              <p:nvPr/>
            </p:nvSpPr>
            <p:spPr bwMode="auto">
              <a:xfrm>
                <a:off x="5625" y="210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00" name="Line 5912"/>
              <p:cNvSpPr>
                <a:spLocks noChangeShapeType="1"/>
              </p:cNvSpPr>
              <p:nvPr/>
            </p:nvSpPr>
            <p:spPr bwMode="auto">
              <a:xfrm flipV="1">
                <a:off x="5654" y="209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01" name="Line 5913"/>
              <p:cNvSpPr>
                <a:spLocks noChangeShapeType="1"/>
              </p:cNvSpPr>
              <p:nvPr/>
            </p:nvSpPr>
            <p:spPr bwMode="auto">
              <a:xfrm>
                <a:off x="5654" y="209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02" name="Line 5914"/>
              <p:cNvSpPr>
                <a:spLocks noChangeShapeType="1"/>
              </p:cNvSpPr>
              <p:nvPr/>
            </p:nvSpPr>
            <p:spPr bwMode="auto">
              <a:xfrm flipH="1" flipV="1">
                <a:off x="5655" y="210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03" name="Line 5915"/>
              <p:cNvSpPr>
                <a:spLocks noChangeShapeType="1"/>
              </p:cNvSpPr>
              <p:nvPr/>
            </p:nvSpPr>
            <p:spPr bwMode="auto">
              <a:xfrm flipH="1">
                <a:off x="5738" y="2097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04" name="Line 5916"/>
              <p:cNvSpPr>
                <a:spLocks noChangeShapeType="1"/>
              </p:cNvSpPr>
              <p:nvPr/>
            </p:nvSpPr>
            <p:spPr bwMode="auto">
              <a:xfrm flipV="1">
                <a:off x="5738" y="210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05" name="Line 5917"/>
              <p:cNvSpPr>
                <a:spLocks noChangeShapeType="1"/>
              </p:cNvSpPr>
              <p:nvPr/>
            </p:nvSpPr>
            <p:spPr bwMode="auto">
              <a:xfrm flipH="1">
                <a:off x="5767" y="2097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06" name="Line 5918"/>
              <p:cNvSpPr>
                <a:spLocks noChangeShapeType="1"/>
              </p:cNvSpPr>
              <p:nvPr/>
            </p:nvSpPr>
            <p:spPr bwMode="auto">
              <a:xfrm flipV="1">
                <a:off x="4966" y="2092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07" name="Line 5919"/>
              <p:cNvSpPr>
                <a:spLocks noChangeShapeType="1"/>
              </p:cNvSpPr>
              <p:nvPr/>
            </p:nvSpPr>
            <p:spPr bwMode="auto">
              <a:xfrm flipH="1">
                <a:off x="4970" y="208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08" name="Line 5920"/>
              <p:cNvSpPr>
                <a:spLocks noChangeShapeType="1"/>
              </p:cNvSpPr>
              <p:nvPr/>
            </p:nvSpPr>
            <p:spPr bwMode="auto">
              <a:xfrm flipH="1" flipV="1">
                <a:off x="5146" y="208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09" name="Line 5921"/>
              <p:cNvSpPr>
                <a:spLocks noChangeShapeType="1"/>
              </p:cNvSpPr>
              <p:nvPr/>
            </p:nvSpPr>
            <p:spPr bwMode="auto">
              <a:xfrm>
                <a:off x="5147" y="20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10" name="Line 5922"/>
              <p:cNvSpPr>
                <a:spLocks noChangeShapeType="1"/>
              </p:cNvSpPr>
              <p:nvPr/>
            </p:nvSpPr>
            <p:spPr bwMode="auto">
              <a:xfrm>
                <a:off x="5338" y="208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11" name="Line 5923"/>
              <p:cNvSpPr>
                <a:spLocks noChangeShapeType="1"/>
              </p:cNvSpPr>
              <p:nvPr/>
            </p:nvSpPr>
            <p:spPr bwMode="auto">
              <a:xfrm flipV="1">
                <a:off x="5337" y="2090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12" name="Line 5924"/>
              <p:cNvSpPr>
                <a:spLocks noChangeShapeType="1"/>
              </p:cNvSpPr>
              <p:nvPr/>
            </p:nvSpPr>
            <p:spPr bwMode="auto">
              <a:xfrm flipV="1">
                <a:off x="5376" y="2091"/>
                <a:ext cx="3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13" name="Line 5925"/>
              <p:cNvSpPr>
                <a:spLocks noChangeShapeType="1"/>
              </p:cNvSpPr>
              <p:nvPr/>
            </p:nvSpPr>
            <p:spPr bwMode="auto">
              <a:xfrm flipH="1">
                <a:off x="5379" y="2088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14" name="Line 5926"/>
              <p:cNvSpPr>
                <a:spLocks noChangeShapeType="1"/>
              </p:cNvSpPr>
              <p:nvPr/>
            </p:nvSpPr>
            <p:spPr bwMode="auto">
              <a:xfrm>
                <a:off x="5394" y="208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15" name="Line 5927"/>
              <p:cNvSpPr>
                <a:spLocks noChangeShapeType="1"/>
              </p:cNvSpPr>
              <p:nvPr/>
            </p:nvSpPr>
            <p:spPr bwMode="auto">
              <a:xfrm>
                <a:off x="5394" y="208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16" name="Line 5928"/>
              <p:cNvSpPr>
                <a:spLocks noChangeShapeType="1"/>
              </p:cNvSpPr>
              <p:nvPr/>
            </p:nvSpPr>
            <p:spPr bwMode="auto">
              <a:xfrm flipH="1" flipV="1">
                <a:off x="5395" y="2090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17" name="Line 5929"/>
              <p:cNvSpPr>
                <a:spLocks noChangeShapeType="1"/>
              </p:cNvSpPr>
              <p:nvPr/>
            </p:nvSpPr>
            <p:spPr bwMode="auto">
              <a:xfrm>
                <a:off x="5398" y="2093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18" name="Line 5930"/>
              <p:cNvSpPr>
                <a:spLocks noChangeShapeType="1"/>
              </p:cNvSpPr>
              <p:nvPr/>
            </p:nvSpPr>
            <p:spPr bwMode="auto">
              <a:xfrm>
                <a:off x="5448" y="208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19" name="Line 5931"/>
              <p:cNvSpPr>
                <a:spLocks noChangeShapeType="1"/>
              </p:cNvSpPr>
              <p:nvPr/>
            </p:nvSpPr>
            <p:spPr bwMode="auto">
              <a:xfrm>
                <a:off x="5448" y="20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20" name="Line 5932"/>
              <p:cNvSpPr>
                <a:spLocks noChangeShapeType="1"/>
              </p:cNvSpPr>
              <p:nvPr/>
            </p:nvSpPr>
            <p:spPr bwMode="auto">
              <a:xfrm flipV="1">
                <a:off x="5623" y="208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21" name="Line 5933"/>
              <p:cNvSpPr>
                <a:spLocks noChangeShapeType="1"/>
              </p:cNvSpPr>
              <p:nvPr/>
            </p:nvSpPr>
            <p:spPr bwMode="auto">
              <a:xfrm>
                <a:off x="5623" y="2090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22" name="Line 5934"/>
              <p:cNvSpPr>
                <a:spLocks noChangeShapeType="1"/>
              </p:cNvSpPr>
              <p:nvPr/>
            </p:nvSpPr>
            <p:spPr bwMode="auto">
              <a:xfrm flipV="1">
                <a:off x="5653" y="2088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23" name="Line 5935"/>
              <p:cNvSpPr>
                <a:spLocks noChangeShapeType="1"/>
              </p:cNvSpPr>
              <p:nvPr/>
            </p:nvSpPr>
            <p:spPr bwMode="auto">
              <a:xfrm>
                <a:off x="5653" y="2091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24" name="Line 5936"/>
              <p:cNvSpPr>
                <a:spLocks noChangeShapeType="1"/>
              </p:cNvSpPr>
              <p:nvPr/>
            </p:nvSpPr>
            <p:spPr bwMode="auto">
              <a:xfrm flipH="1">
                <a:off x="5739" y="208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25" name="Line 5937"/>
              <p:cNvSpPr>
                <a:spLocks noChangeShapeType="1"/>
              </p:cNvSpPr>
              <p:nvPr/>
            </p:nvSpPr>
            <p:spPr bwMode="auto">
              <a:xfrm flipV="1">
                <a:off x="5739" y="20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26" name="Line 5938"/>
              <p:cNvSpPr>
                <a:spLocks noChangeShapeType="1"/>
              </p:cNvSpPr>
              <p:nvPr/>
            </p:nvSpPr>
            <p:spPr bwMode="auto">
              <a:xfrm flipH="1">
                <a:off x="5769" y="2088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27" name="Line 5939"/>
              <p:cNvSpPr>
                <a:spLocks noChangeShapeType="1"/>
              </p:cNvSpPr>
              <p:nvPr/>
            </p:nvSpPr>
            <p:spPr bwMode="auto">
              <a:xfrm flipV="1">
                <a:off x="5769" y="2094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28" name="Line 5940"/>
              <p:cNvSpPr>
                <a:spLocks noChangeShapeType="1"/>
              </p:cNvSpPr>
              <p:nvPr/>
            </p:nvSpPr>
            <p:spPr bwMode="auto">
              <a:xfrm flipH="1">
                <a:off x="4973" y="2080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29" name="Line 5941"/>
              <p:cNvSpPr>
                <a:spLocks noChangeShapeType="1"/>
              </p:cNvSpPr>
              <p:nvPr/>
            </p:nvSpPr>
            <p:spPr bwMode="auto">
              <a:xfrm flipV="1">
                <a:off x="4971" y="2085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30" name="Line 5942"/>
              <p:cNvSpPr>
                <a:spLocks noChangeShapeType="1"/>
              </p:cNvSpPr>
              <p:nvPr/>
            </p:nvSpPr>
            <p:spPr bwMode="auto">
              <a:xfrm flipH="1">
                <a:off x="5146" y="2080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31" name="Line 5943"/>
              <p:cNvSpPr>
                <a:spLocks noChangeShapeType="1"/>
              </p:cNvSpPr>
              <p:nvPr/>
            </p:nvSpPr>
            <p:spPr bwMode="auto">
              <a:xfrm flipV="1">
                <a:off x="5146" y="2084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32" name="Line 5944"/>
              <p:cNvSpPr>
                <a:spLocks noChangeShapeType="1"/>
              </p:cNvSpPr>
              <p:nvPr/>
            </p:nvSpPr>
            <p:spPr bwMode="auto">
              <a:xfrm flipV="1">
                <a:off x="5338" y="2085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33" name="Line 5945"/>
              <p:cNvSpPr>
                <a:spLocks noChangeShapeType="1"/>
              </p:cNvSpPr>
              <p:nvPr/>
            </p:nvSpPr>
            <p:spPr bwMode="auto">
              <a:xfrm flipH="1">
                <a:off x="5340" y="2080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34" name="Line 5946"/>
              <p:cNvSpPr>
                <a:spLocks noChangeShapeType="1"/>
              </p:cNvSpPr>
              <p:nvPr/>
            </p:nvSpPr>
            <p:spPr bwMode="auto">
              <a:xfrm flipH="1">
                <a:off x="5383" y="208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35" name="Line 5947"/>
              <p:cNvSpPr>
                <a:spLocks noChangeShapeType="1"/>
              </p:cNvSpPr>
              <p:nvPr/>
            </p:nvSpPr>
            <p:spPr bwMode="auto">
              <a:xfrm flipV="1">
                <a:off x="5381" y="2085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36" name="Line 5948"/>
              <p:cNvSpPr>
                <a:spLocks noChangeShapeType="1"/>
              </p:cNvSpPr>
              <p:nvPr/>
            </p:nvSpPr>
            <p:spPr bwMode="auto">
              <a:xfrm flipH="1" flipV="1">
                <a:off x="5391" y="2080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37" name="Line 5949"/>
              <p:cNvSpPr>
                <a:spLocks noChangeShapeType="1"/>
              </p:cNvSpPr>
              <p:nvPr/>
            </p:nvSpPr>
            <p:spPr bwMode="auto">
              <a:xfrm>
                <a:off x="5392" y="2084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38" name="Line 5950"/>
              <p:cNvSpPr>
                <a:spLocks noChangeShapeType="1"/>
              </p:cNvSpPr>
              <p:nvPr/>
            </p:nvSpPr>
            <p:spPr bwMode="auto">
              <a:xfrm flipV="1">
                <a:off x="5446" y="2080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39" name="Line 5951"/>
              <p:cNvSpPr>
                <a:spLocks noChangeShapeType="1"/>
              </p:cNvSpPr>
              <p:nvPr/>
            </p:nvSpPr>
            <p:spPr bwMode="auto">
              <a:xfrm>
                <a:off x="5446" y="2084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40" name="Line 5952"/>
              <p:cNvSpPr>
                <a:spLocks noChangeShapeType="1"/>
              </p:cNvSpPr>
              <p:nvPr/>
            </p:nvSpPr>
            <p:spPr bwMode="auto">
              <a:xfrm>
                <a:off x="5623" y="208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41" name="Line 5953"/>
              <p:cNvSpPr>
                <a:spLocks noChangeShapeType="1"/>
              </p:cNvSpPr>
              <p:nvPr/>
            </p:nvSpPr>
            <p:spPr bwMode="auto">
              <a:xfrm>
                <a:off x="5623" y="2081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42" name="Line 5954"/>
              <p:cNvSpPr>
                <a:spLocks noChangeShapeType="1"/>
              </p:cNvSpPr>
              <p:nvPr/>
            </p:nvSpPr>
            <p:spPr bwMode="auto">
              <a:xfrm>
                <a:off x="5653" y="208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43" name="Line 5955"/>
              <p:cNvSpPr>
                <a:spLocks noChangeShapeType="1"/>
              </p:cNvSpPr>
              <p:nvPr/>
            </p:nvSpPr>
            <p:spPr bwMode="auto">
              <a:xfrm flipV="1">
                <a:off x="5653" y="208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44" name="Line 5956"/>
              <p:cNvSpPr>
                <a:spLocks noChangeShapeType="1"/>
              </p:cNvSpPr>
              <p:nvPr/>
            </p:nvSpPr>
            <p:spPr bwMode="auto">
              <a:xfrm flipV="1">
                <a:off x="5739" y="2080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45" name="Line 5957"/>
              <p:cNvSpPr>
                <a:spLocks noChangeShapeType="1"/>
              </p:cNvSpPr>
              <p:nvPr/>
            </p:nvSpPr>
            <p:spPr bwMode="auto">
              <a:xfrm>
                <a:off x="5739" y="2084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46" name="Line 5958"/>
              <p:cNvSpPr>
                <a:spLocks noChangeShapeType="1"/>
              </p:cNvSpPr>
              <p:nvPr/>
            </p:nvSpPr>
            <p:spPr bwMode="auto">
              <a:xfrm>
                <a:off x="5770" y="208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47" name="Line 5959"/>
              <p:cNvSpPr>
                <a:spLocks noChangeShapeType="1"/>
              </p:cNvSpPr>
              <p:nvPr/>
            </p:nvSpPr>
            <p:spPr bwMode="auto">
              <a:xfrm flipV="1">
                <a:off x="5770" y="2085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48" name="Line 5960"/>
              <p:cNvSpPr>
                <a:spLocks noChangeShapeType="1"/>
              </p:cNvSpPr>
              <p:nvPr/>
            </p:nvSpPr>
            <p:spPr bwMode="auto">
              <a:xfrm flipV="1">
                <a:off x="4975" y="2073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49" name="Line 5961"/>
              <p:cNvSpPr>
                <a:spLocks noChangeShapeType="1"/>
              </p:cNvSpPr>
              <p:nvPr/>
            </p:nvSpPr>
            <p:spPr bwMode="auto">
              <a:xfrm flipH="1">
                <a:off x="4976" y="207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50" name="Line 5962"/>
              <p:cNvSpPr>
                <a:spLocks noChangeShapeType="1"/>
              </p:cNvSpPr>
              <p:nvPr/>
            </p:nvSpPr>
            <p:spPr bwMode="auto">
              <a:xfrm flipH="1">
                <a:off x="5149" y="207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51" name="Line 5963"/>
              <p:cNvSpPr>
                <a:spLocks noChangeShapeType="1"/>
              </p:cNvSpPr>
              <p:nvPr/>
            </p:nvSpPr>
            <p:spPr bwMode="auto">
              <a:xfrm flipV="1">
                <a:off x="5147" y="2072"/>
                <a:ext cx="2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52" name="Line 5964"/>
              <p:cNvSpPr>
                <a:spLocks noChangeShapeType="1"/>
              </p:cNvSpPr>
              <p:nvPr/>
            </p:nvSpPr>
            <p:spPr bwMode="auto">
              <a:xfrm flipH="1">
                <a:off x="5344" y="2077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53" name="Line 5965"/>
              <p:cNvSpPr>
                <a:spLocks noChangeShapeType="1"/>
              </p:cNvSpPr>
              <p:nvPr/>
            </p:nvSpPr>
            <p:spPr bwMode="auto">
              <a:xfrm flipV="1">
                <a:off x="5348" y="2073"/>
                <a:ext cx="7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54" name="Line 5966"/>
              <p:cNvSpPr>
                <a:spLocks noChangeShapeType="1"/>
              </p:cNvSpPr>
              <p:nvPr/>
            </p:nvSpPr>
            <p:spPr bwMode="auto">
              <a:xfrm flipH="1">
                <a:off x="5355" y="207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55" name="Line 5967"/>
              <p:cNvSpPr>
                <a:spLocks noChangeShapeType="1"/>
              </p:cNvSpPr>
              <p:nvPr/>
            </p:nvSpPr>
            <p:spPr bwMode="auto">
              <a:xfrm>
                <a:off x="5356" y="207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56" name="Line 5968"/>
              <p:cNvSpPr>
                <a:spLocks noChangeShapeType="1"/>
              </p:cNvSpPr>
              <p:nvPr/>
            </p:nvSpPr>
            <p:spPr bwMode="auto">
              <a:xfrm flipH="1" flipV="1">
                <a:off x="5374" y="2072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57" name="Line 5969"/>
              <p:cNvSpPr>
                <a:spLocks noChangeShapeType="1"/>
              </p:cNvSpPr>
              <p:nvPr/>
            </p:nvSpPr>
            <p:spPr bwMode="auto">
              <a:xfrm>
                <a:off x="5378" y="2073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58" name="Line 5970"/>
              <p:cNvSpPr>
                <a:spLocks noChangeShapeType="1"/>
              </p:cNvSpPr>
              <p:nvPr/>
            </p:nvSpPr>
            <p:spPr bwMode="auto">
              <a:xfrm flipH="1" flipV="1">
                <a:off x="5379" y="2076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59" name="Line 5971"/>
              <p:cNvSpPr>
                <a:spLocks noChangeShapeType="1"/>
              </p:cNvSpPr>
              <p:nvPr/>
            </p:nvSpPr>
            <p:spPr bwMode="auto">
              <a:xfrm>
                <a:off x="5383" y="2077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60" name="Line 5972"/>
              <p:cNvSpPr>
                <a:spLocks noChangeShapeType="1"/>
              </p:cNvSpPr>
              <p:nvPr/>
            </p:nvSpPr>
            <p:spPr bwMode="auto">
              <a:xfrm flipH="1">
                <a:off x="5392" y="2072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61" name="Line 5973"/>
              <p:cNvSpPr>
                <a:spLocks noChangeShapeType="1"/>
              </p:cNvSpPr>
              <p:nvPr/>
            </p:nvSpPr>
            <p:spPr bwMode="auto">
              <a:xfrm flipV="1">
                <a:off x="5391" y="2076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62" name="Line 5974"/>
              <p:cNvSpPr>
                <a:spLocks noChangeShapeType="1"/>
              </p:cNvSpPr>
              <p:nvPr/>
            </p:nvSpPr>
            <p:spPr bwMode="auto">
              <a:xfrm flipH="1" flipV="1">
                <a:off x="5445" y="207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63" name="Line 5975"/>
              <p:cNvSpPr>
                <a:spLocks noChangeShapeType="1"/>
              </p:cNvSpPr>
              <p:nvPr/>
            </p:nvSpPr>
            <p:spPr bwMode="auto">
              <a:xfrm>
                <a:off x="5446" y="2077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64" name="Line 5976"/>
              <p:cNvSpPr>
                <a:spLocks noChangeShapeType="1"/>
              </p:cNvSpPr>
              <p:nvPr/>
            </p:nvSpPr>
            <p:spPr bwMode="auto">
              <a:xfrm flipV="1">
                <a:off x="5623" y="2072"/>
                <a:ext cx="1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65" name="Line 5977"/>
              <p:cNvSpPr>
                <a:spLocks noChangeShapeType="1"/>
              </p:cNvSpPr>
              <p:nvPr/>
            </p:nvSpPr>
            <p:spPr bwMode="auto">
              <a:xfrm flipV="1">
                <a:off x="5653" y="2072"/>
                <a:ext cx="2" cy="8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66" name="Line 5978"/>
              <p:cNvSpPr>
                <a:spLocks noChangeShapeType="1"/>
              </p:cNvSpPr>
              <p:nvPr/>
            </p:nvSpPr>
            <p:spPr bwMode="auto">
              <a:xfrm flipH="1">
                <a:off x="5655" y="207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67" name="Line 5979"/>
              <p:cNvSpPr>
                <a:spLocks noChangeShapeType="1"/>
              </p:cNvSpPr>
              <p:nvPr/>
            </p:nvSpPr>
            <p:spPr bwMode="auto">
              <a:xfrm flipH="1" flipV="1">
                <a:off x="5736" y="2072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68" name="Line 5980"/>
              <p:cNvSpPr>
                <a:spLocks noChangeShapeType="1"/>
              </p:cNvSpPr>
              <p:nvPr/>
            </p:nvSpPr>
            <p:spPr bwMode="auto">
              <a:xfrm>
                <a:off x="5739" y="2076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69" name="Line 5981"/>
              <p:cNvSpPr>
                <a:spLocks noChangeShapeType="1"/>
              </p:cNvSpPr>
              <p:nvPr/>
            </p:nvSpPr>
            <p:spPr bwMode="auto">
              <a:xfrm flipH="1" flipV="1">
                <a:off x="5769" y="207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70" name="Line 5982"/>
              <p:cNvSpPr>
                <a:spLocks noChangeShapeType="1"/>
              </p:cNvSpPr>
              <p:nvPr/>
            </p:nvSpPr>
            <p:spPr bwMode="auto">
              <a:xfrm>
                <a:off x="5770" y="2077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71" name="Line 5983"/>
              <p:cNvSpPr>
                <a:spLocks noChangeShapeType="1"/>
              </p:cNvSpPr>
              <p:nvPr/>
            </p:nvSpPr>
            <p:spPr bwMode="auto">
              <a:xfrm flipH="1">
                <a:off x="4979" y="2065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72" name="Line 5984"/>
              <p:cNvSpPr>
                <a:spLocks noChangeShapeType="1"/>
              </p:cNvSpPr>
              <p:nvPr/>
            </p:nvSpPr>
            <p:spPr bwMode="auto">
              <a:xfrm flipV="1">
                <a:off x="4978" y="207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73" name="Line 5985"/>
              <p:cNvSpPr>
                <a:spLocks noChangeShapeType="1"/>
              </p:cNvSpPr>
              <p:nvPr/>
            </p:nvSpPr>
            <p:spPr bwMode="auto">
              <a:xfrm flipH="1" flipV="1">
                <a:off x="5018" y="206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74" name="Line 5986"/>
              <p:cNvSpPr>
                <a:spLocks noChangeShapeType="1"/>
              </p:cNvSpPr>
              <p:nvPr/>
            </p:nvSpPr>
            <p:spPr bwMode="auto">
              <a:xfrm>
                <a:off x="5023" y="206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75" name="Line 5987"/>
              <p:cNvSpPr>
                <a:spLocks noChangeShapeType="1"/>
              </p:cNvSpPr>
              <p:nvPr/>
            </p:nvSpPr>
            <p:spPr bwMode="auto">
              <a:xfrm flipH="1" flipV="1">
                <a:off x="5024" y="2066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76" name="Line 5988"/>
              <p:cNvSpPr>
                <a:spLocks noChangeShapeType="1"/>
              </p:cNvSpPr>
              <p:nvPr/>
            </p:nvSpPr>
            <p:spPr bwMode="auto">
              <a:xfrm>
                <a:off x="5030" y="2068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77" name="Line 5989"/>
              <p:cNvSpPr>
                <a:spLocks noChangeShapeType="1"/>
              </p:cNvSpPr>
              <p:nvPr/>
            </p:nvSpPr>
            <p:spPr bwMode="auto">
              <a:xfrm flipV="1">
                <a:off x="5032" y="2066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78" name="Line 5990"/>
              <p:cNvSpPr>
                <a:spLocks noChangeShapeType="1"/>
              </p:cNvSpPr>
              <p:nvPr/>
            </p:nvSpPr>
            <p:spPr bwMode="auto">
              <a:xfrm flipH="1">
                <a:off x="5038" y="206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79" name="Line 5991"/>
              <p:cNvSpPr>
                <a:spLocks noChangeShapeType="1"/>
              </p:cNvSpPr>
              <p:nvPr/>
            </p:nvSpPr>
            <p:spPr bwMode="auto">
              <a:xfrm flipV="1">
                <a:off x="5040" y="206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80" name="Line 5992"/>
              <p:cNvSpPr>
                <a:spLocks noChangeShapeType="1"/>
              </p:cNvSpPr>
              <p:nvPr/>
            </p:nvSpPr>
            <p:spPr bwMode="auto">
              <a:xfrm>
                <a:off x="5151" y="207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81" name="Line 5993"/>
              <p:cNvSpPr>
                <a:spLocks noChangeShapeType="1"/>
              </p:cNvSpPr>
              <p:nvPr/>
            </p:nvSpPr>
            <p:spPr bwMode="auto">
              <a:xfrm flipH="1">
                <a:off x="5151" y="2065"/>
                <a:ext cx="4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82" name="Line 5994"/>
              <p:cNvSpPr>
                <a:spLocks noChangeShapeType="1"/>
              </p:cNvSpPr>
              <p:nvPr/>
            </p:nvSpPr>
            <p:spPr bwMode="auto">
              <a:xfrm flipH="1">
                <a:off x="5358" y="2070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83" name="Line 5995"/>
              <p:cNvSpPr>
                <a:spLocks noChangeShapeType="1"/>
              </p:cNvSpPr>
              <p:nvPr/>
            </p:nvSpPr>
            <p:spPr bwMode="auto">
              <a:xfrm>
                <a:off x="5364" y="207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84" name="Line 5996"/>
              <p:cNvSpPr>
                <a:spLocks noChangeShapeType="1"/>
              </p:cNvSpPr>
              <p:nvPr/>
            </p:nvSpPr>
            <p:spPr bwMode="auto">
              <a:xfrm>
                <a:off x="5366" y="2070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85" name="Line 5997"/>
              <p:cNvSpPr>
                <a:spLocks noChangeShapeType="1"/>
              </p:cNvSpPr>
              <p:nvPr/>
            </p:nvSpPr>
            <p:spPr bwMode="auto">
              <a:xfrm flipH="1">
                <a:off x="5371" y="207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86" name="Line 5998"/>
              <p:cNvSpPr>
                <a:spLocks noChangeShapeType="1"/>
              </p:cNvSpPr>
              <p:nvPr/>
            </p:nvSpPr>
            <p:spPr bwMode="auto">
              <a:xfrm>
                <a:off x="5372" y="2071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87" name="Line 5999"/>
              <p:cNvSpPr>
                <a:spLocks noChangeShapeType="1"/>
              </p:cNvSpPr>
              <p:nvPr/>
            </p:nvSpPr>
            <p:spPr bwMode="auto">
              <a:xfrm flipV="1">
                <a:off x="5393" y="2068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88" name="Line 6000"/>
              <p:cNvSpPr>
                <a:spLocks noChangeShapeType="1"/>
              </p:cNvSpPr>
              <p:nvPr/>
            </p:nvSpPr>
            <p:spPr bwMode="auto">
              <a:xfrm flipH="1">
                <a:off x="5395" y="2065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89" name="Line 6001"/>
              <p:cNvSpPr>
                <a:spLocks noChangeShapeType="1"/>
              </p:cNvSpPr>
              <p:nvPr/>
            </p:nvSpPr>
            <p:spPr bwMode="auto">
              <a:xfrm flipH="1" flipV="1">
                <a:off x="5443" y="2065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90" name="Line 6002"/>
              <p:cNvSpPr>
                <a:spLocks noChangeShapeType="1"/>
              </p:cNvSpPr>
              <p:nvPr/>
            </p:nvSpPr>
            <p:spPr bwMode="auto">
              <a:xfrm>
                <a:off x="5444" y="207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91" name="Line 6003"/>
              <p:cNvSpPr>
                <a:spLocks noChangeShapeType="1"/>
              </p:cNvSpPr>
              <p:nvPr/>
            </p:nvSpPr>
            <p:spPr bwMode="auto">
              <a:xfrm flipV="1">
                <a:off x="5624" y="207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92" name="Line 6004"/>
              <p:cNvSpPr>
                <a:spLocks noChangeShapeType="1"/>
              </p:cNvSpPr>
              <p:nvPr/>
            </p:nvSpPr>
            <p:spPr bwMode="auto">
              <a:xfrm flipH="1">
                <a:off x="5624" y="206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93" name="Line 6005"/>
              <p:cNvSpPr>
                <a:spLocks noChangeShapeType="1"/>
              </p:cNvSpPr>
              <p:nvPr/>
            </p:nvSpPr>
            <p:spPr bwMode="auto">
              <a:xfrm flipH="1">
                <a:off x="5656" y="2065"/>
                <a:ext cx="4" cy="7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94" name="Line 6006"/>
              <p:cNvSpPr>
                <a:spLocks noChangeShapeType="1"/>
              </p:cNvSpPr>
              <p:nvPr/>
            </p:nvSpPr>
            <p:spPr bwMode="auto">
              <a:xfrm>
                <a:off x="5656" y="207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95" name="Line 6007"/>
              <p:cNvSpPr>
                <a:spLocks noChangeShapeType="1"/>
              </p:cNvSpPr>
              <p:nvPr/>
            </p:nvSpPr>
            <p:spPr bwMode="auto">
              <a:xfrm flipH="1">
                <a:off x="5733" y="206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96" name="Line 6008"/>
              <p:cNvSpPr>
                <a:spLocks noChangeShapeType="1"/>
              </p:cNvSpPr>
              <p:nvPr/>
            </p:nvSpPr>
            <p:spPr bwMode="auto">
              <a:xfrm>
                <a:off x="5734" y="2065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97" name="Line 6009"/>
              <p:cNvSpPr>
                <a:spLocks noChangeShapeType="1"/>
              </p:cNvSpPr>
              <p:nvPr/>
            </p:nvSpPr>
            <p:spPr bwMode="auto">
              <a:xfrm flipH="1" flipV="1">
                <a:off x="5734" y="2068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98" name="Line 6010"/>
              <p:cNvSpPr>
                <a:spLocks noChangeShapeType="1"/>
              </p:cNvSpPr>
              <p:nvPr/>
            </p:nvSpPr>
            <p:spPr bwMode="auto">
              <a:xfrm>
                <a:off x="5736" y="207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99" name="Line 6011"/>
              <p:cNvSpPr>
                <a:spLocks noChangeShapeType="1"/>
              </p:cNvSpPr>
              <p:nvPr/>
            </p:nvSpPr>
            <p:spPr bwMode="auto">
              <a:xfrm flipH="1" flipV="1">
                <a:off x="5768" y="2065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00" name="Line 6012"/>
              <p:cNvSpPr>
                <a:spLocks noChangeShapeType="1"/>
              </p:cNvSpPr>
              <p:nvPr/>
            </p:nvSpPr>
            <p:spPr bwMode="auto">
              <a:xfrm>
                <a:off x="5769" y="207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01" name="Line 6013"/>
              <p:cNvSpPr>
                <a:spLocks noChangeShapeType="1"/>
              </p:cNvSpPr>
              <p:nvPr/>
            </p:nvSpPr>
            <p:spPr bwMode="auto">
              <a:xfrm flipH="1" flipV="1">
                <a:off x="6035" y="2065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02" name="Line 6014"/>
              <p:cNvSpPr>
                <a:spLocks noChangeShapeType="1"/>
              </p:cNvSpPr>
              <p:nvPr/>
            </p:nvSpPr>
            <p:spPr bwMode="auto">
              <a:xfrm>
                <a:off x="6042" y="206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03" name="Line 6015"/>
              <p:cNvSpPr>
                <a:spLocks noChangeShapeType="1"/>
              </p:cNvSpPr>
              <p:nvPr/>
            </p:nvSpPr>
            <p:spPr bwMode="auto">
              <a:xfrm flipV="1">
                <a:off x="6043" y="2065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04" name="Line 6016"/>
              <p:cNvSpPr>
                <a:spLocks noChangeShapeType="1"/>
              </p:cNvSpPr>
              <p:nvPr/>
            </p:nvSpPr>
            <p:spPr bwMode="auto">
              <a:xfrm flipH="1">
                <a:off x="6050" y="206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05" name="Line 6017"/>
              <p:cNvSpPr>
                <a:spLocks noChangeShapeType="1"/>
              </p:cNvSpPr>
              <p:nvPr/>
            </p:nvSpPr>
            <p:spPr bwMode="auto">
              <a:xfrm>
                <a:off x="6051" y="2065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06" name="Line 6018"/>
              <p:cNvSpPr>
                <a:spLocks noChangeShapeType="1"/>
              </p:cNvSpPr>
              <p:nvPr/>
            </p:nvSpPr>
            <p:spPr bwMode="auto">
              <a:xfrm>
                <a:off x="4983" y="205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07" name="Line 6019"/>
              <p:cNvSpPr>
                <a:spLocks noChangeShapeType="1"/>
              </p:cNvSpPr>
              <p:nvPr/>
            </p:nvSpPr>
            <p:spPr bwMode="auto">
              <a:xfrm flipV="1">
                <a:off x="4981" y="2057"/>
                <a:ext cx="2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08" name="Line 6020"/>
              <p:cNvSpPr>
                <a:spLocks noChangeShapeType="1"/>
              </p:cNvSpPr>
              <p:nvPr/>
            </p:nvSpPr>
            <p:spPr bwMode="auto">
              <a:xfrm flipH="1" flipV="1">
                <a:off x="5001" y="2056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09" name="Line 6021"/>
              <p:cNvSpPr>
                <a:spLocks noChangeShapeType="1"/>
              </p:cNvSpPr>
              <p:nvPr/>
            </p:nvSpPr>
            <p:spPr bwMode="auto">
              <a:xfrm>
                <a:off x="5005" y="2059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10" name="Line 6022"/>
              <p:cNvSpPr>
                <a:spLocks noChangeShapeType="1"/>
              </p:cNvSpPr>
              <p:nvPr/>
            </p:nvSpPr>
            <p:spPr bwMode="auto">
              <a:xfrm flipH="1" flipV="1">
                <a:off x="5008" y="2059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11" name="Line 6023"/>
              <p:cNvSpPr>
                <a:spLocks noChangeShapeType="1"/>
              </p:cNvSpPr>
              <p:nvPr/>
            </p:nvSpPr>
            <p:spPr bwMode="auto">
              <a:xfrm>
                <a:off x="5011" y="2062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12" name="Line 6024"/>
              <p:cNvSpPr>
                <a:spLocks noChangeShapeType="1"/>
              </p:cNvSpPr>
              <p:nvPr/>
            </p:nvSpPr>
            <p:spPr bwMode="auto">
              <a:xfrm flipH="1">
                <a:off x="5016" y="206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13" name="Line 6025"/>
              <p:cNvSpPr>
                <a:spLocks noChangeShapeType="1"/>
              </p:cNvSpPr>
              <p:nvPr/>
            </p:nvSpPr>
            <p:spPr bwMode="auto">
              <a:xfrm>
                <a:off x="5017" y="206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14" name="Line 6026"/>
              <p:cNvSpPr>
                <a:spLocks noChangeShapeType="1"/>
              </p:cNvSpPr>
              <p:nvPr/>
            </p:nvSpPr>
            <p:spPr bwMode="auto">
              <a:xfrm flipH="1">
                <a:off x="5045" y="2056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15" name="Line 6027"/>
              <p:cNvSpPr>
                <a:spLocks noChangeShapeType="1"/>
              </p:cNvSpPr>
              <p:nvPr/>
            </p:nvSpPr>
            <p:spPr bwMode="auto">
              <a:xfrm flipV="1">
                <a:off x="5041" y="2059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16" name="Line 6028"/>
              <p:cNvSpPr>
                <a:spLocks noChangeShapeType="1"/>
              </p:cNvSpPr>
              <p:nvPr/>
            </p:nvSpPr>
            <p:spPr bwMode="auto">
              <a:xfrm flipV="1">
                <a:off x="5155" y="2061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17" name="Line 6029"/>
              <p:cNvSpPr>
                <a:spLocks noChangeShapeType="1"/>
              </p:cNvSpPr>
              <p:nvPr/>
            </p:nvSpPr>
            <p:spPr bwMode="auto">
              <a:xfrm flipH="1">
                <a:off x="5159" y="2056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18" name="Line 6030"/>
              <p:cNvSpPr>
                <a:spLocks noChangeShapeType="1"/>
              </p:cNvSpPr>
              <p:nvPr/>
            </p:nvSpPr>
            <p:spPr bwMode="auto">
              <a:xfrm flipH="1">
                <a:off x="5400" y="2056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19" name="Line 6031"/>
              <p:cNvSpPr>
                <a:spLocks noChangeShapeType="1"/>
              </p:cNvSpPr>
              <p:nvPr/>
            </p:nvSpPr>
            <p:spPr bwMode="auto">
              <a:xfrm flipV="1">
                <a:off x="5396" y="2059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20" name="Line 6032"/>
              <p:cNvSpPr>
                <a:spLocks noChangeShapeType="1"/>
              </p:cNvSpPr>
              <p:nvPr/>
            </p:nvSpPr>
            <p:spPr bwMode="auto">
              <a:xfrm flipH="1" flipV="1">
                <a:off x="5439" y="2056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5322" name="Group 6234"/>
            <p:cNvGrpSpPr>
              <a:grpSpLocks/>
            </p:cNvGrpSpPr>
            <p:nvPr/>
          </p:nvGrpSpPr>
          <p:grpSpPr bwMode="auto">
            <a:xfrm>
              <a:off x="4431" y="2011"/>
              <a:ext cx="1659" cy="55"/>
              <a:chOff x="4432" y="2010"/>
              <a:chExt cx="1660" cy="55"/>
            </a:xfrm>
          </p:grpSpPr>
          <p:sp>
            <p:nvSpPr>
              <p:cNvPr id="95122" name="Line 6034"/>
              <p:cNvSpPr>
                <a:spLocks noChangeShapeType="1"/>
              </p:cNvSpPr>
              <p:nvPr/>
            </p:nvSpPr>
            <p:spPr bwMode="auto">
              <a:xfrm>
                <a:off x="5441" y="2058"/>
                <a:ext cx="2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23" name="Line 6035"/>
              <p:cNvSpPr>
                <a:spLocks noChangeShapeType="1"/>
              </p:cNvSpPr>
              <p:nvPr/>
            </p:nvSpPr>
            <p:spPr bwMode="auto">
              <a:xfrm flipH="1">
                <a:off x="5625" y="2056"/>
                <a:ext cx="2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24" name="Line 6036"/>
              <p:cNvSpPr>
                <a:spLocks noChangeShapeType="1"/>
              </p:cNvSpPr>
              <p:nvPr/>
            </p:nvSpPr>
            <p:spPr bwMode="auto">
              <a:xfrm flipV="1">
                <a:off x="5625" y="206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25" name="Line 6037"/>
              <p:cNvSpPr>
                <a:spLocks noChangeShapeType="1"/>
              </p:cNvSpPr>
              <p:nvPr/>
            </p:nvSpPr>
            <p:spPr bwMode="auto">
              <a:xfrm flipV="1">
                <a:off x="5660" y="2059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26" name="Line 6038"/>
              <p:cNvSpPr>
                <a:spLocks noChangeShapeType="1"/>
              </p:cNvSpPr>
              <p:nvPr/>
            </p:nvSpPr>
            <p:spPr bwMode="auto">
              <a:xfrm flipH="1">
                <a:off x="5665" y="2056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27" name="Line 6039"/>
              <p:cNvSpPr>
                <a:spLocks noChangeShapeType="1"/>
              </p:cNvSpPr>
              <p:nvPr/>
            </p:nvSpPr>
            <p:spPr bwMode="auto">
              <a:xfrm flipH="1" flipV="1">
                <a:off x="5728" y="2056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28" name="Line 6040"/>
              <p:cNvSpPr>
                <a:spLocks noChangeShapeType="1"/>
              </p:cNvSpPr>
              <p:nvPr/>
            </p:nvSpPr>
            <p:spPr bwMode="auto">
              <a:xfrm>
                <a:off x="5731" y="2061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29" name="Line 6041"/>
              <p:cNvSpPr>
                <a:spLocks noChangeShapeType="1"/>
              </p:cNvSpPr>
              <p:nvPr/>
            </p:nvSpPr>
            <p:spPr bwMode="auto">
              <a:xfrm flipH="1" flipV="1">
                <a:off x="5767" y="2056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30" name="Line 6042"/>
              <p:cNvSpPr>
                <a:spLocks noChangeShapeType="1"/>
              </p:cNvSpPr>
              <p:nvPr/>
            </p:nvSpPr>
            <p:spPr bwMode="auto">
              <a:xfrm>
                <a:off x="5768" y="206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31" name="Line 6043"/>
              <p:cNvSpPr>
                <a:spLocks noChangeShapeType="1"/>
              </p:cNvSpPr>
              <p:nvPr/>
            </p:nvSpPr>
            <p:spPr bwMode="auto">
              <a:xfrm flipH="1" flipV="1">
                <a:off x="6020" y="2056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32" name="Line 6044"/>
              <p:cNvSpPr>
                <a:spLocks noChangeShapeType="1"/>
              </p:cNvSpPr>
              <p:nvPr/>
            </p:nvSpPr>
            <p:spPr bwMode="auto">
              <a:xfrm>
                <a:off x="6024" y="2061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33" name="Line 6045"/>
              <p:cNvSpPr>
                <a:spLocks noChangeShapeType="1"/>
              </p:cNvSpPr>
              <p:nvPr/>
            </p:nvSpPr>
            <p:spPr bwMode="auto">
              <a:xfrm flipH="1" flipV="1">
                <a:off x="6028" y="206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34" name="Line 6046"/>
              <p:cNvSpPr>
                <a:spLocks noChangeShapeType="1"/>
              </p:cNvSpPr>
              <p:nvPr/>
            </p:nvSpPr>
            <p:spPr bwMode="auto">
              <a:xfrm>
                <a:off x="6029" y="2063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35" name="Line 6047"/>
              <p:cNvSpPr>
                <a:spLocks noChangeShapeType="1"/>
              </p:cNvSpPr>
              <p:nvPr/>
            </p:nvSpPr>
            <p:spPr bwMode="auto">
              <a:xfrm flipH="1">
                <a:off x="6054" y="206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36" name="Line 6048"/>
              <p:cNvSpPr>
                <a:spLocks noChangeShapeType="1"/>
              </p:cNvSpPr>
              <p:nvPr/>
            </p:nvSpPr>
            <p:spPr bwMode="auto">
              <a:xfrm flipV="1">
                <a:off x="6059" y="206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37" name="Line 6049"/>
              <p:cNvSpPr>
                <a:spLocks noChangeShapeType="1"/>
              </p:cNvSpPr>
              <p:nvPr/>
            </p:nvSpPr>
            <p:spPr bwMode="auto">
              <a:xfrm flipH="1">
                <a:off x="6060" y="2061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38" name="Line 6050"/>
              <p:cNvSpPr>
                <a:spLocks noChangeShapeType="1"/>
              </p:cNvSpPr>
              <p:nvPr/>
            </p:nvSpPr>
            <p:spPr bwMode="auto">
              <a:xfrm flipV="1">
                <a:off x="6066" y="2056"/>
                <a:ext cx="7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39" name="Line 6051"/>
              <p:cNvSpPr>
                <a:spLocks noChangeShapeType="1"/>
              </p:cNvSpPr>
              <p:nvPr/>
            </p:nvSpPr>
            <p:spPr bwMode="auto">
              <a:xfrm flipH="1" flipV="1">
                <a:off x="4462" y="2048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40" name="Line 6052"/>
              <p:cNvSpPr>
                <a:spLocks noChangeShapeType="1"/>
              </p:cNvSpPr>
              <p:nvPr/>
            </p:nvSpPr>
            <p:spPr bwMode="auto">
              <a:xfrm flipH="1" flipV="1">
                <a:off x="4464" y="2049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41" name="Line 6053"/>
              <p:cNvSpPr>
                <a:spLocks noChangeShapeType="1"/>
              </p:cNvSpPr>
              <p:nvPr/>
            </p:nvSpPr>
            <p:spPr bwMode="auto">
              <a:xfrm>
                <a:off x="4471" y="205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42" name="Line 6054"/>
              <p:cNvSpPr>
                <a:spLocks noChangeShapeType="1"/>
              </p:cNvSpPr>
              <p:nvPr/>
            </p:nvSpPr>
            <p:spPr bwMode="auto">
              <a:xfrm flipH="1">
                <a:off x="4472" y="2050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43" name="Line 6055"/>
              <p:cNvSpPr>
                <a:spLocks noChangeShapeType="1"/>
              </p:cNvSpPr>
              <p:nvPr/>
            </p:nvSpPr>
            <p:spPr bwMode="auto">
              <a:xfrm>
                <a:off x="4476" y="2050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44" name="Line 6056"/>
              <p:cNvSpPr>
                <a:spLocks noChangeShapeType="1"/>
              </p:cNvSpPr>
              <p:nvPr/>
            </p:nvSpPr>
            <p:spPr bwMode="auto">
              <a:xfrm>
                <a:off x="4479" y="2050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45" name="Line 6057"/>
              <p:cNvSpPr>
                <a:spLocks noChangeShapeType="1"/>
              </p:cNvSpPr>
              <p:nvPr/>
            </p:nvSpPr>
            <p:spPr bwMode="auto">
              <a:xfrm flipH="1">
                <a:off x="4486" y="205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46" name="Line 6058"/>
              <p:cNvSpPr>
                <a:spLocks noChangeShapeType="1"/>
              </p:cNvSpPr>
              <p:nvPr/>
            </p:nvSpPr>
            <p:spPr bwMode="auto">
              <a:xfrm flipV="1">
                <a:off x="4487" y="2048"/>
                <a:ext cx="8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47" name="Line 6059"/>
              <p:cNvSpPr>
                <a:spLocks noChangeShapeType="1"/>
              </p:cNvSpPr>
              <p:nvPr/>
            </p:nvSpPr>
            <p:spPr bwMode="auto">
              <a:xfrm flipH="1" flipV="1">
                <a:off x="4979" y="2048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48" name="Line 6060"/>
              <p:cNvSpPr>
                <a:spLocks noChangeShapeType="1"/>
              </p:cNvSpPr>
              <p:nvPr/>
            </p:nvSpPr>
            <p:spPr bwMode="auto">
              <a:xfrm>
                <a:off x="4981" y="2051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49" name="Line 6061"/>
              <p:cNvSpPr>
                <a:spLocks noChangeShapeType="1"/>
              </p:cNvSpPr>
              <p:nvPr/>
            </p:nvSpPr>
            <p:spPr bwMode="auto">
              <a:xfrm>
                <a:off x="5001" y="204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50" name="Line 6062"/>
              <p:cNvSpPr>
                <a:spLocks noChangeShapeType="1"/>
              </p:cNvSpPr>
              <p:nvPr/>
            </p:nvSpPr>
            <p:spPr bwMode="auto">
              <a:xfrm>
                <a:off x="5001" y="204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51" name="Line 6063"/>
              <p:cNvSpPr>
                <a:spLocks noChangeShapeType="1"/>
              </p:cNvSpPr>
              <p:nvPr/>
            </p:nvSpPr>
            <p:spPr bwMode="auto">
              <a:xfrm flipV="1">
                <a:off x="5001" y="205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52" name="Line 6064"/>
              <p:cNvSpPr>
                <a:spLocks noChangeShapeType="1"/>
              </p:cNvSpPr>
              <p:nvPr/>
            </p:nvSpPr>
            <p:spPr bwMode="auto">
              <a:xfrm flipH="1" flipV="1">
                <a:off x="5045" y="204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53" name="Line 6065"/>
              <p:cNvSpPr>
                <a:spLocks noChangeShapeType="1"/>
              </p:cNvSpPr>
              <p:nvPr/>
            </p:nvSpPr>
            <p:spPr bwMode="auto">
              <a:xfrm>
                <a:off x="5046" y="2050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54" name="Line 6066"/>
              <p:cNvSpPr>
                <a:spLocks noChangeShapeType="1"/>
              </p:cNvSpPr>
              <p:nvPr/>
            </p:nvSpPr>
            <p:spPr bwMode="auto">
              <a:xfrm flipV="1">
                <a:off x="5162" y="2050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55" name="Line 6067"/>
              <p:cNvSpPr>
                <a:spLocks noChangeShapeType="1"/>
              </p:cNvSpPr>
              <p:nvPr/>
            </p:nvSpPr>
            <p:spPr bwMode="auto">
              <a:xfrm flipH="1">
                <a:off x="5167" y="204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56" name="Line 6068"/>
              <p:cNvSpPr>
                <a:spLocks noChangeShapeType="1"/>
              </p:cNvSpPr>
              <p:nvPr/>
            </p:nvSpPr>
            <p:spPr bwMode="auto">
              <a:xfrm flipH="1">
                <a:off x="5402" y="205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57" name="Line 6069"/>
              <p:cNvSpPr>
                <a:spLocks noChangeShapeType="1"/>
              </p:cNvSpPr>
              <p:nvPr/>
            </p:nvSpPr>
            <p:spPr bwMode="auto">
              <a:xfrm flipV="1">
                <a:off x="5403" y="2052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58" name="Line 6070"/>
              <p:cNvSpPr>
                <a:spLocks noChangeShapeType="1"/>
              </p:cNvSpPr>
              <p:nvPr/>
            </p:nvSpPr>
            <p:spPr bwMode="auto">
              <a:xfrm flipH="1">
                <a:off x="5407" y="2049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59" name="Line 6071"/>
              <p:cNvSpPr>
                <a:spLocks noChangeShapeType="1"/>
              </p:cNvSpPr>
              <p:nvPr/>
            </p:nvSpPr>
            <p:spPr bwMode="auto">
              <a:xfrm flipV="1">
                <a:off x="5412" y="2048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60" name="Line 6072"/>
              <p:cNvSpPr>
                <a:spLocks noChangeShapeType="1"/>
              </p:cNvSpPr>
              <p:nvPr/>
            </p:nvSpPr>
            <p:spPr bwMode="auto">
              <a:xfrm flipH="1" flipV="1">
                <a:off x="5436" y="2048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61" name="Line 6073"/>
              <p:cNvSpPr>
                <a:spLocks noChangeShapeType="1"/>
              </p:cNvSpPr>
              <p:nvPr/>
            </p:nvSpPr>
            <p:spPr bwMode="auto">
              <a:xfrm>
                <a:off x="5438" y="2052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62" name="Line 6074"/>
              <p:cNvSpPr>
                <a:spLocks noChangeShapeType="1"/>
              </p:cNvSpPr>
              <p:nvPr/>
            </p:nvSpPr>
            <p:spPr bwMode="auto">
              <a:xfrm>
                <a:off x="5631" y="204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63" name="Line 6075"/>
              <p:cNvSpPr>
                <a:spLocks noChangeShapeType="1"/>
              </p:cNvSpPr>
              <p:nvPr/>
            </p:nvSpPr>
            <p:spPr bwMode="auto">
              <a:xfrm flipV="1">
                <a:off x="5627" y="2050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64" name="Line 6076"/>
              <p:cNvSpPr>
                <a:spLocks noChangeShapeType="1"/>
              </p:cNvSpPr>
              <p:nvPr/>
            </p:nvSpPr>
            <p:spPr bwMode="auto">
              <a:xfrm flipH="1">
                <a:off x="5667" y="205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65" name="Line 6077"/>
              <p:cNvSpPr>
                <a:spLocks noChangeShapeType="1"/>
              </p:cNvSpPr>
              <p:nvPr/>
            </p:nvSpPr>
            <p:spPr bwMode="auto">
              <a:xfrm flipV="1">
                <a:off x="5673" y="2048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66" name="Line 6078"/>
              <p:cNvSpPr>
                <a:spLocks noChangeShapeType="1"/>
              </p:cNvSpPr>
              <p:nvPr/>
            </p:nvSpPr>
            <p:spPr bwMode="auto">
              <a:xfrm flipH="1" flipV="1">
                <a:off x="5718" y="204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67" name="Line 6079"/>
              <p:cNvSpPr>
                <a:spLocks noChangeShapeType="1"/>
              </p:cNvSpPr>
              <p:nvPr/>
            </p:nvSpPr>
            <p:spPr bwMode="auto">
              <a:xfrm flipH="1" flipV="1">
                <a:off x="5719" y="2049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68" name="Line 6080"/>
              <p:cNvSpPr>
                <a:spLocks noChangeShapeType="1"/>
              </p:cNvSpPr>
              <p:nvPr/>
            </p:nvSpPr>
            <p:spPr bwMode="auto">
              <a:xfrm>
                <a:off x="5724" y="2051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69" name="Line 6081"/>
              <p:cNvSpPr>
                <a:spLocks noChangeShapeType="1"/>
              </p:cNvSpPr>
              <p:nvPr/>
            </p:nvSpPr>
            <p:spPr bwMode="auto">
              <a:xfrm flipH="1">
                <a:off x="5727" y="205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70" name="Line 6082"/>
              <p:cNvSpPr>
                <a:spLocks noChangeShapeType="1"/>
              </p:cNvSpPr>
              <p:nvPr/>
            </p:nvSpPr>
            <p:spPr bwMode="auto">
              <a:xfrm flipH="1" flipV="1">
                <a:off x="5764" y="204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71" name="Line 6083"/>
              <p:cNvSpPr>
                <a:spLocks noChangeShapeType="1"/>
              </p:cNvSpPr>
              <p:nvPr/>
            </p:nvSpPr>
            <p:spPr bwMode="auto">
              <a:xfrm>
                <a:off x="5765" y="2049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72" name="Line 6084"/>
              <p:cNvSpPr>
                <a:spLocks noChangeShapeType="1"/>
              </p:cNvSpPr>
              <p:nvPr/>
            </p:nvSpPr>
            <p:spPr bwMode="auto">
              <a:xfrm flipV="1">
                <a:off x="5767" y="205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73" name="Line 6085"/>
              <p:cNvSpPr>
                <a:spLocks noChangeShapeType="1"/>
              </p:cNvSpPr>
              <p:nvPr/>
            </p:nvSpPr>
            <p:spPr bwMode="auto">
              <a:xfrm flipV="1">
                <a:off x="6010" y="204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74" name="Line 6086"/>
              <p:cNvSpPr>
                <a:spLocks noChangeShapeType="1"/>
              </p:cNvSpPr>
              <p:nvPr/>
            </p:nvSpPr>
            <p:spPr bwMode="auto">
              <a:xfrm flipH="1" flipV="1">
                <a:off x="6010" y="2049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75" name="Line 6087"/>
              <p:cNvSpPr>
                <a:spLocks noChangeShapeType="1"/>
              </p:cNvSpPr>
              <p:nvPr/>
            </p:nvSpPr>
            <p:spPr bwMode="auto">
              <a:xfrm>
                <a:off x="6015" y="2052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76" name="Line 6088"/>
              <p:cNvSpPr>
                <a:spLocks noChangeShapeType="1"/>
              </p:cNvSpPr>
              <p:nvPr/>
            </p:nvSpPr>
            <p:spPr bwMode="auto">
              <a:xfrm flipH="1">
                <a:off x="6073" y="205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77" name="Line 6089"/>
              <p:cNvSpPr>
                <a:spLocks noChangeShapeType="1"/>
              </p:cNvSpPr>
              <p:nvPr/>
            </p:nvSpPr>
            <p:spPr bwMode="auto">
              <a:xfrm flipV="1">
                <a:off x="6074" y="205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78" name="Line 6090"/>
              <p:cNvSpPr>
                <a:spLocks noChangeShapeType="1"/>
              </p:cNvSpPr>
              <p:nvPr/>
            </p:nvSpPr>
            <p:spPr bwMode="auto">
              <a:xfrm flipH="1">
                <a:off x="6080" y="2049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79" name="Line 6091"/>
              <p:cNvSpPr>
                <a:spLocks noChangeShapeType="1"/>
              </p:cNvSpPr>
              <p:nvPr/>
            </p:nvSpPr>
            <p:spPr bwMode="auto">
              <a:xfrm flipH="1">
                <a:off x="6082" y="204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80" name="Line 6092"/>
              <p:cNvSpPr>
                <a:spLocks noChangeShapeType="1"/>
              </p:cNvSpPr>
              <p:nvPr/>
            </p:nvSpPr>
            <p:spPr bwMode="auto">
              <a:xfrm flipH="1" flipV="1">
                <a:off x="4445" y="204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81" name="Line 6093"/>
              <p:cNvSpPr>
                <a:spLocks noChangeShapeType="1"/>
              </p:cNvSpPr>
              <p:nvPr/>
            </p:nvSpPr>
            <p:spPr bwMode="auto">
              <a:xfrm>
                <a:off x="4446" y="204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82" name="Line 6094"/>
              <p:cNvSpPr>
                <a:spLocks noChangeShapeType="1"/>
              </p:cNvSpPr>
              <p:nvPr/>
            </p:nvSpPr>
            <p:spPr bwMode="auto">
              <a:xfrm flipH="1" flipV="1">
                <a:off x="4447" y="2044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83" name="Line 6095"/>
              <p:cNvSpPr>
                <a:spLocks noChangeShapeType="1"/>
              </p:cNvSpPr>
              <p:nvPr/>
            </p:nvSpPr>
            <p:spPr bwMode="auto">
              <a:xfrm>
                <a:off x="4450" y="2045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84" name="Line 6096"/>
              <p:cNvSpPr>
                <a:spLocks noChangeShapeType="1"/>
              </p:cNvSpPr>
              <p:nvPr/>
            </p:nvSpPr>
            <p:spPr bwMode="auto">
              <a:xfrm flipH="1" flipV="1">
                <a:off x="4456" y="204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85" name="Line 6097"/>
              <p:cNvSpPr>
                <a:spLocks noChangeShapeType="1"/>
              </p:cNvSpPr>
              <p:nvPr/>
            </p:nvSpPr>
            <p:spPr bwMode="auto">
              <a:xfrm>
                <a:off x="4457" y="204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86" name="Line 6098"/>
              <p:cNvSpPr>
                <a:spLocks noChangeShapeType="1"/>
              </p:cNvSpPr>
              <p:nvPr/>
            </p:nvSpPr>
            <p:spPr bwMode="auto">
              <a:xfrm>
                <a:off x="4495" y="204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87" name="Line 6099"/>
              <p:cNvSpPr>
                <a:spLocks noChangeShapeType="1"/>
              </p:cNvSpPr>
              <p:nvPr/>
            </p:nvSpPr>
            <p:spPr bwMode="auto">
              <a:xfrm flipH="1">
                <a:off x="4496" y="2044"/>
                <a:ext cx="7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88" name="Line 6100"/>
              <p:cNvSpPr>
                <a:spLocks noChangeShapeType="1"/>
              </p:cNvSpPr>
              <p:nvPr/>
            </p:nvSpPr>
            <p:spPr bwMode="auto">
              <a:xfrm flipV="1">
                <a:off x="4503" y="2042"/>
                <a:ext cx="7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89" name="Line 6101"/>
              <p:cNvSpPr>
                <a:spLocks noChangeShapeType="1"/>
              </p:cNvSpPr>
              <p:nvPr/>
            </p:nvSpPr>
            <p:spPr bwMode="auto">
              <a:xfrm flipH="1">
                <a:off x="4510" y="204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90" name="Line 6102"/>
              <p:cNvSpPr>
                <a:spLocks noChangeShapeType="1"/>
              </p:cNvSpPr>
              <p:nvPr/>
            </p:nvSpPr>
            <p:spPr bwMode="auto">
              <a:xfrm flipV="1">
                <a:off x="4511" y="204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91" name="Line 6103"/>
              <p:cNvSpPr>
                <a:spLocks noChangeShapeType="1"/>
              </p:cNvSpPr>
              <p:nvPr/>
            </p:nvSpPr>
            <p:spPr bwMode="auto">
              <a:xfrm flipH="1" flipV="1">
                <a:off x="4972" y="2041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92" name="Line 6104"/>
              <p:cNvSpPr>
                <a:spLocks noChangeShapeType="1"/>
              </p:cNvSpPr>
              <p:nvPr/>
            </p:nvSpPr>
            <p:spPr bwMode="auto">
              <a:xfrm>
                <a:off x="4975" y="204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93" name="Line 6105"/>
              <p:cNvSpPr>
                <a:spLocks noChangeShapeType="1"/>
              </p:cNvSpPr>
              <p:nvPr/>
            </p:nvSpPr>
            <p:spPr bwMode="auto">
              <a:xfrm flipH="1" flipV="1">
                <a:off x="4976" y="2045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94" name="Line 6106"/>
              <p:cNvSpPr>
                <a:spLocks noChangeShapeType="1"/>
              </p:cNvSpPr>
              <p:nvPr/>
            </p:nvSpPr>
            <p:spPr bwMode="auto">
              <a:xfrm>
                <a:off x="4978" y="204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95" name="Line 6107"/>
              <p:cNvSpPr>
                <a:spLocks noChangeShapeType="1"/>
              </p:cNvSpPr>
              <p:nvPr/>
            </p:nvSpPr>
            <p:spPr bwMode="auto">
              <a:xfrm flipH="1">
                <a:off x="5001" y="2041"/>
                <a:ext cx="3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96" name="Line 6108"/>
              <p:cNvSpPr>
                <a:spLocks noChangeShapeType="1"/>
              </p:cNvSpPr>
              <p:nvPr/>
            </p:nvSpPr>
            <p:spPr bwMode="auto">
              <a:xfrm flipH="1" flipV="1">
                <a:off x="5043" y="2041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97" name="Line 6109"/>
              <p:cNvSpPr>
                <a:spLocks noChangeShapeType="1"/>
              </p:cNvSpPr>
              <p:nvPr/>
            </p:nvSpPr>
            <p:spPr bwMode="auto">
              <a:xfrm>
                <a:off x="5044" y="2044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98" name="Line 6110"/>
              <p:cNvSpPr>
                <a:spLocks noChangeShapeType="1"/>
              </p:cNvSpPr>
              <p:nvPr/>
            </p:nvSpPr>
            <p:spPr bwMode="auto">
              <a:xfrm flipH="1">
                <a:off x="5171" y="2041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99" name="Line 6111"/>
              <p:cNvSpPr>
                <a:spLocks noChangeShapeType="1"/>
              </p:cNvSpPr>
              <p:nvPr/>
            </p:nvSpPr>
            <p:spPr bwMode="auto">
              <a:xfrm flipV="1">
                <a:off x="5168" y="2043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00" name="Line 6112"/>
              <p:cNvSpPr>
                <a:spLocks noChangeShapeType="1"/>
              </p:cNvSpPr>
              <p:nvPr/>
            </p:nvSpPr>
            <p:spPr bwMode="auto">
              <a:xfrm flipH="1">
                <a:off x="5414" y="2045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01" name="Line 6113"/>
              <p:cNvSpPr>
                <a:spLocks noChangeShapeType="1"/>
              </p:cNvSpPr>
              <p:nvPr/>
            </p:nvSpPr>
            <p:spPr bwMode="auto">
              <a:xfrm flipV="1">
                <a:off x="5420" y="2044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02" name="Line 6114"/>
              <p:cNvSpPr>
                <a:spLocks noChangeShapeType="1"/>
              </p:cNvSpPr>
              <p:nvPr/>
            </p:nvSpPr>
            <p:spPr bwMode="auto">
              <a:xfrm flipH="1">
                <a:off x="5423" y="2044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03" name="Line 6115"/>
              <p:cNvSpPr>
                <a:spLocks noChangeShapeType="1"/>
              </p:cNvSpPr>
              <p:nvPr/>
            </p:nvSpPr>
            <p:spPr bwMode="auto">
              <a:xfrm flipH="1">
                <a:off x="5427" y="2044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04" name="Line 6116"/>
              <p:cNvSpPr>
                <a:spLocks noChangeShapeType="1"/>
              </p:cNvSpPr>
              <p:nvPr/>
            </p:nvSpPr>
            <p:spPr bwMode="auto">
              <a:xfrm>
                <a:off x="5431" y="2044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05" name="Line 6117"/>
              <p:cNvSpPr>
                <a:spLocks noChangeShapeType="1"/>
              </p:cNvSpPr>
              <p:nvPr/>
            </p:nvSpPr>
            <p:spPr bwMode="auto">
              <a:xfrm flipH="1" flipV="1">
                <a:off x="5435" y="2045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06" name="Line 6118"/>
              <p:cNvSpPr>
                <a:spLocks noChangeShapeType="1"/>
              </p:cNvSpPr>
              <p:nvPr/>
            </p:nvSpPr>
            <p:spPr bwMode="auto">
              <a:xfrm flipV="1">
                <a:off x="5631" y="204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07" name="Line 6119"/>
              <p:cNvSpPr>
                <a:spLocks noChangeShapeType="1"/>
              </p:cNvSpPr>
              <p:nvPr/>
            </p:nvSpPr>
            <p:spPr bwMode="auto">
              <a:xfrm flipH="1">
                <a:off x="5632" y="2041"/>
                <a:ext cx="7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08" name="Line 6120"/>
              <p:cNvSpPr>
                <a:spLocks noChangeShapeType="1"/>
              </p:cNvSpPr>
              <p:nvPr/>
            </p:nvSpPr>
            <p:spPr bwMode="auto">
              <a:xfrm flipH="1">
                <a:off x="5676" y="2045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09" name="Line 6121"/>
              <p:cNvSpPr>
                <a:spLocks noChangeShapeType="1"/>
              </p:cNvSpPr>
              <p:nvPr/>
            </p:nvSpPr>
            <p:spPr bwMode="auto">
              <a:xfrm flipV="1">
                <a:off x="5680" y="2044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10" name="Line 6122"/>
              <p:cNvSpPr>
                <a:spLocks noChangeShapeType="1"/>
              </p:cNvSpPr>
              <p:nvPr/>
            </p:nvSpPr>
            <p:spPr bwMode="auto">
              <a:xfrm flipH="1">
                <a:off x="5683" y="204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11" name="Line 6123"/>
              <p:cNvSpPr>
                <a:spLocks noChangeShapeType="1"/>
              </p:cNvSpPr>
              <p:nvPr/>
            </p:nvSpPr>
            <p:spPr bwMode="auto">
              <a:xfrm flipV="1">
                <a:off x="5688" y="2042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12" name="Line 6124"/>
              <p:cNvSpPr>
                <a:spLocks noChangeShapeType="1"/>
              </p:cNvSpPr>
              <p:nvPr/>
            </p:nvSpPr>
            <p:spPr bwMode="auto">
              <a:xfrm flipH="1">
                <a:off x="5695" y="204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13" name="Line 6125"/>
              <p:cNvSpPr>
                <a:spLocks noChangeShapeType="1"/>
              </p:cNvSpPr>
              <p:nvPr/>
            </p:nvSpPr>
            <p:spPr bwMode="auto">
              <a:xfrm flipH="1">
                <a:off x="5696" y="2042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14" name="Line 6126"/>
              <p:cNvSpPr>
                <a:spLocks noChangeShapeType="1"/>
              </p:cNvSpPr>
              <p:nvPr/>
            </p:nvSpPr>
            <p:spPr bwMode="auto">
              <a:xfrm>
                <a:off x="5702" y="204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15" name="Line 6127"/>
              <p:cNvSpPr>
                <a:spLocks noChangeShapeType="1"/>
              </p:cNvSpPr>
              <p:nvPr/>
            </p:nvSpPr>
            <p:spPr bwMode="auto">
              <a:xfrm flipH="1" flipV="1">
                <a:off x="5703" y="2042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16" name="Line 6128"/>
              <p:cNvSpPr>
                <a:spLocks noChangeShapeType="1"/>
              </p:cNvSpPr>
              <p:nvPr/>
            </p:nvSpPr>
            <p:spPr bwMode="auto">
              <a:xfrm>
                <a:off x="5709" y="204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17" name="Line 6129"/>
              <p:cNvSpPr>
                <a:spLocks noChangeShapeType="1"/>
              </p:cNvSpPr>
              <p:nvPr/>
            </p:nvSpPr>
            <p:spPr bwMode="auto">
              <a:xfrm flipH="1" flipV="1">
                <a:off x="5711" y="2044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18" name="Line 6130"/>
              <p:cNvSpPr>
                <a:spLocks noChangeShapeType="1"/>
              </p:cNvSpPr>
              <p:nvPr/>
            </p:nvSpPr>
            <p:spPr bwMode="auto">
              <a:xfrm>
                <a:off x="5714" y="2045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19" name="Line 6131"/>
              <p:cNvSpPr>
                <a:spLocks noChangeShapeType="1"/>
              </p:cNvSpPr>
              <p:nvPr/>
            </p:nvSpPr>
            <p:spPr bwMode="auto">
              <a:xfrm flipH="1" flipV="1">
                <a:off x="5762" y="2041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20" name="Line 6132"/>
              <p:cNvSpPr>
                <a:spLocks noChangeShapeType="1"/>
              </p:cNvSpPr>
              <p:nvPr/>
            </p:nvSpPr>
            <p:spPr bwMode="auto">
              <a:xfrm>
                <a:off x="5763" y="2044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21" name="Line 6133"/>
              <p:cNvSpPr>
                <a:spLocks noChangeShapeType="1"/>
              </p:cNvSpPr>
              <p:nvPr/>
            </p:nvSpPr>
            <p:spPr bwMode="auto">
              <a:xfrm flipH="1" flipV="1">
                <a:off x="6006" y="2041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22" name="Line 6134"/>
              <p:cNvSpPr>
                <a:spLocks noChangeShapeType="1"/>
              </p:cNvSpPr>
              <p:nvPr/>
            </p:nvSpPr>
            <p:spPr bwMode="auto">
              <a:xfrm>
                <a:off x="6007" y="2044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23" name="Line 6135"/>
              <p:cNvSpPr>
                <a:spLocks noChangeShapeType="1"/>
              </p:cNvSpPr>
              <p:nvPr/>
            </p:nvSpPr>
            <p:spPr bwMode="auto">
              <a:xfrm flipH="1">
                <a:off x="6083" y="2041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24" name="Line 6136"/>
              <p:cNvSpPr>
                <a:spLocks noChangeShapeType="1"/>
              </p:cNvSpPr>
              <p:nvPr/>
            </p:nvSpPr>
            <p:spPr bwMode="auto">
              <a:xfrm flipV="1">
                <a:off x="6083" y="204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25" name="Line 6137"/>
              <p:cNvSpPr>
                <a:spLocks noChangeShapeType="1"/>
              </p:cNvSpPr>
              <p:nvPr/>
            </p:nvSpPr>
            <p:spPr bwMode="auto">
              <a:xfrm flipV="1">
                <a:off x="4439" y="203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26" name="Line 6138"/>
              <p:cNvSpPr>
                <a:spLocks noChangeShapeType="1"/>
              </p:cNvSpPr>
              <p:nvPr/>
            </p:nvSpPr>
            <p:spPr bwMode="auto">
              <a:xfrm>
                <a:off x="4439" y="203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27" name="Line 6139"/>
              <p:cNvSpPr>
                <a:spLocks noChangeShapeType="1"/>
              </p:cNvSpPr>
              <p:nvPr/>
            </p:nvSpPr>
            <p:spPr bwMode="auto">
              <a:xfrm flipH="1" flipV="1">
                <a:off x="4440" y="2035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28" name="Line 6140"/>
              <p:cNvSpPr>
                <a:spLocks noChangeShapeType="1"/>
              </p:cNvSpPr>
              <p:nvPr/>
            </p:nvSpPr>
            <p:spPr bwMode="auto">
              <a:xfrm>
                <a:off x="4443" y="204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29" name="Line 6141"/>
              <p:cNvSpPr>
                <a:spLocks noChangeShapeType="1"/>
              </p:cNvSpPr>
              <p:nvPr/>
            </p:nvSpPr>
            <p:spPr bwMode="auto">
              <a:xfrm flipH="1">
                <a:off x="4511" y="2036"/>
                <a:ext cx="8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30" name="Line 6142"/>
              <p:cNvSpPr>
                <a:spLocks noChangeShapeType="1"/>
              </p:cNvSpPr>
              <p:nvPr/>
            </p:nvSpPr>
            <p:spPr bwMode="auto">
              <a:xfrm flipV="1">
                <a:off x="4519" y="2033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31" name="Line 6143"/>
              <p:cNvSpPr>
                <a:spLocks noChangeShapeType="1"/>
              </p:cNvSpPr>
              <p:nvPr/>
            </p:nvSpPr>
            <p:spPr bwMode="auto">
              <a:xfrm flipH="1" flipV="1">
                <a:off x="4961" y="2033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32" name="Line 6144"/>
              <p:cNvSpPr>
                <a:spLocks noChangeShapeType="1"/>
              </p:cNvSpPr>
              <p:nvPr/>
            </p:nvSpPr>
            <p:spPr bwMode="auto">
              <a:xfrm>
                <a:off x="4966" y="2036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33" name="Line 6145"/>
              <p:cNvSpPr>
                <a:spLocks noChangeShapeType="1"/>
              </p:cNvSpPr>
              <p:nvPr/>
            </p:nvSpPr>
            <p:spPr bwMode="auto">
              <a:xfrm flipH="1" flipV="1">
                <a:off x="4970" y="203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34" name="Line 6146"/>
              <p:cNvSpPr>
                <a:spLocks noChangeShapeType="1"/>
              </p:cNvSpPr>
              <p:nvPr/>
            </p:nvSpPr>
            <p:spPr bwMode="auto">
              <a:xfrm>
                <a:off x="4971" y="204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35" name="Line 6147"/>
              <p:cNvSpPr>
                <a:spLocks noChangeShapeType="1"/>
              </p:cNvSpPr>
              <p:nvPr/>
            </p:nvSpPr>
            <p:spPr bwMode="auto">
              <a:xfrm flipV="1">
                <a:off x="5004" y="2036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36" name="Line 6148"/>
              <p:cNvSpPr>
                <a:spLocks noChangeShapeType="1"/>
              </p:cNvSpPr>
              <p:nvPr/>
            </p:nvSpPr>
            <p:spPr bwMode="auto">
              <a:xfrm flipV="1">
                <a:off x="5008" y="2033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37" name="Line 6149"/>
              <p:cNvSpPr>
                <a:spLocks noChangeShapeType="1"/>
              </p:cNvSpPr>
              <p:nvPr/>
            </p:nvSpPr>
            <p:spPr bwMode="auto">
              <a:xfrm flipV="1">
                <a:off x="5038" y="203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38" name="Line 6150"/>
              <p:cNvSpPr>
                <a:spLocks noChangeShapeType="1"/>
              </p:cNvSpPr>
              <p:nvPr/>
            </p:nvSpPr>
            <p:spPr bwMode="auto">
              <a:xfrm>
                <a:off x="5038" y="2034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39" name="Line 6151"/>
              <p:cNvSpPr>
                <a:spLocks noChangeShapeType="1"/>
              </p:cNvSpPr>
              <p:nvPr/>
            </p:nvSpPr>
            <p:spPr bwMode="auto">
              <a:xfrm flipH="1" flipV="1">
                <a:off x="5040" y="2036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40" name="Line 6152"/>
              <p:cNvSpPr>
                <a:spLocks noChangeShapeType="1"/>
              </p:cNvSpPr>
              <p:nvPr/>
            </p:nvSpPr>
            <p:spPr bwMode="auto">
              <a:xfrm>
                <a:off x="5041" y="204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41" name="Line 6153"/>
              <p:cNvSpPr>
                <a:spLocks noChangeShapeType="1"/>
              </p:cNvSpPr>
              <p:nvPr/>
            </p:nvSpPr>
            <p:spPr bwMode="auto">
              <a:xfrm flipH="1">
                <a:off x="5174" y="2033"/>
                <a:ext cx="6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42" name="Line 6154"/>
              <p:cNvSpPr>
                <a:spLocks noChangeShapeType="1"/>
              </p:cNvSpPr>
              <p:nvPr/>
            </p:nvSpPr>
            <p:spPr bwMode="auto">
              <a:xfrm flipH="1">
                <a:off x="5639" y="204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43" name="Line 6155"/>
              <p:cNvSpPr>
                <a:spLocks noChangeShapeType="1"/>
              </p:cNvSpPr>
              <p:nvPr/>
            </p:nvSpPr>
            <p:spPr bwMode="auto">
              <a:xfrm flipV="1">
                <a:off x="5640" y="2037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44" name="Line 6156"/>
              <p:cNvSpPr>
                <a:spLocks noChangeShapeType="1"/>
              </p:cNvSpPr>
              <p:nvPr/>
            </p:nvSpPr>
            <p:spPr bwMode="auto">
              <a:xfrm flipH="1">
                <a:off x="5645" y="2034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45" name="Line 6157"/>
              <p:cNvSpPr>
                <a:spLocks noChangeShapeType="1"/>
              </p:cNvSpPr>
              <p:nvPr/>
            </p:nvSpPr>
            <p:spPr bwMode="auto">
              <a:xfrm flipV="1">
                <a:off x="5647" y="203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46" name="Line 6158"/>
              <p:cNvSpPr>
                <a:spLocks noChangeShapeType="1"/>
              </p:cNvSpPr>
              <p:nvPr/>
            </p:nvSpPr>
            <p:spPr bwMode="auto">
              <a:xfrm flipH="1" flipV="1">
                <a:off x="5758" y="2033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47" name="Line 6159"/>
              <p:cNvSpPr>
                <a:spLocks noChangeShapeType="1"/>
              </p:cNvSpPr>
              <p:nvPr/>
            </p:nvSpPr>
            <p:spPr bwMode="auto">
              <a:xfrm>
                <a:off x="5761" y="2037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48" name="Line 6160"/>
              <p:cNvSpPr>
                <a:spLocks noChangeShapeType="1"/>
              </p:cNvSpPr>
              <p:nvPr/>
            </p:nvSpPr>
            <p:spPr bwMode="auto">
              <a:xfrm flipH="1" flipV="1">
                <a:off x="6001" y="203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49" name="Line 6161"/>
              <p:cNvSpPr>
                <a:spLocks noChangeShapeType="1"/>
              </p:cNvSpPr>
              <p:nvPr/>
            </p:nvSpPr>
            <p:spPr bwMode="auto">
              <a:xfrm>
                <a:off x="6002" y="2035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50" name="Line 6162"/>
              <p:cNvSpPr>
                <a:spLocks noChangeShapeType="1"/>
              </p:cNvSpPr>
              <p:nvPr/>
            </p:nvSpPr>
            <p:spPr bwMode="auto">
              <a:xfrm flipH="1" flipV="1">
                <a:off x="6003" y="2037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51" name="Line 6163"/>
              <p:cNvSpPr>
                <a:spLocks noChangeShapeType="1"/>
              </p:cNvSpPr>
              <p:nvPr/>
            </p:nvSpPr>
            <p:spPr bwMode="auto">
              <a:xfrm>
                <a:off x="6004" y="204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52" name="Line 6164"/>
              <p:cNvSpPr>
                <a:spLocks noChangeShapeType="1"/>
              </p:cNvSpPr>
              <p:nvPr/>
            </p:nvSpPr>
            <p:spPr bwMode="auto">
              <a:xfrm flipV="1">
                <a:off x="6088" y="2035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53" name="Line 6165"/>
              <p:cNvSpPr>
                <a:spLocks noChangeShapeType="1"/>
              </p:cNvSpPr>
              <p:nvPr/>
            </p:nvSpPr>
            <p:spPr bwMode="auto">
              <a:xfrm>
                <a:off x="6090" y="203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54" name="Line 6166"/>
              <p:cNvSpPr>
                <a:spLocks noChangeShapeType="1"/>
              </p:cNvSpPr>
              <p:nvPr/>
            </p:nvSpPr>
            <p:spPr bwMode="auto">
              <a:xfrm flipH="1" flipV="1">
                <a:off x="4436" y="2025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55" name="Line 6167"/>
              <p:cNvSpPr>
                <a:spLocks noChangeShapeType="1"/>
              </p:cNvSpPr>
              <p:nvPr/>
            </p:nvSpPr>
            <p:spPr bwMode="auto">
              <a:xfrm>
                <a:off x="4437" y="2028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56" name="Line 6168"/>
              <p:cNvSpPr>
                <a:spLocks noChangeShapeType="1"/>
              </p:cNvSpPr>
              <p:nvPr/>
            </p:nvSpPr>
            <p:spPr bwMode="auto">
              <a:xfrm flipH="1">
                <a:off x="4523" y="2029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57" name="Line 6169"/>
              <p:cNvSpPr>
                <a:spLocks noChangeShapeType="1"/>
              </p:cNvSpPr>
              <p:nvPr/>
            </p:nvSpPr>
            <p:spPr bwMode="auto">
              <a:xfrm flipH="1">
                <a:off x="4527" y="2025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58" name="Line 6170"/>
              <p:cNvSpPr>
                <a:spLocks noChangeShapeType="1"/>
              </p:cNvSpPr>
              <p:nvPr/>
            </p:nvSpPr>
            <p:spPr bwMode="auto">
              <a:xfrm flipV="1">
                <a:off x="4944" y="202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59" name="Line 6171"/>
              <p:cNvSpPr>
                <a:spLocks noChangeShapeType="1"/>
              </p:cNvSpPr>
              <p:nvPr/>
            </p:nvSpPr>
            <p:spPr bwMode="auto">
              <a:xfrm>
                <a:off x="4944" y="202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60" name="Line 6172"/>
              <p:cNvSpPr>
                <a:spLocks noChangeShapeType="1"/>
              </p:cNvSpPr>
              <p:nvPr/>
            </p:nvSpPr>
            <p:spPr bwMode="auto">
              <a:xfrm flipH="1" flipV="1">
                <a:off x="4945" y="2027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61" name="Line 6173"/>
              <p:cNvSpPr>
                <a:spLocks noChangeShapeType="1"/>
              </p:cNvSpPr>
              <p:nvPr/>
            </p:nvSpPr>
            <p:spPr bwMode="auto">
              <a:xfrm>
                <a:off x="4949" y="2029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62" name="Line 6174"/>
              <p:cNvSpPr>
                <a:spLocks noChangeShapeType="1"/>
              </p:cNvSpPr>
              <p:nvPr/>
            </p:nvSpPr>
            <p:spPr bwMode="auto">
              <a:xfrm flipH="1" flipV="1">
                <a:off x="4953" y="203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63" name="Line 6175"/>
              <p:cNvSpPr>
                <a:spLocks noChangeShapeType="1"/>
              </p:cNvSpPr>
              <p:nvPr/>
            </p:nvSpPr>
            <p:spPr bwMode="auto">
              <a:xfrm>
                <a:off x="4954" y="2032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64" name="Line 6176"/>
              <p:cNvSpPr>
                <a:spLocks noChangeShapeType="1"/>
              </p:cNvSpPr>
              <p:nvPr/>
            </p:nvSpPr>
            <p:spPr bwMode="auto">
              <a:xfrm flipH="1">
                <a:off x="5011" y="2029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65" name="Line 6177"/>
              <p:cNvSpPr>
                <a:spLocks noChangeShapeType="1"/>
              </p:cNvSpPr>
              <p:nvPr/>
            </p:nvSpPr>
            <p:spPr bwMode="auto">
              <a:xfrm flipV="1">
                <a:off x="5016" y="2026"/>
                <a:ext cx="7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66" name="Line 6178"/>
              <p:cNvSpPr>
                <a:spLocks noChangeShapeType="1"/>
              </p:cNvSpPr>
              <p:nvPr/>
            </p:nvSpPr>
            <p:spPr bwMode="auto">
              <a:xfrm flipH="1">
                <a:off x="5023" y="202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67" name="Line 6179"/>
              <p:cNvSpPr>
                <a:spLocks noChangeShapeType="1"/>
              </p:cNvSpPr>
              <p:nvPr/>
            </p:nvSpPr>
            <p:spPr bwMode="auto">
              <a:xfrm>
                <a:off x="5024" y="2026"/>
                <a:ext cx="8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68" name="Line 6180"/>
              <p:cNvSpPr>
                <a:spLocks noChangeShapeType="1"/>
              </p:cNvSpPr>
              <p:nvPr/>
            </p:nvSpPr>
            <p:spPr bwMode="auto">
              <a:xfrm>
                <a:off x="5032" y="202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69" name="Line 6181"/>
              <p:cNvSpPr>
                <a:spLocks noChangeShapeType="1"/>
              </p:cNvSpPr>
              <p:nvPr/>
            </p:nvSpPr>
            <p:spPr bwMode="auto">
              <a:xfrm flipH="1" flipV="1">
                <a:off x="5032" y="2026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70" name="Line 6182"/>
              <p:cNvSpPr>
                <a:spLocks noChangeShapeType="1"/>
              </p:cNvSpPr>
              <p:nvPr/>
            </p:nvSpPr>
            <p:spPr bwMode="auto">
              <a:xfrm>
                <a:off x="5036" y="2029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71" name="Line 6183"/>
              <p:cNvSpPr>
                <a:spLocks noChangeShapeType="1"/>
              </p:cNvSpPr>
              <p:nvPr/>
            </p:nvSpPr>
            <p:spPr bwMode="auto">
              <a:xfrm flipV="1">
                <a:off x="5180" y="2029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72" name="Line 6184"/>
              <p:cNvSpPr>
                <a:spLocks noChangeShapeType="1"/>
              </p:cNvSpPr>
              <p:nvPr/>
            </p:nvSpPr>
            <p:spPr bwMode="auto">
              <a:xfrm flipH="1">
                <a:off x="5182" y="2025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73" name="Line 6185"/>
              <p:cNvSpPr>
                <a:spLocks noChangeShapeType="1"/>
              </p:cNvSpPr>
              <p:nvPr/>
            </p:nvSpPr>
            <p:spPr bwMode="auto">
              <a:xfrm flipH="1">
                <a:off x="5434" y="202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74" name="Line 6186"/>
              <p:cNvSpPr>
                <a:spLocks noChangeShapeType="1"/>
              </p:cNvSpPr>
              <p:nvPr/>
            </p:nvSpPr>
            <p:spPr bwMode="auto">
              <a:xfrm>
                <a:off x="5435" y="202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75" name="Line 6187"/>
              <p:cNvSpPr>
                <a:spLocks noChangeShapeType="1"/>
              </p:cNvSpPr>
              <p:nvPr/>
            </p:nvSpPr>
            <p:spPr bwMode="auto">
              <a:xfrm>
                <a:off x="5435" y="202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76" name="Line 6188"/>
              <p:cNvSpPr>
                <a:spLocks noChangeShapeType="1"/>
              </p:cNvSpPr>
              <p:nvPr/>
            </p:nvSpPr>
            <p:spPr bwMode="auto">
              <a:xfrm flipH="1">
                <a:off x="5648" y="2026"/>
                <a:ext cx="7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77" name="Line 6189"/>
              <p:cNvSpPr>
                <a:spLocks noChangeShapeType="1"/>
              </p:cNvSpPr>
              <p:nvPr/>
            </p:nvSpPr>
            <p:spPr bwMode="auto">
              <a:xfrm flipV="1">
                <a:off x="5655" y="2025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78" name="Line 6190"/>
              <p:cNvSpPr>
                <a:spLocks noChangeShapeType="1"/>
              </p:cNvSpPr>
              <p:nvPr/>
            </p:nvSpPr>
            <p:spPr bwMode="auto">
              <a:xfrm flipH="1" flipV="1">
                <a:off x="5754" y="2025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79" name="Line 6191"/>
              <p:cNvSpPr>
                <a:spLocks noChangeShapeType="1"/>
              </p:cNvSpPr>
              <p:nvPr/>
            </p:nvSpPr>
            <p:spPr bwMode="auto">
              <a:xfrm>
                <a:off x="5756" y="2027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80" name="Line 6192"/>
              <p:cNvSpPr>
                <a:spLocks noChangeShapeType="1"/>
              </p:cNvSpPr>
              <p:nvPr/>
            </p:nvSpPr>
            <p:spPr bwMode="auto">
              <a:xfrm flipH="1" flipV="1">
                <a:off x="5999" y="2025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81" name="Line 6193"/>
              <p:cNvSpPr>
                <a:spLocks noChangeShapeType="1"/>
              </p:cNvSpPr>
              <p:nvPr/>
            </p:nvSpPr>
            <p:spPr bwMode="auto">
              <a:xfrm>
                <a:off x="6000" y="2029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82" name="Line 6194"/>
              <p:cNvSpPr>
                <a:spLocks noChangeShapeType="1"/>
              </p:cNvSpPr>
              <p:nvPr/>
            </p:nvSpPr>
            <p:spPr bwMode="auto">
              <a:xfrm flipH="1">
                <a:off x="6090" y="2025"/>
                <a:ext cx="1" cy="8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83" name="Line 6195"/>
              <p:cNvSpPr>
                <a:spLocks noChangeShapeType="1"/>
              </p:cNvSpPr>
              <p:nvPr/>
            </p:nvSpPr>
            <p:spPr bwMode="auto">
              <a:xfrm flipH="1" flipV="1">
                <a:off x="4433" y="2016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84" name="Line 6196"/>
              <p:cNvSpPr>
                <a:spLocks noChangeShapeType="1"/>
              </p:cNvSpPr>
              <p:nvPr/>
            </p:nvSpPr>
            <p:spPr bwMode="auto">
              <a:xfrm>
                <a:off x="4435" y="2022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85" name="Line 6197"/>
              <p:cNvSpPr>
                <a:spLocks noChangeShapeType="1"/>
              </p:cNvSpPr>
              <p:nvPr/>
            </p:nvSpPr>
            <p:spPr bwMode="auto">
              <a:xfrm flipV="1">
                <a:off x="4531" y="2019"/>
                <a:ext cx="3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86" name="Line 6198"/>
              <p:cNvSpPr>
                <a:spLocks noChangeShapeType="1"/>
              </p:cNvSpPr>
              <p:nvPr/>
            </p:nvSpPr>
            <p:spPr bwMode="auto">
              <a:xfrm flipH="1">
                <a:off x="4534" y="2016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87" name="Line 6199"/>
              <p:cNvSpPr>
                <a:spLocks noChangeShapeType="1"/>
              </p:cNvSpPr>
              <p:nvPr/>
            </p:nvSpPr>
            <p:spPr bwMode="auto">
              <a:xfrm flipH="1" flipV="1">
                <a:off x="4938" y="2016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88" name="Line 6200"/>
              <p:cNvSpPr>
                <a:spLocks noChangeShapeType="1"/>
              </p:cNvSpPr>
              <p:nvPr/>
            </p:nvSpPr>
            <p:spPr bwMode="auto">
              <a:xfrm>
                <a:off x="4941" y="2021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89" name="Line 6201"/>
              <p:cNvSpPr>
                <a:spLocks noChangeShapeType="1"/>
              </p:cNvSpPr>
              <p:nvPr/>
            </p:nvSpPr>
            <p:spPr bwMode="auto">
              <a:xfrm flipV="1">
                <a:off x="5186" y="2020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90" name="Line 6202"/>
              <p:cNvSpPr>
                <a:spLocks noChangeShapeType="1"/>
              </p:cNvSpPr>
              <p:nvPr/>
            </p:nvSpPr>
            <p:spPr bwMode="auto">
              <a:xfrm flipV="1">
                <a:off x="5190" y="2016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91" name="Line 6203"/>
              <p:cNvSpPr>
                <a:spLocks noChangeShapeType="1"/>
              </p:cNvSpPr>
              <p:nvPr/>
            </p:nvSpPr>
            <p:spPr bwMode="auto">
              <a:xfrm flipH="1" flipV="1">
                <a:off x="5423" y="2016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92" name="Line 6204"/>
              <p:cNvSpPr>
                <a:spLocks noChangeShapeType="1"/>
              </p:cNvSpPr>
              <p:nvPr/>
            </p:nvSpPr>
            <p:spPr bwMode="auto">
              <a:xfrm>
                <a:off x="5424" y="2019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93" name="Line 6205"/>
              <p:cNvSpPr>
                <a:spLocks noChangeShapeType="1"/>
              </p:cNvSpPr>
              <p:nvPr/>
            </p:nvSpPr>
            <p:spPr bwMode="auto">
              <a:xfrm flipH="1" flipV="1">
                <a:off x="5427" y="2021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94" name="Line 6206"/>
              <p:cNvSpPr>
                <a:spLocks noChangeShapeType="1"/>
              </p:cNvSpPr>
              <p:nvPr/>
            </p:nvSpPr>
            <p:spPr bwMode="auto">
              <a:xfrm>
                <a:off x="5429" y="2022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95" name="Line 6207"/>
              <p:cNvSpPr>
                <a:spLocks noChangeShapeType="1"/>
              </p:cNvSpPr>
              <p:nvPr/>
            </p:nvSpPr>
            <p:spPr bwMode="auto">
              <a:xfrm flipH="1">
                <a:off x="5435" y="2016"/>
                <a:ext cx="3" cy="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96" name="Line 6208"/>
              <p:cNvSpPr>
                <a:spLocks noChangeShapeType="1"/>
              </p:cNvSpPr>
              <p:nvPr/>
            </p:nvSpPr>
            <p:spPr bwMode="auto">
              <a:xfrm flipV="1">
                <a:off x="5658" y="2018"/>
                <a:ext cx="7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97" name="Line 6209"/>
              <p:cNvSpPr>
                <a:spLocks noChangeShapeType="1"/>
              </p:cNvSpPr>
              <p:nvPr/>
            </p:nvSpPr>
            <p:spPr bwMode="auto">
              <a:xfrm flipV="1">
                <a:off x="5665" y="2016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98" name="Line 6210"/>
              <p:cNvSpPr>
                <a:spLocks noChangeShapeType="1"/>
              </p:cNvSpPr>
              <p:nvPr/>
            </p:nvSpPr>
            <p:spPr bwMode="auto">
              <a:xfrm flipH="1">
                <a:off x="5741" y="201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99" name="Line 6211"/>
              <p:cNvSpPr>
                <a:spLocks noChangeShapeType="1"/>
              </p:cNvSpPr>
              <p:nvPr/>
            </p:nvSpPr>
            <p:spPr bwMode="auto">
              <a:xfrm flipH="1" flipV="1">
                <a:off x="5742" y="2016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00" name="Line 6212"/>
              <p:cNvSpPr>
                <a:spLocks noChangeShapeType="1"/>
              </p:cNvSpPr>
              <p:nvPr/>
            </p:nvSpPr>
            <p:spPr bwMode="auto">
              <a:xfrm>
                <a:off x="5748" y="2019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01" name="Line 6213"/>
              <p:cNvSpPr>
                <a:spLocks noChangeShapeType="1"/>
              </p:cNvSpPr>
              <p:nvPr/>
            </p:nvSpPr>
            <p:spPr bwMode="auto">
              <a:xfrm flipH="1" flipV="1">
                <a:off x="5752" y="202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02" name="Line 6214"/>
              <p:cNvSpPr>
                <a:spLocks noChangeShapeType="1"/>
              </p:cNvSpPr>
              <p:nvPr/>
            </p:nvSpPr>
            <p:spPr bwMode="auto">
              <a:xfrm>
                <a:off x="5753" y="202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03" name="Line 6215"/>
              <p:cNvSpPr>
                <a:spLocks noChangeShapeType="1"/>
              </p:cNvSpPr>
              <p:nvPr/>
            </p:nvSpPr>
            <p:spPr bwMode="auto">
              <a:xfrm flipH="1" flipV="1">
                <a:off x="5996" y="2016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04" name="Line 6216"/>
              <p:cNvSpPr>
                <a:spLocks noChangeShapeType="1"/>
              </p:cNvSpPr>
              <p:nvPr/>
            </p:nvSpPr>
            <p:spPr bwMode="auto">
              <a:xfrm>
                <a:off x="5997" y="2022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05" name="Line 6217"/>
              <p:cNvSpPr>
                <a:spLocks noChangeShapeType="1"/>
              </p:cNvSpPr>
              <p:nvPr/>
            </p:nvSpPr>
            <p:spPr bwMode="auto">
              <a:xfrm flipV="1">
                <a:off x="6091" y="2016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06" name="Line 6218"/>
              <p:cNvSpPr>
                <a:spLocks noChangeShapeType="1"/>
              </p:cNvSpPr>
              <p:nvPr/>
            </p:nvSpPr>
            <p:spPr bwMode="auto">
              <a:xfrm>
                <a:off x="6091" y="202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07" name="Line 6219"/>
              <p:cNvSpPr>
                <a:spLocks noChangeShapeType="1"/>
              </p:cNvSpPr>
              <p:nvPr/>
            </p:nvSpPr>
            <p:spPr bwMode="auto">
              <a:xfrm flipH="1" flipV="1">
                <a:off x="4432" y="2010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08" name="Line 6220"/>
              <p:cNvSpPr>
                <a:spLocks noChangeShapeType="1"/>
              </p:cNvSpPr>
              <p:nvPr/>
            </p:nvSpPr>
            <p:spPr bwMode="auto">
              <a:xfrm>
                <a:off x="4433" y="201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09" name="Line 6221"/>
              <p:cNvSpPr>
                <a:spLocks noChangeShapeType="1"/>
              </p:cNvSpPr>
              <p:nvPr/>
            </p:nvSpPr>
            <p:spPr bwMode="auto">
              <a:xfrm flipH="1">
                <a:off x="4536" y="2010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10" name="Line 6222"/>
              <p:cNvSpPr>
                <a:spLocks noChangeShapeType="1"/>
              </p:cNvSpPr>
              <p:nvPr/>
            </p:nvSpPr>
            <p:spPr bwMode="auto">
              <a:xfrm>
                <a:off x="4536" y="201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11" name="Line 6223"/>
              <p:cNvSpPr>
                <a:spLocks noChangeShapeType="1"/>
              </p:cNvSpPr>
              <p:nvPr/>
            </p:nvSpPr>
            <p:spPr bwMode="auto">
              <a:xfrm>
                <a:off x="4937" y="2010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12" name="Line 6224"/>
              <p:cNvSpPr>
                <a:spLocks noChangeShapeType="1"/>
              </p:cNvSpPr>
              <p:nvPr/>
            </p:nvSpPr>
            <p:spPr bwMode="auto">
              <a:xfrm flipH="1" flipV="1">
                <a:off x="4937" y="201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13" name="Line 6225"/>
              <p:cNvSpPr>
                <a:spLocks noChangeShapeType="1"/>
              </p:cNvSpPr>
              <p:nvPr/>
            </p:nvSpPr>
            <p:spPr bwMode="auto">
              <a:xfrm>
                <a:off x="4938" y="201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14" name="Line 6226"/>
              <p:cNvSpPr>
                <a:spLocks noChangeShapeType="1"/>
              </p:cNvSpPr>
              <p:nvPr/>
            </p:nvSpPr>
            <p:spPr bwMode="auto">
              <a:xfrm flipH="1">
                <a:off x="5196" y="2015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15" name="Line 6227"/>
              <p:cNvSpPr>
                <a:spLocks noChangeShapeType="1"/>
              </p:cNvSpPr>
              <p:nvPr/>
            </p:nvSpPr>
            <p:spPr bwMode="auto">
              <a:xfrm flipV="1">
                <a:off x="5198" y="201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16" name="Line 6228"/>
              <p:cNvSpPr>
                <a:spLocks noChangeShapeType="1"/>
              </p:cNvSpPr>
              <p:nvPr/>
            </p:nvSpPr>
            <p:spPr bwMode="auto">
              <a:xfrm flipH="1">
                <a:off x="5200" y="2012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17" name="Line 6229"/>
              <p:cNvSpPr>
                <a:spLocks noChangeShapeType="1"/>
              </p:cNvSpPr>
              <p:nvPr/>
            </p:nvSpPr>
            <p:spPr bwMode="auto">
              <a:xfrm flipV="1">
                <a:off x="5205" y="2010"/>
                <a:ext cx="7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18" name="Line 6230"/>
              <p:cNvSpPr>
                <a:spLocks noChangeShapeType="1"/>
              </p:cNvSpPr>
              <p:nvPr/>
            </p:nvSpPr>
            <p:spPr bwMode="auto">
              <a:xfrm flipH="1" flipV="1">
                <a:off x="5421" y="2010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19" name="Line 6231"/>
              <p:cNvSpPr>
                <a:spLocks noChangeShapeType="1"/>
              </p:cNvSpPr>
              <p:nvPr/>
            </p:nvSpPr>
            <p:spPr bwMode="auto">
              <a:xfrm>
                <a:off x="5422" y="201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20" name="Line 6232"/>
              <p:cNvSpPr>
                <a:spLocks noChangeShapeType="1"/>
              </p:cNvSpPr>
              <p:nvPr/>
            </p:nvSpPr>
            <p:spPr bwMode="auto">
              <a:xfrm flipH="1" flipV="1">
                <a:off x="5437" y="2010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21" name="Line 6233"/>
              <p:cNvSpPr>
                <a:spLocks noChangeShapeType="1"/>
              </p:cNvSpPr>
              <p:nvPr/>
            </p:nvSpPr>
            <p:spPr bwMode="auto">
              <a:xfrm>
                <a:off x="5438" y="201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5523" name="Group 6435"/>
            <p:cNvGrpSpPr>
              <a:grpSpLocks/>
            </p:cNvGrpSpPr>
            <p:nvPr/>
          </p:nvGrpSpPr>
          <p:grpSpPr bwMode="auto">
            <a:xfrm>
              <a:off x="4431" y="1962"/>
              <a:ext cx="1658" cy="56"/>
              <a:chOff x="4432" y="1961"/>
              <a:chExt cx="1659" cy="56"/>
            </a:xfrm>
          </p:grpSpPr>
          <p:sp>
            <p:nvSpPr>
              <p:cNvPr id="95323" name="Line 6235"/>
              <p:cNvSpPr>
                <a:spLocks noChangeShapeType="1"/>
              </p:cNvSpPr>
              <p:nvPr/>
            </p:nvSpPr>
            <p:spPr bwMode="auto">
              <a:xfrm flipH="1">
                <a:off x="5666" y="2011"/>
                <a:ext cx="7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24" name="Line 6236"/>
              <p:cNvSpPr>
                <a:spLocks noChangeShapeType="1"/>
              </p:cNvSpPr>
              <p:nvPr/>
            </p:nvSpPr>
            <p:spPr bwMode="auto">
              <a:xfrm flipV="1">
                <a:off x="5673" y="201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25" name="Line 6237"/>
              <p:cNvSpPr>
                <a:spLocks noChangeShapeType="1"/>
              </p:cNvSpPr>
              <p:nvPr/>
            </p:nvSpPr>
            <p:spPr bwMode="auto">
              <a:xfrm flipH="1">
                <a:off x="5700" y="2010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26" name="Line 6238"/>
              <p:cNvSpPr>
                <a:spLocks noChangeShapeType="1"/>
              </p:cNvSpPr>
              <p:nvPr/>
            </p:nvSpPr>
            <p:spPr bwMode="auto">
              <a:xfrm flipH="1" flipV="1">
                <a:off x="5703" y="2010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27" name="Line 6239"/>
              <p:cNvSpPr>
                <a:spLocks noChangeShapeType="1"/>
              </p:cNvSpPr>
              <p:nvPr/>
            </p:nvSpPr>
            <p:spPr bwMode="auto">
              <a:xfrm>
                <a:off x="5710" y="201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28" name="Line 6240"/>
              <p:cNvSpPr>
                <a:spLocks noChangeShapeType="1"/>
              </p:cNvSpPr>
              <p:nvPr/>
            </p:nvSpPr>
            <p:spPr bwMode="auto">
              <a:xfrm flipH="1" flipV="1">
                <a:off x="5711" y="201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29" name="Line 6241"/>
              <p:cNvSpPr>
                <a:spLocks noChangeShapeType="1"/>
              </p:cNvSpPr>
              <p:nvPr/>
            </p:nvSpPr>
            <p:spPr bwMode="auto">
              <a:xfrm>
                <a:off x="5716" y="2013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30" name="Line 6242"/>
              <p:cNvSpPr>
                <a:spLocks noChangeShapeType="1"/>
              </p:cNvSpPr>
              <p:nvPr/>
            </p:nvSpPr>
            <p:spPr bwMode="auto">
              <a:xfrm>
                <a:off x="5719" y="2014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31" name="Line 6243"/>
              <p:cNvSpPr>
                <a:spLocks noChangeShapeType="1"/>
              </p:cNvSpPr>
              <p:nvPr/>
            </p:nvSpPr>
            <p:spPr bwMode="auto">
              <a:xfrm>
                <a:off x="5723" y="2014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32" name="Line 6244"/>
              <p:cNvSpPr>
                <a:spLocks noChangeShapeType="1"/>
              </p:cNvSpPr>
              <p:nvPr/>
            </p:nvSpPr>
            <p:spPr bwMode="auto">
              <a:xfrm>
                <a:off x="5727" y="201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33" name="Line 6245"/>
              <p:cNvSpPr>
                <a:spLocks noChangeShapeType="1"/>
              </p:cNvSpPr>
              <p:nvPr/>
            </p:nvSpPr>
            <p:spPr bwMode="auto">
              <a:xfrm>
                <a:off x="5728" y="2015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34" name="Line 6246"/>
              <p:cNvSpPr>
                <a:spLocks noChangeShapeType="1"/>
              </p:cNvSpPr>
              <p:nvPr/>
            </p:nvSpPr>
            <p:spPr bwMode="auto">
              <a:xfrm flipV="1">
                <a:off x="5734" y="2015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35" name="Line 6247"/>
              <p:cNvSpPr>
                <a:spLocks noChangeShapeType="1"/>
              </p:cNvSpPr>
              <p:nvPr/>
            </p:nvSpPr>
            <p:spPr bwMode="auto">
              <a:xfrm>
                <a:off x="5736" y="201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36" name="Line 6248"/>
              <p:cNvSpPr>
                <a:spLocks noChangeShapeType="1"/>
              </p:cNvSpPr>
              <p:nvPr/>
            </p:nvSpPr>
            <p:spPr bwMode="auto">
              <a:xfrm>
                <a:off x="5997" y="2010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37" name="Line 6249"/>
              <p:cNvSpPr>
                <a:spLocks noChangeShapeType="1"/>
              </p:cNvSpPr>
              <p:nvPr/>
            </p:nvSpPr>
            <p:spPr bwMode="auto">
              <a:xfrm>
                <a:off x="5996" y="201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38" name="Line 6250"/>
              <p:cNvSpPr>
                <a:spLocks noChangeShapeType="1"/>
              </p:cNvSpPr>
              <p:nvPr/>
            </p:nvSpPr>
            <p:spPr bwMode="auto">
              <a:xfrm>
                <a:off x="6090" y="201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39" name="Line 6251"/>
              <p:cNvSpPr>
                <a:spLocks noChangeShapeType="1"/>
              </p:cNvSpPr>
              <p:nvPr/>
            </p:nvSpPr>
            <p:spPr bwMode="auto">
              <a:xfrm flipV="1">
                <a:off x="6090" y="201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40" name="Line 6252"/>
              <p:cNvSpPr>
                <a:spLocks noChangeShapeType="1"/>
              </p:cNvSpPr>
              <p:nvPr/>
            </p:nvSpPr>
            <p:spPr bwMode="auto">
              <a:xfrm>
                <a:off x="6090" y="201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41" name="Line 6253"/>
              <p:cNvSpPr>
                <a:spLocks noChangeShapeType="1"/>
              </p:cNvSpPr>
              <p:nvPr/>
            </p:nvSpPr>
            <p:spPr bwMode="auto">
              <a:xfrm flipH="1">
                <a:off x="4432" y="2001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42" name="Line 6254"/>
              <p:cNvSpPr>
                <a:spLocks noChangeShapeType="1"/>
              </p:cNvSpPr>
              <p:nvPr/>
            </p:nvSpPr>
            <p:spPr bwMode="auto">
              <a:xfrm flipV="1">
                <a:off x="4432" y="200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43" name="Line 6255"/>
              <p:cNvSpPr>
                <a:spLocks noChangeShapeType="1"/>
              </p:cNvSpPr>
              <p:nvPr/>
            </p:nvSpPr>
            <p:spPr bwMode="auto">
              <a:xfrm flipH="1" flipV="1">
                <a:off x="4536" y="2001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44" name="Line 6256"/>
              <p:cNvSpPr>
                <a:spLocks noChangeShapeType="1"/>
              </p:cNvSpPr>
              <p:nvPr/>
            </p:nvSpPr>
            <p:spPr bwMode="auto">
              <a:xfrm>
                <a:off x="4537" y="2007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45" name="Line 6257"/>
              <p:cNvSpPr>
                <a:spLocks noChangeShapeType="1"/>
              </p:cNvSpPr>
              <p:nvPr/>
            </p:nvSpPr>
            <p:spPr bwMode="auto">
              <a:xfrm flipV="1">
                <a:off x="4937" y="2001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46" name="Line 6258"/>
              <p:cNvSpPr>
                <a:spLocks noChangeShapeType="1"/>
              </p:cNvSpPr>
              <p:nvPr/>
            </p:nvSpPr>
            <p:spPr bwMode="auto">
              <a:xfrm flipH="1">
                <a:off x="5023" y="200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47" name="Line 6259"/>
              <p:cNvSpPr>
                <a:spLocks noChangeShapeType="1"/>
              </p:cNvSpPr>
              <p:nvPr/>
            </p:nvSpPr>
            <p:spPr bwMode="auto">
              <a:xfrm>
                <a:off x="5024" y="200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48" name="Line 6260"/>
              <p:cNvSpPr>
                <a:spLocks noChangeShapeType="1"/>
              </p:cNvSpPr>
              <p:nvPr/>
            </p:nvSpPr>
            <p:spPr bwMode="auto">
              <a:xfrm flipH="1" flipV="1">
                <a:off x="5024" y="2003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49" name="Line 6261"/>
              <p:cNvSpPr>
                <a:spLocks noChangeShapeType="1"/>
              </p:cNvSpPr>
              <p:nvPr/>
            </p:nvSpPr>
            <p:spPr bwMode="auto">
              <a:xfrm>
                <a:off x="5029" y="2006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50" name="Line 6262"/>
              <p:cNvSpPr>
                <a:spLocks noChangeShapeType="1"/>
              </p:cNvSpPr>
              <p:nvPr/>
            </p:nvSpPr>
            <p:spPr bwMode="auto">
              <a:xfrm flipH="1">
                <a:off x="5032" y="200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51" name="Line 6263"/>
              <p:cNvSpPr>
                <a:spLocks noChangeShapeType="1"/>
              </p:cNvSpPr>
              <p:nvPr/>
            </p:nvSpPr>
            <p:spPr bwMode="auto">
              <a:xfrm flipH="1">
                <a:off x="5033" y="2007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52" name="Line 6264"/>
              <p:cNvSpPr>
                <a:spLocks noChangeShapeType="1"/>
              </p:cNvSpPr>
              <p:nvPr/>
            </p:nvSpPr>
            <p:spPr bwMode="auto">
              <a:xfrm flipV="1">
                <a:off x="5040" y="2006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53" name="Line 6265"/>
              <p:cNvSpPr>
                <a:spLocks noChangeShapeType="1"/>
              </p:cNvSpPr>
              <p:nvPr/>
            </p:nvSpPr>
            <p:spPr bwMode="auto">
              <a:xfrm flipH="1">
                <a:off x="5044" y="2004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54" name="Line 6266"/>
              <p:cNvSpPr>
                <a:spLocks noChangeShapeType="1"/>
              </p:cNvSpPr>
              <p:nvPr/>
            </p:nvSpPr>
            <p:spPr bwMode="auto">
              <a:xfrm flipV="1">
                <a:off x="5048" y="2001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55" name="Line 6267"/>
              <p:cNvSpPr>
                <a:spLocks noChangeShapeType="1"/>
              </p:cNvSpPr>
              <p:nvPr/>
            </p:nvSpPr>
            <p:spPr bwMode="auto">
              <a:xfrm flipH="1">
                <a:off x="5212" y="200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56" name="Line 6268"/>
              <p:cNvSpPr>
                <a:spLocks noChangeShapeType="1"/>
              </p:cNvSpPr>
              <p:nvPr/>
            </p:nvSpPr>
            <p:spPr bwMode="auto">
              <a:xfrm flipV="1">
                <a:off x="5213" y="2001"/>
                <a:ext cx="8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57" name="Line 6269"/>
              <p:cNvSpPr>
                <a:spLocks noChangeShapeType="1"/>
              </p:cNvSpPr>
              <p:nvPr/>
            </p:nvSpPr>
            <p:spPr bwMode="auto">
              <a:xfrm flipH="1">
                <a:off x="5421" y="2005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58" name="Line 6270"/>
              <p:cNvSpPr>
                <a:spLocks noChangeShapeType="1"/>
              </p:cNvSpPr>
              <p:nvPr/>
            </p:nvSpPr>
            <p:spPr bwMode="auto">
              <a:xfrm flipH="1" flipV="1">
                <a:off x="5427" y="2005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59" name="Line 6271"/>
              <p:cNvSpPr>
                <a:spLocks noChangeShapeType="1"/>
              </p:cNvSpPr>
              <p:nvPr/>
            </p:nvSpPr>
            <p:spPr bwMode="auto">
              <a:xfrm flipH="1">
                <a:off x="5430" y="2006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60" name="Line 6272"/>
              <p:cNvSpPr>
                <a:spLocks noChangeShapeType="1"/>
              </p:cNvSpPr>
              <p:nvPr/>
            </p:nvSpPr>
            <p:spPr bwMode="auto">
              <a:xfrm flipH="1" flipV="1">
                <a:off x="5435" y="2006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61" name="Line 6273"/>
              <p:cNvSpPr>
                <a:spLocks noChangeShapeType="1"/>
              </p:cNvSpPr>
              <p:nvPr/>
            </p:nvSpPr>
            <p:spPr bwMode="auto">
              <a:xfrm>
                <a:off x="5436" y="200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62" name="Line 6274"/>
              <p:cNvSpPr>
                <a:spLocks noChangeShapeType="1"/>
              </p:cNvSpPr>
              <p:nvPr/>
            </p:nvSpPr>
            <p:spPr bwMode="auto">
              <a:xfrm flipH="1">
                <a:off x="5675" y="2007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63" name="Line 6275"/>
              <p:cNvSpPr>
                <a:spLocks noChangeShapeType="1"/>
              </p:cNvSpPr>
              <p:nvPr/>
            </p:nvSpPr>
            <p:spPr bwMode="auto">
              <a:xfrm flipH="1">
                <a:off x="5680" y="200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64" name="Line 6276"/>
              <p:cNvSpPr>
                <a:spLocks noChangeShapeType="1"/>
              </p:cNvSpPr>
              <p:nvPr/>
            </p:nvSpPr>
            <p:spPr bwMode="auto">
              <a:xfrm flipH="1">
                <a:off x="5681" y="2007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65" name="Line 6277"/>
              <p:cNvSpPr>
                <a:spLocks noChangeShapeType="1"/>
              </p:cNvSpPr>
              <p:nvPr/>
            </p:nvSpPr>
            <p:spPr bwMode="auto">
              <a:xfrm flipH="1">
                <a:off x="5688" y="2007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66" name="Line 6278"/>
              <p:cNvSpPr>
                <a:spLocks noChangeShapeType="1"/>
              </p:cNvSpPr>
              <p:nvPr/>
            </p:nvSpPr>
            <p:spPr bwMode="auto">
              <a:xfrm>
                <a:off x="5690" y="2007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67" name="Line 6279"/>
              <p:cNvSpPr>
                <a:spLocks noChangeShapeType="1"/>
              </p:cNvSpPr>
              <p:nvPr/>
            </p:nvSpPr>
            <p:spPr bwMode="auto">
              <a:xfrm flipH="1" flipV="1">
                <a:off x="5696" y="200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68" name="Line 6280"/>
              <p:cNvSpPr>
                <a:spLocks noChangeShapeType="1"/>
              </p:cNvSpPr>
              <p:nvPr/>
            </p:nvSpPr>
            <p:spPr bwMode="auto">
              <a:xfrm>
                <a:off x="5697" y="2008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69" name="Line 6281"/>
              <p:cNvSpPr>
                <a:spLocks noChangeShapeType="1"/>
              </p:cNvSpPr>
              <p:nvPr/>
            </p:nvSpPr>
            <p:spPr bwMode="auto">
              <a:xfrm flipH="1">
                <a:off x="5999" y="200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70" name="Line 6282"/>
              <p:cNvSpPr>
                <a:spLocks noChangeShapeType="1"/>
              </p:cNvSpPr>
              <p:nvPr/>
            </p:nvSpPr>
            <p:spPr bwMode="auto">
              <a:xfrm flipV="1">
                <a:off x="5997" y="2006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71" name="Line 6283"/>
              <p:cNvSpPr>
                <a:spLocks noChangeShapeType="1"/>
              </p:cNvSpPr>
              <p:nvPr/>
            </p:nvSpPr>
            <p:spPr bwMode="auto">
              <a:xfrm flipH="1" flipV="1">
                <a:off x="6087" y="2001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72" name="Line 6284"/>
              <p:cNvSpPr>
                <a:spLocks noChangeShapeType="1"/>
              </p:cNvSpPr>
              <p:nvPr/>
            </p:nvSpPr>
            <p:spPr bwMode="auto">
              <a:xfrm>
                <a:off x="6088" y="2004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73" name="Line 6285"/>
              <p:cNvSpPr>
                <a:spLocks noChangeShapeType="1"/>
              </p:cNvSpPr>
              <p:nvPr/>
            </p:nvSpPr>
            <p:spPr bwMode="auto">
              <a:xfrm flipH="1">
                <a:off x="4433" y="1993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74" name="Line 6286"/>
              <p:cNvSpPr>
                <a:spLocks noChangeShapeType="1"/>
              </p:cNvSpPr>
              <p:nvPr/>
            </p:nvSpPr>
            <p:spPr bwMode="auto">
              <a:xfrm flipV="1">
                <a:off x="4433" y="199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75" name="Line 6287"/>
              <p:cNvSpPr>
                <a:spLocks noChangeShapeType="1"/>
              </p:cNvSpPr>
              <p:nvPr/>
            </p:nvSpPr>
            <p:spPr bwMode="auto">
              <a:xfrm>
                <a:off x="4533" y="1993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76" name="Line 6288"/>
              <p:cNvSpPr>
                <a:spLocks noChangeShapeType="1"/>
              </p:cNvSpPr>
              <p:nvPr/>
            </p:nvSpPr>
            <p:spPr bwMode="auto">
              <a:xfrm flipH="1" flipV="1">
                <a:off x="4534" y="1997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77" name="Line 6289"/>
              <p:cNvSpPr>
                <a:spLocks noChangeShapeType="1"/>
              </p:cNvSpPr>
              <p:nvPr/>
            </p:nvSpPr>
            <p:spPr bwMode="auto">
              <a:xfrm>
                <a:off x="4536" y="200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78" name="Line 6290"/>
              <p:cNvSpPr>
                <a:spLocks noChangeShapeType="1"/>
              </p:cNvSpPr>
              <p:nvPr/>
            </p:nvSpPr>
            <p:spPr bwMode="auto">
              <a:xfrm flipH="1">
                <a:off x="4937" y="1996"/>
                <a:ext cx="8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79" name="Line 6291"/>
              <p:cNvSpPr>
                <a:spLocks noChangeShapeType="1"/>
              </p:cNvSpPr>
              <p:nvPr/>
            </p:nvSpPr>
            <p:spPr bwMode="auto">
              <a:xfrm flipH="1" flipV="1">
                <a:off x="4945" y="1996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80" name="Line 6292"/>
              <p:cNvSpPr>
                <a:spLocks noChangeShapeType="1"/>
              </p:cNvSpPr>
              <p:nvPr/>
            </p:nvSpPr>
            <p:spPr bwMode="auto">
              <a:xfrm flipH="1">
                <a:off x="4949" y="1998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81" name="Line 6293"/>
              <p:cNvSpPr>
                <a:spLocks noChangeShapeType="1"/>
              </p:cNvSpPr>
              <p:nvPr/>
            </p:nvSpPr>
            <p:spPr bwMode="auto">
              <a:xfrm flipH="1" flipV="1">
                <a:off x="4953" y="199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82" name="Line 6294"/>
              <p:cNvSpPr>
                <a:spLocks noChangeShapeType="1"/>
              </p:cNvSpPr>
              <p:nvPr/>
            </p:nvSpPr>
            <p:spPr bwMode="auto">
              <a:xfrm>
                <a:off x="4954" y="1999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83" name="Line 6295"/>
              <p:cNvSpPr>
                <a:spLocks noChangeShapeType="1"/>
              </p:cNvSpPr>
              <p:nvPr/>
            </p:nvSpPr>
            <p:spPr bwMode="auto">
              <a:xfrm flipV="1">
                <a:off x="4961" y="1998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84" name="Line 6296"/>
              <p:cNvSpPr>
                <a:spLocks noChangeShapeType="1"/>
              </p:cNvSpPr>
              <p:nvPr/>
            </p:nvSpPr>
            <p:spPr bwMode="auto">
              <a:xfrm flipH="1">
                <a:off x="4965" y="1996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85" name="Line 6297"/>
              <p:cNvSpPr>
                <a:spLocks noChangeShapeType="1"/>
              </p:cNvSpPr>
              <p:nvPr/>
            </p:nvSpPr>
            <p:spPr bwMode="auto">
              <a:xfrm flipV="1">
                <a:off x="4970" y="1993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86" name="Line 6298"/>
              <p:cNvSpPr>
                <a:spLocks noChangeShapeType="1"/>
              </p:cNvSpPr>
              <p:nvPr/>
            </p:nvSpPr>
            <p:spPr bwMode="auto">
              <a:xfrm flipH="1" flipV="1">
                <a:off x="5016" y="1993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87" name="Line 6299"/>
              <p:cNvSpPr>
                <a:spLocks noChangeShapeType="1"/>
              </p:cNvSpPr>
              <p:nvPr/>
            </p:nvSpPr>
            <p:spPr bwMode="auto">
              <a:xfrm>
                <a:off x="5019" y="1998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88" name="Line 6300"/>
              <p:cNvSpPr>
                <a:spLocks noChangeShapeType="1"/>
              </p:cNvSpPr>
              <p:nvPr/>
            </p:nvSpPr>
            <p:spPr bwMode="auto">
              <a:xfrm flipH="1">
                <a:off x="5052" y="1999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89" name="Line 6301"/>
              <p:cNvSpPr>
                <a:spLocks noChangeShapeType="1"/>
              </p:cNvSpPr>
              <p:nvPr/>
            </p:nvSpPr>
            <p:spPr bwMode="auto">
              <a:xfrm flipV="1">
                <a:off x="5057" y="1993"/>
                <a:ext cx="6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90" name="Line 6302"/>
              <p:cNvSpPr>
                <a:spLocks noChangeShapeType="1"/>
              </p:cNvSpPr>
              <p:nvPr/>
            </p:nvSpPr>
            <p:spPr bwMode="auto">
              <a:xfrm flipH="1" flipV="1">
                <a:off x="5139" y="1993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91" name="Line 6303"/>
              <p:cNvSpPr>
                <a:spLocks noChangeShapeType="1"/>
              </p:cNvSpPr>
              <p:nvPr/>
            </p:nvSpPr>
            <p:spPr bwMode="auto">
              <a:xfrm>
                <a:off x="5142" y="199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92" name="Line 6304"/>
              <p:cNvSpPr>
                <a:spLocks noChangeShapeType="1"/>
              </p:cNvSpPr>
              <p:nvPr/>
            </p:nvSpPr>
            <p:spPr bwMode="auto">
              <a:xfrm flipH="1" flipV="1">
                <a:off x="5144" y="1994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93" name="Line 6305"/>
              <p:cNvSpPr>
                <a:spLocks noChangeShapeType="1"/>
              </p:cNvSpPr>
              <p:nvPr/>
            </p:nvSpPr>
            <p:spPr bwMode="auto">
              <a:xfrm>
                <a:off x="5147" y="1996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94" name="Line 6306"/>
              <p:cNvSpPr>
                <a:spLocks noChangeShapeType="1"/>
              </p:cNvSpPr>
              <p:nvPr/>
            </p:nvSpPr>
            <p:spPr bwMode="auto">
              <a:xfrm>
                <a:off x="5151" y="1997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95" name="Line 6307"/>
              <p:cNvSpPr>
                <a:spLocks noChangeShapeType="1"/>
              </p:cNvSpPr>
              <p:nvPr/>
            </p:nvSpPr>
            <p:spPr bwMode="auto">
              <a:xfrm>
                <a:off x="5154" y="19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96" name="Line 6308"/>
              <p:cNvSpPr>
                <a:spLocks noChangeShapeType="1"/>
              </p:cNvSpPr>
              <p:nvPr/>
            </p:nvSpPr>
            <p:spPr bwMode="auto">
              <a:xfrm flipV="1">
                <a:off x="5159" y="1997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97" name="Line 6309"/>
              <p:cNvSpPr>
                <a:spLocks noChangeShapeType="1"/>
              </p:cNvSpPr>
              <p:nvPr/>
            </p:nvSpPr>
            <p:spPr bwMode="auto">
              <a:xfrm flipH="1">
                <a:off x="5163" y="1997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98" name="Line 6310"/>
              <p:cNvSpPr>
                <a:spLocks noChangeShapeType="1"/>
              </p:cNvSpPr>
              <p:nvPr/>
            </p:nvSpPr>
            <p:spPr bwMode="auto">
              <a:xfrm flipV="1">
                <a:off x="5167" y="1993"/>
                <a:ext cx="7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99" name="Line 6311"/>
              <p:cNvSpPr>
                <a:spLocks noChangeShapeType="1"/>
              </p:cNvSpPr>
              <p:nvPr/>
            </p:nvSpPr>
            <p:spPr bwMode="auto">
              <a:xfrm flipV="1">
                <a:off x="5221" y="199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00" name="Line 6312"/>
              <p:cNvSpPr>
                <a:spLocks noChangeShapeType="1"/>
              </p:cNvSpPr>
              <p:nvPr/>
            </p:nvSpPr>
            <p:spPr bwMode="auto">
              <a:xfrm flipH="1">
                <a:off x="5222" y="1993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01" name="Line 6313"/>
              <p:cNvSpPr>
                <a:spLocks noChangeShapeType="1"/>
              </p:cNvSpPr>
              <p:nvPr/>
            </p:nvSpPr>
            <p:spPr bwMode="auto">
              <a:xfrm flipV="1">
                <a:off x="6000" y="1996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02" name="Line 6314"/>
              <p:cNvSpPr>
                <a:spLocks noChangeShapeType="1"/>
              </p:cNvSpPr>
              <p:nvPr/>
            </p:nvSpPr>
            <p:spPr bwMode="auto">
              <a:xfrm flipH="1">
                <a:off x="6003" y="1993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03" name="Line 6315"/>
              <p:cNvSpPr>
                <a:spLocks noChangeShapeType="1"/>
              </p:cNvSpPr>
              <p:nvPr/>
            </p:nvSpPr>
            <p:spPr bwMode="auto">
              <a:xfrm flipH="1" flipV="1">
                <a:off x="6082" y="1993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04" name="Line 6316"/>
              <p:cNvSpPr>
                <a:spLocks noChangeShapeType="1"/>
              </p:cNvSpPr>
              <p:nvPr/>
            </p:nvSpPr>
            <p:spPr bwMode="auto">
              <a:xfrm>
                <a:off x="6086" y="1998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05" name="Line 6317"/>
              <p:cNvSpPr>
                <a:spLocks noChangeShapeType="1"/>
              </p:cNvSpPr>
              <p:nvPr/>
            </p:nvSpPr>
            <p:spPr bwMode="auto">
              <a:xfrm flipH="1">
                <a:off x="4436" y="1986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06" name="Line 6318"/>
              <p:cNvSpPr>
                <a:spLocks noChangeShapeType="1"/>
              </p:cNvSpPr>
              <p:nvPr/>
            </p:nvSpPr>
            <p:spPr bwMode="auto">
              <a:xfrm flipV="1">
                <a:off x="4435" y="1989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07" name="Line 6319"/>
              <p:cNvSpPr>
                <a:spLocks noChangeShapeType="1"/>
              </p:cNvSpPr>
              <p:nvPr/>
            </p:nvSpPr>
            <p:spPr bwMode="auto">
              <a:xfrm flipH="1" flipV="1">
                <a:off x="4531" y="1986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08" name="Line 6320"/>
              <p:cNvSpPr>
                <a:spLocks noChangeShapeType="1"/>
              </p:cNvSpPr>
              <p:nvPr/>
            </p:nvSpPr>
            <p:spPr bwMode="auto">
              <a:xfrm>
                <a:off x="4532" y="1989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09" name="Line 6321"/>
              <p:cNvSpPr>
                <a:spLocks noChangeShapeType="1"/>
              </p:cNvSpPr>
              <p:nvPr/>
            </p:nvSpPr>
            <p:spPr bwMode="auto">
              <a:xfrm flipH="1">
                <a:off x="4974" y="1991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10" name="Line 6322"/>
              <p:cNvSpPr>
                <a:spLocks noChangeShapeType="1"/>
              </p:cNvSpPr>
              <p:nvPr/>
            </p:nvSpPr>
            <p:spPr bwMode="auto">
              <a:xfrm flipV="1">
                <a:off x="4976" y="1987"/>
                <a:ext cx="7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11" name="Line 6323"/>
              <p:cNvSpPr>
                <a:spLocks noChangeShapeType="1"/>
              </p:cNvSpPr>
              <p:nvPr/>
            </p:nvSpPr>
            <p:spPr bwMode="auto">
              <a:xfrm flipH="1">
                <a:off x="4983" y="198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12" name="Line 6324"/>
              <p:cNvSpPr>
                <a:spLocks noChangeShapeType="1"/>
              </p:cNvSpPr>
              <p:nvPr/>
            </p:nvSpPr>
            <p:spPr bwMode="auto">
              <a:xfrm>
                <a:off x="4985" y="198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13" name="Line 6325"/>
              <p:cNvSpPr>
                <a:spLocks noChangeShapeType="1"/>
              </p:cNvSpPr>
              <p:nvPr/>
            </p:nvSpPr>
            <p:spPr bwMode="auto">
              <a:xfrm flipV="1">
                <a:off x="5015" y="198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14" name="Line 6326"/>
              <p:cNvSpPr>
                <a:spLocks noChangeShapeType="1"/>
              </p:cNvSpPr>
              <p:nvPr/>
            </p:nvSpPr>
            <p:spPr bwMode="auto">
              <a:xfrm>
                <a:off x="5015" y="1987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15" name="Line 6327"/>
              <p:cNvSpPr>
                <a:spLocks noChangeShapeType="1"/>
              </p:cNvSpPr>
              <p:nvPr/>
            </p:nvSpPr>
            <p:spPr bwMode="auto">
              <a:xfrm flipV="1">
                <a:off x="5063" y="199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16" name="Line 6328"/>
              <p:cNvSpPr>
                <a:spLocks noChangeShapeType="1"/>
              </p:cNvSpPr>
              <p:nvPr/>
            </p:nvSpPr>
            <p:spPr bwMode="auto">
              <a:xfrm flipH="1">
                <a:off x="5063" y="1987"/>
                <a:ext cx="9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17" name="Line 6329"/>
              <p:cNvSpPr>
                <a:spLocks noChangeShapeType="1"/>
              </p:cNvSpPr>
              <p:nvPr/>
            </p:nvSpPr>
            <p:spPr bwMode="auto">
              <a:xfrm flipV="1">
                <a:off x="5072" y="1986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18" name="Line 6330"/>
              <p:cNvSpPr>
                <a:spLocks noChangeShapeType="1"/>
              </p:cNvSpPr>
              <p:nvPr/>
            </p:nvSpPr>
            <p:spPr bwMode="auto">
              <a:xfrm flipH="1" flipV="1">
                <a:off x="5123" y="198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19" name="Line 6331"/>
              <p:cNvSpPr>
                <a:spLocks noChangeShapeType="1"/>
              </p:cNvSpPr>
              <p:nvPr/>
            </p:nvSpPr>
            <p:spPr bwMode="auto">
              <a:xfrm>
                <a:off x="5125" y="1987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20" name="Line 6332"/>
              <p:cNvSpPr>
                <a:spLocks noChangeShapeType="1"/>
              </p:cNvSpPr>
              <p:nvPr/>
            </p:nvSpPr>
            <p:spPr bwMode="auto">
              <a:xfrm flipH="1">
                <a:off x="5127" y="1989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21" name="Line 6333"/>
              <p:cNvSpPr>
                <a:spLocks noChangeShapeType="1"/>
              </p:cNvSpPr>
              <p:nvPr/>
            </p:nvSpPr>
            <p:spPr bwMode="auto">
              <a:xfrm>
                <a:off x="5131" y="1989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22" name="Line 6334"/>
              <p:cNvSpPr>
                <a:spLocks noChangeShapeType="1"/>
              </p:cNvSpPr>
              <p:nvPr/>
            </p:nvSpPr>
            <p:spPr bwMode="auto">
              <a:xfrm flipH="1" flipV="1">
                <a:off x="5135" y="1991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23" name="Line 6335"/>
              <p:cNvSpPr>
                <a:spLocks noChangeShapeType="1"/>
              </p:cNvSpPr>
              <p:nvPr/>
            </p:nvSpPr>
            <p:spPr bwMode="auto">
              <a:xfrm>
                <a:off x="5137" y="199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24" name="Line 6336"/>
              <p:cNvSpPr>
                <a:spLocks noChangeShapeType="1"/>
              </p:cNvSpPr>
              <p:nvPr/>
            </p:nvSpPr>
            <p:spPr bwMode="auto">
              <a:xfrm flipV="1">
                <a:off x="5174" y="199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25" name="Line 6337"/>
              <p:cNvSpPr>
                <a:spLocks noChangeShapeType="1"/>
              </p:cNvSpPr>
              <p:nvPr/>
            </p:nvSpPr>
            <p:spPr bwMode="auto">
              <a:xfrm flipH="1">
                <a:off x="5175" y="1989"/>
                <a:ext cx="7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26" name="Line 6338"/>
              <p:cNvSpPr>
                <a:spLocks noChangeShapeType="1"/>
              </p:cNvSpPr>
              <p:nvPr/>
            </p:nvSpPr>
            <p:spPr bwMode="auto">
              <a:xfrm flipV="1">
                <a:off x="5182" y="1986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27" name="Line 6339"/>
              <p:cNvSpPr>
                <a:spLocks noChangeShapeType="1"/>
              </p:cNvSpPr>
              <p:nvPr/>
            </p:nvSpPr>
            <p:spPr bwMode="auto">
              <a:xfrm flipH="1" flipV="1">
                <a:off x="5219" y="198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28" name="Line 6340"/>
              <p:cNvSpPr>
                <a:spLocks noChangeShapeType="1"/>
              </p:cNvSpPr>
              <p:nvPr/>
            </p:nvSpPr>
            <p:spPr bwMode="auto">
              <a:xfrm>
                <a:off x="5220" y="1987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29" name="Line 6341"/>
              <p:cNvSpPr>
                <a:spLocks noChangeShapeType="1"/>
              </p:cNvSpPr>
              <p:nvPr/>
            </p:nvSpPr>
            <p:spPr bwMode="auto">
              <a:xfrm flipH="1" flipV="1">
                <a:off x="5222" y="1990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30" name="Line 6342"/>
              <p:cNvSpPr>
                <a:spLocks noChangeShapeType="1"/>
              </p:cNvSpPr>
              <p:nvPr/>
            </p:nvSpPr>
            <p:spPr bwMode="auto">
              <a:xfrm>
                <a:off x="5224" y="199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31" name="Line 6343"/>
              <p:cNvSpPr>
                <a:spLocks noChangeShapeType="1"/>
              </p:cNvSpPr>
              <p:nvPr/>
            </p:nvSpPr>
            <p:spPr bwMode="auto">
              <a:xfrm flipH="1" flipV="1">
                <a:off x="5265" y="198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32" name="Line 6344"/>
              <p:cNvSpPr>
                <a:spLocks noChangeShapeType="1"/>
              </p:cNvSpPr>
              <p:nvPr/>
            </p:nvSpPr>
            <p:spPr bwMode="auto">
              <a:xfrm>
                <a:off x="5267" y="1987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33" name="Line 6345"/>
              <p:cNvSpPr>
                <a:spLocks noChangeShapeType="1"/>
              </p:cNvSpPr>
              <p:nvPr/>
            </p:nvSpPr>
            <p:spPr bwMode="auto">
              <a:xfrm flipV="1">
                <a:off x="5269" y="1986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34" name="Line 6346"/>
              <p:cNvSpPr>
                <a:spLocks noChangeShapeType="1"/>
              </p:cNvSpPr>
              <p:nvPr/>
            </p:nvSpPr>
            <p:spPr bwMode="auto">
              <a:xfrm flipH="1" flipV="1">
                <a:off x="5742" y="1986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35" name="Line 6347"/>
              <p:cNvSpPr>
                <a:spLocks noChangeShapeType="1"/>
              </p:cNvSpPr>
              <p:nvPr/>
            </p:nvSpPr>
            <p:spPr bwMode="auto">
              <a:xfrm>
                <a:off x="5748" y="1989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36" name="Line 6348"/>
              <p:cNvSpPr>
                <a:spLocks noChangeShapeType="1"/>
              </p:cNvSpPr>
              <p:nvPr/>
            </p:nvSpPr>
            <p:spPr bwMode="auto">
              <a:xfrm flipV="1">
                <a:off x="5752" y="1986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37" name="Line 6349"/>
              <p:cNvSpPr>
                <a:spLocks noChangeShapeType="1"/>
              </p:cNvSpPr>
              <p:nvPr/>
            </p:nvSpPr>
            <p:spPr bwMode="auto">
              <a:xfrm flipH="1">
                <a:off x="6006" y="1986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38" name="Line 6350"/>
              <p:cNvSpPr>
                <a:spLocks noChangeShapeType="1"/>
              </p:cNvSpPr>
              <p:nvPr/>
            </p:nvSpPr>
            <p:spPr bwMode="auto">
              <a:xfrm flipV="1">
                <a:off x="6004" y="1991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39" name="Line 6351"/>
              <p:cNvSpPr>
                <a:spLocks noChangeShapeType="1"/>
              </p:cNvSpPr>
              <p:nvPr/>
            </p:nvSpPr>
            <p:spPr bwMode="auto">
              <a:xfrm flipH="1" flipV="1">
                <a:off x="6076" y="1986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40" name="Line 6352"/>
              <p:cNvSpPr>
                <a:spLocks noChangeShapeType="1"/>
              </p:cNvSpPr>
              <p:nvPr/>
            </p:nvSpPr>
            <p:spPr bwMode="auto">
              <a:xfrm>
                <a:off x="6079" y="1989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41" name="Line 6353"/>
              <p:cNvSpPr>
                <a:spLocks noChangeShapeType="1"/>
              </p:cNvSpPr>
              <p:nvPr/>
            </p:nvSpPr>
            <p:spPr bwMode="auto">
              <a:xfrm flipV="1">
                <a:off x="4437" y="1978"/>
                <a:ext cx="3" cy="8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42" name="Line 6354"/>
              <p:cNvSpPr>
                <a:spLocks noChangeShapeType="1"/>
              </p:cNvSpPr>
              <p:nvPr/>
            </p:nvSpPr>
            <p:spPr bwMode="auto">
              <a:xfrm flipH="1" flipV="1">
                <a:off x="4529" y="1978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43" name="Line 6355"/>
              <p:cNvSpPr>
                <a:spLocks noChangeShapeType="1"/>
              </p:cNvSpPr>
              <p:nvPr/>
            </p:nvSpPr>
            <p:spPr bwMode="auto">
              <a:xfrm>
                <a:off x="4531" y="1983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44" name="Line 6356"/>
              <p:cNvSpPr>
                <a:spLocks noChangeShapeType="1"/>
              </p:cNvSpPr>
              <p:nvPr/>
            </p:nvSpPr>
            <p:spPr bwMode="auto">
              <a:xfrm flipH="1">
                <a:off x="4986" y="1978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45" name="Line 6357"/>
              <p:cNvSpPr>
                <a:spLocks noChangeShapeType="1"/>
              </p:cNvSpPr>
              <p:nvPr/>
            </p:nvSpPr>
            <p:spPr bwMode="auto">
              <a:xfrm flipV="1">
                <a:off x="4986" y="198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46" name="Line 6358"/>
              <p:cNvSpPr>
                <a:spLocks noChangeShapeType="1"/>
              </p:cNvSpPr>
              <p:nvPr/>
            </p:nvSpPr>
            <p:spPr bwMode="auto">
              <a:xfrm flipH="1">
                <a:off x="5015" y="198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47" name="Line 6359"/>
              <p:cNvSpPr>
                <a:spLocks noChangeShapeType="1"/>
              </p:cNvSpPr>
              <p:nvPr/>
            </p:nvSpPr>
            <p:spPr bwMode="auto">
              <a:xfrm flipH="1">
                <a:off x="5016" y="1978"/>
                <a:ext cx="6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48" name="Line 6360"/>
              <p:cNvSpPr>
                <a:spLocks noChangeShapeType="1"/>
              </p:cNvSpPr>
              <p:nvPr/>
            </p:nvSpPr>
            <p:spPr bwMode="auto">
              <a:xfrm flipH="1">
                <a:off x="5075" y="1983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49" name="Line 6361"/>
              <p:cNvSpPr>
                <a:spLocks noChangeShapeType="1"/>
              </p:cNvSpPr>
              <p:nvPr/>
            </p:nvSpPr>
            <p:spPr bwMode="auto">
              <a:xfrm flipV="1">
                <a:off x="5080" y="1979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50" name="Line 6362"/>
              <p:cNvSpPr>
                <a:spLocks noChangeShapeType="1"/>
              </p:cNvSpPr>
              <p:nvPr/>
            </p:nvSpPr>
            <p:spPr bwMode="auto">
              <a:xfrm flipH="1">
                <a:off x="5086" y="1978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51" name="Line 6363"/>
              <p:cNvSpPr>
                <a:spLocks noChangeShapeType="1"/>
              </p:cNvSpPr>
              <p:nvPr/>
            </p:nvSpPr>
            <p:spPr bwMode="auto">
              <a:xfrm>
                <a:off x="5088" y="197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52" name="Line 6364"/>
              <p:cNvSpPr>
                <a:spLocks noChangeShapeType="1"/>
              </p:cNvSpPr>
              <p:nvPr/>
            </p:nvSpPr>
            <p:spPr bwMode="auto">
              <a:xfrm flipH="1" flipV="1">
                <a:off x="5113" y="1978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53" name="Line 6365"/>
              <p:cNvSpPr>
                <a:spLocks noChangeShapeType="1"/>
              </p:cNvSpPr>
              <p:nvPr/>
            </p:nvSpPr>
            <p:spPr bwMode="auto">
              <a:xfrm>
                <a:off x="5116" y="1981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54" name="Line 6366"/>
              <p:cNvSpPr>
                <a:spLocks noChangeShapeType="1"/>
              </p:cNvSpPr>
              <p:nvPr/>
            </p:nvSpPr>
            <p:spPr bwMode="auto">
              <a:xfrm flipH="1" flipV="1">
                <a:off x="5118" y="1983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55" name="Line 6367"/>
              <p:cNvSpPr>
                <a:spLocks noChangeShapeType="1"/>
              </p:cNvSpPr>
              <p:nvPr/>
            </p:nvSpPr>
            <p:spPr bwMode="auto">
              <a:xfrm>
                <a:off x="5120" y="1984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56" name="Line 6368"/>
              <p:cNvSpPr>
                <a:spLocks noChangeShapeType="1"/>
              </p:cNvSpPr>
              <p:nvPr/>
            </p:nvSpPr>
            <p:spPr bwMode="auto">
              <a:xfrm flipH="1">
                <a:off x="5185" y="1983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57" name="Line 6369"/>
              <p:cNvSpPr>
                <a:spLocks noChangeShapeType="1"/>
              </p:cNvSpPr>
              <p:nvPr/>
            </p:nvSpPr>
            <p:spPr bwMode="auto">
              <a:xfrm flipV="1">
                <a:off x="5190" y="1979"/>
                <a:ext cx="7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58" name="Line 6370"/>
              <p:cNvSpPr>
                <a:spLocks noChangeShapeType="1"/>
              </p:cNvSpPr>
              <p:nvPr/>
            </p:nvSpPr>
            <p:spPr bwMode="auto">
              <a:xfrm flipH="1">
                <a:off x="5197" y="197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59" name="Line 6371"/>
              <p:cNvSpPr>
                <a:spLocks noChangeShapeType="1"/>
              </p:cNvSpPr>
              <p:nvPr/>
            </p:nvSpPr>
            <p:spPr bwMode="auto">
              <a:xfrm flipH="1">
                <a:off x="5198" y="1978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60" name="Line 6372"/>
              <p:cNvSpPr>
                <a:spLocks noChangeShapeType="1"/>
              </p:cNvSpPr>
              <p:nvPr/>
            </p:nvSpPr>
            <p:spPr bwMode="auto">
              <a:xfrm>
                <a:off x="5205" y="197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61" name="Line 6373"/>
              <p:cNvSpPr>
                <a:spLocks noChangeShapeType="1"/>
              </p:cNvSpPr>
              <p:nvPr/>
            </p:nvSpPr>
            <p:spPr bwMode="auto">
              <a:xfrm flipH="1" flipV="1">
                <a:off x="5205" y="1979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62" name="Line 6374"/>
              <p:cNvSpPr>
                <a:spLocks noChangeShapeType="1"/>
              </p:cNvSpPr>
              <p:nvPr/>
            </p:nvSpPr>
            <p:spPr bwMode="auto">
              <a:xfrm>
                <a:off x="5211" y="1981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63" name="Line 6375"/>
              <p:cNvSpPr>
                <a:spLocks noChangeShapeType="1"/>
              </p:cNvSpPr>
              <p:nvPr/>
            </p:nvSpPr>
            <p:spPr bwMode="auto">
              <a:xfrm flipH="1" flipV="1">
                <a:off x="5213" y="1982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64" name="Line 6376"/>
              <p:cNvSpPr>
                <a:spLocks noChangeShapeType="1"/>
              </p:cNvSpPr>
              <p:nvPr/>
            </p:nvSpPr>
            <p:spPr bwMode="auto">
              <a:xfrm>
                <a:off x="5217" y="1984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65" name="Line 6377"/>
              <p:cNvSpPr>
                <a:spLocks noChangeShapeType="1"/>
              </p:cNvSpPr>
              <p:nvPr/>
            </p:nvSpPr>
            <p:spPr bwMode="auto">
              <a:xfrm flipH="1">
                <a:off x="5265" y="1983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66" name="Line 6378"/>
              <p:cNvSpPr>
                <a:spLocks noChangeShapeType="1"/>
              </p:cNvSpPr>
              <p:nvPr/>
            </p:nvSpPr>
            <p:spPr bwMode="auto">
              <a:xfrm flipH="1" flipV="1">
                <a:off x="5269" y="1983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67" name="Line 6379"/>
              <p:cNvSpPr>
                <a:spLocks noChangeShapeType="1"/>
              </p:cNvSpPr>
              <p:nvPr/>
            </p:nvSpPr>
            <p:spPr bwMode="auto">
              <a:xfrm>
                <a:off x="5271" y="198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68" name="Line 6380"/>
              <p:cNvSpPr>
                <a:spLocks noChangeShapeType="1"/>
              </p:cNvSpPr>
              <p:nvPr/>
            </p:nvSpPr>
            <p:spPr bwMode="auto">
              <a:xfrm flipH="1" flipV="1">
                <a:off x="5740" y="197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69" name="Line 6381"/>
              <p:cNvSpPr>
                <a:spLocks noChangeShapeType="1"/>
              </p:cNvSpPr>
              <p:nvPr/>
            </p:nvSpPr>
            <p:spPr bwMode="auto">
              <a:xfrm>
                <a:off x="5741" y="1979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70" name="Line 6382"/>
              <p:cNvSpPr>
                <a:spLocks noChangeShapeType="1"/>
              </p:cNvSpPr>
              <p:nvPr/>
            </p:nvSpPr>
            <p:spPr bwMode="auto">
              <a:xfrm>
                <a:off x="5757" y="197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71" name="Line 6383"/>
              <p:cNvSpPr>
                <a:spLocks noChangeShapeType="1"/>
              </p:cNvSpPr>
              <p:nvPr/>
            </p:nvSpPr>
            <p:spPr bwMode="auto">
              <a:xfrm flipV="1">
                <a:off x="5756" y="1979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72" name="Line 6384"/>
              <p:cNvSpPr>
                <a:spLocks noChangeShapeType="1"/>
              </p:cNvSpPr>
              <p:nvPr/>
            </p:nvSpPr>
            <p:spPr bwMode="auto">
              <a:xfrm flipV="1">
                <a:off x="6008" y="1981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73" name="Line 6385"/>
              <p:cNvSpPr>
                <a:spLocks noChangeShapeType="1"/>
              </p:cNvSpPr>
              <p:nvPr/>
            </p:nvSpPr>
            <p:spPr bwMode="auto">
              <a:xfrm flipH="1">
                <a:off x="6010" y="1978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74" name="Line 6386"/>
              <p:cNvSpPr>
                <a:spLocks noChangeShapeType="1"/>
              </p:cNvSpPr>
              <p:nvPr/>
            </p:nvSpPr>
            <p:spPr bwMode="auto">
              <a:xfrm flipH="1" flipV="1">
                <a:off x="6069" y="1978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75" name="Line 6387"/>
              <p:cNvSpPr>
                <a:spLocks noChangeShapeType="1"/>
              </p:cNvSpPr>
              <p:nvPr/>
            </p:nvSpPr>
            <p:spPr bwMode="auto">
              <a:xfrm>
                <a:off x="6072" y="1981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76" name="Line 6388"/>
              <p:cNvSpPr>
                <a:spLocks noChangeShapeType="1"/>
              </p:cNvSpPr>
              <p:nvPr/>
            </p:nvSpPr>
            <p:spPr bwMode="auto">
              <a:xfrm flipH="1" flipV="1">
                <a:off x="6074" y="198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77" name="Line 6389"/>
              <p:cNvSpPr>
                <a:spLocks noChangeShapeType="1"/>
              </p:cNvSpPr>
              <p:nvPr/>
            </p:nvSpPr>
            <p:spPr bwMode="auto">
              <a:xfrm>
                <a:off x="6075" y="198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78" name="Line 6390"/>
              <p:cNvSpPr>
                <a:spLocks noChangeShapeType="1"/>
              </p:cNvSpPr>
              <p:nvPr/>
            </p:nvSpPr>
            <p:spPr bwMode="auto">
              <a:xfrm flipH="1">
                <a:off x="4440" y="1969"/>
                <a:ext cx="4" cy="8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79" name="Line 6391"/>
              <p:cNvSpPr>
                <a:spLocks noChangeShapeType="1"/>
              </p:cNvSpPr>
              <p:nvPr/>
            </p:nvSpPr>
            <p:spPr bwMode="auto">
              <a:xfrm flipV="1">
                <a:off x="4440" y="197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80" name="Line 6392"/>
              <p:cNvSpPr>
                <a:spLocks noChangeShapeType="1"/>
              </p:cNvSpPr>
              <p:nvPr/>
            </p:nvSpPr>
            <p:spPr bwMode="auto">
              <a:xfrm flipH="1" flipV="1">
                <a:off x="4524" y="196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81" name="Line 6393"/>
              <p:cNvSpPr>
                <a:spLocks noChangeShapeType="1"/>
              </p:cNvSpPr>
              <p:nvPr/>
            </p:nvSpPr>
            <p:spPr bwMode="auto">
              <a:xfrm>
                <a:off x="4525" y="1971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82" name="Line 6394"/>
              <p:cNvSpPr>
                <a:spLocks noChangeShapeType="1"/>
              </p:cNvSpPr>
              <p:nvPr/>
            </p:nvSpPr>
            <p:spPr bwMode="auto">
              <a:xfrm flipV="1">
                <a:off x="4527" y="197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83" name="Line 6395"/>
              <p:cNvSpPr>
                <a:spLocks noChangeShapeType="1"/>
              </p:cNvSpPr>
              <p:nvPr/>
            </p:nvSpPr>
            <p:spPr bwMode="auto">
              <a:xfrm>
                <a:off x="4527" y="1977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84" name="Line 6396"/>
              <p:cNvSpPr>
                <a:spLocks noChangeShapeType="1"/>
              </p:cNvSpPr>
              <p:nvPr/>
            </p:nvSpPr>
            <p:spPr bwMode="auto">
              <a:xfrm flipH="1">
                <a:off x="4990" y="1969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85" name="Line 6397"/>
              <p:cNvSpPr>
                <a:spLocks noChangeShapeType="1"/>
              </p:cNvSpPr>
              <p:nvPr/>
            </p:nvSpPr>
            <p:spPr bwMode="auto">
              <a:xfrm>
                <a:off x="4990" y="1971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86" name="Line 6398"/>
              <p:cNvSpPr>
                <a:spLocks noChangeShapeType="1"/>
              </p:cNvSpPr>
              <p:nvPr/>
            </p:nvSpPr>
            <p:spPr bwMode="auto">
              <a:xfrm flipV="1">
                <a:off x="5022" y="1974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87" name="Line 6399"/>
              <p:cNvSpPr>
                <a:spLocks noChangeShapeType="1"/>
              </p:cNvSpPr>
              <p:nvPr/>
            </p:nvSpPr>
            <p:spPr bwMode="auto">
              <a:xfrm flipH="1">
                <a:off x="5024" y="1969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88" name="Line 6400"/>
              <p:cNvSpPr>
                <a:spLocks noChangeShapeType="1"/>
              </p:cNvSpPr>
              <p:nvPr/>
            </p:nvSpPr>
            <p:spPr bwMode="auto">
              <a:xfrm flipH="1">
                <a:off x="5089" y="1975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89" name="Line 6401"/>
              <p:cNvSpPr>
                <a:spLocks noChangeShapeType="1"/>
              </p:cNvSpPr>
              <p:nvPr/>
            </p:nvSpPr>
            <p:spPr bwMode="auto">
              <a:xfrm flipV="1">
                <a:off x="5095" y="1974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90" name="Line 6402"/>
              <p:cNvSpPr>
                <a:spLocks noChangeShapeType="1"/>
              </p:cNvSpPr>
              <p:nvPr/>
            </p:nvSpPr>
            <p:spPr bwMode="auto">
              <a:xfrm flipH="1">
                <a:off x="5099" y="1972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91" name="Line 6403"/>
              <p:cNvSpPr>
                <a:spLocks noChangeShapeType="1"/>
              </p:cNvSpPr>
              <p:nvPr/>
            </p:nvSpPr>
            <p:spPr bwMode="auto">
              <a:xfrm flipH="1" flipV="1">
                <a:off x="5103" y="1972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92" name="Line 6404"/>
              <p:cNvSpPr>
                <a:spLocks noChangeShapeType="1"/>
              </p:cNvSpPr>
              <p:nvPr/>
            </p:nvSpPr>
            <p:spPr bwMode="auto">
              <a:xfrm>
                <a:off x="5106" y="1975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93" name="Line 6405"/>
              <p:cNvSpPr>
                <a:spLocks noChangeShapeType="1"/>
              </p:cNvSpPr>
              <p:nvPr/>
            </p:nvSpPr>
            <p:spPr bwMode="auto">
              <a:xfrm flipH="1" flipV="1">
                <a:off x="5111" y="197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94" name="Line 6406"/>
              <p:cNvSpPr>
                <a:spLocks noChangeShapeType="1"/>
              </p:cNvSpPr>
              <p:nvPr/>
            </p:nvSpPr>
            <p:spPr bwMode="auto">
              <a:xfrm>
                <a:off x="5112" y="197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95" name="Line 6407"/>
              <p:cNvSpPr>
                <a:spLocks noChangeShapeType="1"/>
              </p:cNvSpPr>
              <p:nvPr/>
            </p:nvSpPr>
            <p:spPr bwMode="auto">
              <a:xfrm flipH="1" flipV="1">
                <a:off x="5680" y="1969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96" name="Line 6408"/>
              <p:cNvSpPr>
                <a:spLocks noChangeShapeType="1"/>
              </p:cNvSpPr>
              <p:nvPr/>
            </p:nvSpPr>
            <p:spPr bwMode="auto">
              <a:xfrm>
                <a:off x="5685" y="1972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97" name="Line 6409"/>
              <p:cNvSpPr>
                <a:spLocks noChangeShapeType="1"/>
              </p:cNvSpPr>
              <p:nvPr/>
            </p:nvSpPr>
            <p:spPr bwMode="auto">
              <a:xfrm flipH="1" flipV="1">
                <a:off x="5688" y="1972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98" name="Line 6410"/>
              <p:cNvSpPr>
                <a:spLocks noChangeShapeType="1"/>
              </p:cNvSpPr>
              <p:nvPr/>
            </p:nvSpPr>
            <p:spPr bwMode="auto">
              <a:xfrm>
                <a:off x="5692" y="1974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99" name="Line 6411"/>
              <p:cNvSpPr>
                <a:spLocks noChangeShapeType="1"/>
              </p:cNvSpPr>
              <p:nvPr/>
            </p:nvSpPr>
            <p:spPr bwMode="auto">
              <a:xfrm flipV="1">
                <a:off x="5696" y="1972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00" name="Line 6412"/>
              <p:cNvSpPr>
                <a:spLocks noChangeShapeType="1"/>
              </p:cNvSpPr>
              <p:nvPr/>
            </p:nvSpPr>
            <p:spPr bwMode="auto">
              <a:xfrm flipH="1">
                <a:off x="5700" y="1972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01" name="Line 6413"/>
              <p:cNvSpPr>
                <a:spLocks noChangeShapeType="1"/>
              </p:cNvSpPr>
              <p:nvPr/>
            </p:nvSpPr>
            <p:spPr bwMode="auto">
              <a:xfrm flipV="1">
                <a:off x="5703" y="1971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02" name="Line 6414"/>
              <p:cNvSpPr>
                <a:spLocks noChangeShapeType="1"/>
              </p:cNvSpPr>
              <p:nvPr/>
            </p:nvSpPr>
            <p:spPr bwMode="auto">
              <a:xfrm flipH="1">
                <a:off x="5710" y="197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03" name="Line 6415"/>
              <p:cNvSpPr>
                <a:spLocks noChangeShapeType="1"/>
              </p:cNvSpPr>
              <p:nvPr/>
            </p:nvSpPr>
            <p:spPr bwMode="auto">
              <a:xfrm flipV="1">
                <a:off x="5711" y="1969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04" name="Line 6416"/>
              <p:cNvSpPr>
                <a:spLocks noChangeShapeType="1"/>
              </p:cNvSpPr>
              <p:nvPr/>
            </p:nvSpPr>
            <p:spPr bwMode="auto">
              <a:xfrm flipH="1" flipV="1">
                <a:off x="5728" y="1969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05" name="Line 6417"/>
              <p:cNvSpPr>
                <a:spLocks noChangeShapeType="1"/>
              </p:cNvSpPr>
              <p:nvPr/>
            </p:nvSpPr>
            <p:spPr bwMode="auto">
              <a:xfrm>
                <a:off x="5733" y="197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06" name="Line 6418"/>
              <p:cNvSpPr>
                <a:spLocks noChangeShapeType="1"/>
              </p:cNvSpPr>
              <p:nvPr/>
            </p:nvSpPr>
            <p:spPr bwMode="auto">
              <a:xfrm flipH="1" flipV="1">
                <a:off x="5734" y="1972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07" name="Line 6419"/>
              <p:cNvSpPr>
                <a:spLocks noChangeShapeType="1"/>
              </p:cNvSpPr>
              <p:nvPr/>
            </p:nvSpPr>
            <p:spPr bwMode="auto">
              <a:xfrm>
                <a:off x="5738" y="1975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08" name="Line 6420"/>
              <p:cNvSpPr>
                <a:spLocks noChangeShapeType="1"/>
              </p:cNvSpPr>
              <p:nvPr/>
            </p:nvSpPr>
            <p:spPr bwMode="auto">
              <a:xfrm>
                <a:off x="5757" y="196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09" name="Line 6421"/>
              <p:cNvSpPr>
                <a:spLocks noChangeShapeType="1"/>
              </p:cNvSpPr>
              <p:nvPr/>
            </p:nvSpPr>
            <p:spPr bwMode="auto">
              <a:xfrm>
                <a:off x="5757" y="1970"/>
                <a:ext cx="1" cy="8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10" name="Line 6422"/>
              <p:cNvSpPr>
                <a:spLocks noChangeShapeType="1"/>
              </p:cNvSpPr>
              <p:nvPr/>
            </p:nvSpPr>
            <p:spPr bwMode="auto">
              <a:xfrm flipH="1">
                <a:off x="6017" y="196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11" name="Line 6423"/>
              <p:cNvSpPr>
                <a:spLocks noChangeShapeType="1"/>
              </p:cNvSpPr>
              <p:nvPr/>
            </p:nvSpPr>
            <p:spPr bwMode="auto">
              <a:xfrm flipV="1">
                <a:off x="6013" y="1971"/>
                <a:ext cx="4" cy="7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12" name="Line 6424"/>
              <p:cNvSpPr>
                <a:spLocks noChangeShapeType="1"/>
              </p:cNvSpPr>
              <p:nvPr/>
            </p:nvSpPr>
            <p:spPr bwMode="auto">
              <a:xfrm flipH="1" flipV="1">
                <a:off x="6059" y="1969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13" name="Line 6425"/>
              <p:cNvSpPr>
                <a:spLocks noChangeShapeType="1"/>
              </p:cNvSpPr>
              <p:nvPr/>
            </p:nvSpPr>
            <p:spPr bwMode="auto">
              <a:xfrm>
                <a:off x="6064" y="1972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14" name="Line 6426"/>
              <p:cNvSpPr>
                <a:spLocks noChangeShapeType="1"/>
              </p:cNvSpPr>
              <p:nvPr/>
            </p:nvSpPr>
            <p:spPr bwMode="auto">
              <a:xfrm flipH="1" flipV="1">
                <a:off x="6066" y="1975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15" name="Line 6427"/>
              <p:cNvSpPr>
                <a:spLocks noChangeShapeType="1"/>
              </p:cNvSpPr>
              <p:nvPr/>
            </p:nvSpPr>
            <p:spPr bwMode="auto">
              <a:xfrm>
                <a:off x="6068" y="1976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16" name="Line 6428"/>
              <p:cNvSpPr>
                <a:spLocks noChangeShapeType="1"/>
              </p:cNvSpPr>
              <p:nvPr/>
            </p:nvSpPr>
            <p:spPr bwMode="auto">
              <a:xfrm>
                <a:off x="4447" y="196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17" name="Line 6429"/>
              <p:cNvSpPr>
                <a:spLocks noChangeShapeType="1"/>
              </p:cNvSpPr>
              <p:nvPr/>
            </p:nvSpPr>
            <p:spPr bwMode="auto">
              <a:xfrm flipV="1">
                <a:off x="4444" y="1962"/>
                <a:ext cx="3" cy="7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18" name="Line 6430"/>
              <p:cNvSpPr>
                <a:spLocks noChangeShapeType="1"/>
              </p:cNvSpPr>
              <p:nvPr/>
            </p:nvSpPr>
            <p:spPr bwMode="auto">
              <a:xfrm flipV="1">
                <a:off x="4518" y="196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19" name="Line 6431"/>
              <p:cNvSpPr>
                <a:spLocks noChangeShapeType="1"/>
              </p:cNvSpPr>
              <p:nvPr/>
            </p:nvSpPr>
            <p:spPr bwMode="auto">
              <a:xfrm>
                <a:off x="4518" y="196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20" name="Line 6432"/>
              <p:cNvSpPr>
                <a:spLocks noChangeShapeType="1"/>
              </p:cNvSpPr>
              <p:nvPr/>
            </p:nvSpPr>
            <p:spPr bwMode="auto">
              <a:xfrm flipH="1" flipV="1">
                <a:off x="4519" y="1962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21" name="Line 6433"/>
              <p:cNvSpPr>
                <a:spLocks noChangeShapeType="1"/>
              </p:cNvSpPr>
              <p:nvPr/>
            </p:nvSpPr>
            <p:spPr bwMode="auto">
              <a:xfrm>
                <a:off x="4523" y="1967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22" name="Line 6434"/>
              <p:cNvSpPr>
                <a:spLocks noChangeShapeType="1"/>
              </p:cNvSpPr>
              <p:nvPr/>
            </p:nvSpPr>
            <p:spPr bwMode="auto">
              <a:xfrm flipV="1">
                <a:off x="4929" y="196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5724" name="Group 6636"/>
            <p:cNvGrpSpPr>
              <a:grpSpLocks/>
            </p:cNvGrpSpPr>
            <p:nvPr/>
          </p:nvGrpSpPr>
          <p:grpSpPr bwMode="auto">
            <a:xfrm>
              <a:off x="4446" y="1892"/>
              <a:ext cx="1611" cy="79"/>
              <a:chOff x="4447" y="1891"/>
              <a:chExt cx="1612" cy="79"/>
            </a:xfrm>
          </p:grpSpPr>
          <p:sp>
            <p:nvSpPr>
              <p:cNvPr id="95524" name="Line 6436"/>
              <p:cNvSpPr>
                <a:spLocks noChangeShapeType="1"/>
              </p:cNvSpPr>
              <p:nvPr/>
            </p:nvSpPr>
            <p:spPr bwMode="auto">
              <a:xfrm flipH="1" flipV="1">
                <a:off x="4929" y="1962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25" name="Line 6437"/>
              <p:cNvSpPr>
                <a:spLocks noChangeShapeType="1"/>
              </p:cNvSpPr>
              <p:nvPr/>
            </p:nvSpPr>
            <p:spPr bwMode="auto">
              <a:xfrm>
                <a:off x="4936" y="196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26" name="Line 6438"/>
              <p:cNvSpPr>
                <a:spLocks noChangeShapeType="1"/>
              </p:cNvSpPr>
              <p:nvPr/>
            </p:nvSpPr>
            <p:spPr bwMode="auto">
              <a:xfrm flipH="1">
                <a:off x="4937" y="1961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27" name="Line 6439"/>
              <p:cNvSpPr>
                <a:spLocks noChangeShapeType="1"/>
              </p:cNvSpPr>
              <p:nvPr/>
            </p:nvSpPr>
            <p:spPr bwMode="auto">
              <a:xfrm>
                <a:off x="4990" y="196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28" name="Line 6440"/>
              <p:cNvSpPr>
                <a:spLocks noChangeShapeType="1"/>
              </p:cNvSpPr>
              <p:nvPr/>
            </p:nvSpPr>
            <p:spPr bwMode="auto">
              <a:xfrm>
                <a:off x="4990" y="1963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29" name="Line 6441"/>
              <p:cNvSpPr>
                <a:spLocks noChangeShapeType="1"/>
              </p:cNvSpPr>
              <p:nvPr/>
            </p:nvSpPr>
            <p:spPr bwMode="auto">
              <a:xfrm flipH="1">
                <a:off x="5028" y="1961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30" name="Line 6442"/>
              <p:cNvSpPr>
                <a:spLocks noChangeShapeType="1"/>
              </p:cNvSpPr>
              <p:nvPr/>
            </p:nvSpPr>
            <p:spPr bwMode="auto">
              <a:xfrm flipV="1">
                <a:off x="5026" y="1967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31" name="Line 6443"/>
              <p:cNvSpPr>
                <a:spLocks noChangeShapeType="1"/>
              </p:cNvSpPr>
              <p:nvPr/>
            </p:nvSpPr>
            <p:spPr bwMode="auto">
              <a:xfrm flipH="1" flipV="1">
                <a:off x="5670" y="196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32" name="Line 6444"/>
              <p:cNvSpPr>
                <a:spLocks noChangeShapeType="1"/>
              </p:cNvSpPr>
              <p:nvPr/>
            </p:nvSpPr>
            <p:spPr bwMode="auto">
              <a:xfrm>
                <a:off x="5671" y="1962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33" name="Line 6445"/>
              <p:cNvSpPr>
                <a:spLocks noChangeShapeType="1"/>
              </p:cNvSpPr>
              <p:nvPr/>
            </p:nvSpPr>
            <p:spPr bwMode="auto">
              <a:xfrm flipH="1" flipV="1">
                <a:off x="5673" y="1964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34" name="Line 6446"/>
              <p:cNvSpPr>
                <a:spLocks noChangeShapeType="1"/>
              </p:cNvSpPr>
              <p:nvPr/>
            </p:nvSpPr>
            <p:spPr bwMode="auto">
              <a:xfrm>
                <a:off x="5674" y="1967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35" name="Line 6447"/>
              <p:cNvSpPr>
                <a:spLocks noChangeShapeType="1"/>
              </p:cNvSpPr>
              <p:nvPr/>
            </p:nvSpPr>
            <p:spPr bwMode="auto">
              <a:xfrm flipH="1">
                <a:off x="5716" y="1969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36" name="Line 6448"/>
              <p:cNvSpPr>
                <a:spLocks noChangeShapeType="1"/>
              </p:cNvSpPr>
              <p:nvPr/>
            </p:nvSpPr>
            <p:spPr bwMode="auto">
              <a:xfrm>
                <a:off x="5719" y="196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37" name="Line 6449"/>
              <p:cNvSpPr>
                <a:spLocks noChangeShapeType="1"/>
              </p:cNvSpPr>
              <p:nvPr/>
            </p:nvSpPr>
            <p:spPr bwMode="auto">
              <a:xfrm>
                <a:off x="5720" y="1969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38" name="Line 6450"/>
              <p:cNvSpPr>
                <a:spLocks noChangeShapeType="1"/>
              </p:cNvSpPr>
              <p:nvPr/>
            </p:nvSpPr>
            <p:spPr bwMode="auto">
              <a:xfrm>
                <a:off x="5727" y="196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39" name="Line 6451"/>
              <p:cNvSpPr>
                <a:spLocks noChangeShapeType="1"/>
              </p:cNvSpPr>
              <p:nvPr/>
            </p:nvSpPr>
            <p:spPr bwMode="auto">
              <a:xfrm>
                <a:off x="5727" y="196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0" name="Line 6452"/>
              <p:cNvSpPr>
                <a:spLocks noChangeShapeType="1"/>
              </p:cNvSpPr>
              <p:nvPr/>
            </p:nvSpPr>
            <p:spPr bwMode="auto">
              <a:xfrm>
                <a:off x="5757" y="196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1" name="Line 6453"/>
              <p:cNvSpPr>
                <a:spLocks noChangeShapeType="1"/>
              </p:cNvSpPr>
              <p:nvPr/>
            </p:nvSpPr>
            <p:spPr bwMode="auto">
              <a:xfrm>
                <a:off x="5757" y="1962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2" name="Line 6454"/>
              <p:cNvSpPr>
                <a:spLocks noChangeShapeType="1"/>
              </p:cNvSpPr>
              <p:nvPr/>
            </p:nvSpPr>
            <p:spPr bwMode="auto">
              <a:xfrm>
                <a:off x="6018" y="1969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3" name="Line 6455"/>
              <p:cNvSpPr>
                <a:spLocks noChangeShapeType="1"/>
              </p:cNvSpPr>
              <p:nvPr/>
            </p:nvSpPr>
            <p:spPr bwMode="auto">
              <a:xfrm flipV="1">
                <a:off x="6020" y="196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4" name="Line 6456"/>
              <p:cNvSpPr>
                <a:spLocks noChangeShapeType="1"/>
              </p:cNvSpPr>
              <p:nvPr/>
            </p:nvSpPr>
            <p:spPr bwMode="auto">
              <a:xfrm flipH="1">
                <a:off x="6021" y="1963"/>
                <a:ext cx="7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5" name="Line 6457"/>
              <p:cNvSpPr>
                <a:spLocks noChangeShapeType="1"/>
              </p:cNvSpPr>
              <p:nvPr/>
            </p:nvSpPr>
            <p:spPr bwMode="auto">
              <a:xfrm>
                <a:off x="6028" y="1963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6" name="Line 6458"/>
              <p:cNvSpPr>
                <a:spLocks noChangeShapeType="1"/>
              </p:cNvSpPr>
              <p:nvPr/>
            </p:nvSpPr>
            <p:spPr bwMode="auto">
              <a:xfrm>
                <a:off x="6035" y="196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7" name="Line 6459"/>
              <p:cNvSpPr>
                <a:spLocks noChangeShapeType="1"/>
              </p:cNvSpPr>
              <p:nvPr/>
            </p:nvSpPr>
            <p:spPr bwMode="auto">
              <a:xfrm flipH="1" flipV="1">
                <a:off x="6035" y="1962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8" name="Line 6460"/>
              <p:cNvSpPr>
                <a:spLocks noChangeShapeType="1"/>
              </p:cNvSpPr>
              <p:nvPr/>
            </p:nvSpPr>
            <p:spPr bwMode="auto">
              <a:xfrm>
                <a:off x="6040" y="1963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9" name="Line 6461"/>
              <p:cNvSpPr>
                <a:spLocks noChangeShapeType="1"/>
              </p:cNvSpPr>
              <p:nvPr/>
            </p:nvSpPr>
            <p:spPr bwMode="auto">
              <a:xfrm flipH="1" flipV="1">
                <a:off x="6043" y="1963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50" name="Line 6462"/>
              <p:cNvSpPr>
                <a:spLocks noChangeShapeType="1"/>
              </p:cNvSpPr>
              <p:nvPr/>
            </p:nvSpPr>
            <p:spPr bwMode="auto">
              <a:xfrm>
                <a:off x="6047" y="1964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51" name="Line 6463"/>
              <p:cNvSpPr>
                <a:spLocks noChangeShapeType="1"/>
              </p:cNvSpPr>
              <p:nvPr/>
            </p:nvSpPr>
            <p:spPr bwMode="auto">
              <a:xfrm flipH="1" flipV="1">
                <a:off x="6051" y="1965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52" name="Line 6464"/>
              <p:cNvSpPr>
                <a:spLocks noChangeShapeType="1"/>
              </p:cNvSpPr>
              <p:nvPr/>
            </p:nvSpPr>
            <p:spPr bwMode="auto">
              <a:xfrm>
                <a:off x="6053" y="1967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53" name="Line 6465"/>
              <p:cNvSpPr>
                <a:spLocks noChangeShapeType="1"/>
              </p:cNvSpPr>
              <p:nvPr/>
            </p:nvSpPr>
            <p:spPr bwMode="auto">
              <a:xfrm flipH="1">
                <a:off x="4447" y="1954"/>
                <a:ext cx="6" cy="7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54" name="Line 6466"/>
              <p:cNvSpPr>
                <a:spLocks noChangeShapeType="1"/>
              </p:cNvSpPr>
              <p:nvPr/>
            </p:nvSpPr>
            <p:spPr bwMode="auto">
              <a:xfrm flipV="1">
                <a:off x="4510" y="195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55" name="Line 6467"/>
              <p:cNvSpPr>
                <a:spLocks noChangeShapeType="1"/>
              </p:cNvSpPr>
              <p:nvPr/>
            </p:nvSpPr>
            <p:spPr bwMode="auto">
              <a:xfrm>
                <a:off x="4510" y="195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56" name="Line 6468"/>
              <p:cNvSpPr>
                <a:spLocks noChangeShapeType="1"/>
              </p:cNvSpPr>
              <p:nvPr/>
            </p:nvSpPr>
            <p:spPr bwMode="auto">
              <a:xfrm flipH="1" flipV="1">
                <a:off x="4511" y="1955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57" name="Line 6469"/>
              <p:cNvSpPr>
                <a:spLocks noChangeShapeType="1"/>
              </p:cNvSpPr>
              <p:nvPr/>
            </p:nvSpPr>
            <p:spPr bwMode="auto">
              <a:xfrm>
                <a:off x="4515" y="1958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58" name="Line 6470"/>
              <p:cNvSpPr>
                <a:spLocks noChangeShapeType="1"/>
              </p:cNvSpPr>
              <p:nvPr/>
            </p:nvSpPr>
            <p:spPr bwMode="auto">
              <a:xfrm flipH="1" flipV="1">
                <a:off x="4918" y="1954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59" name="Line 6471"/>
              <p:cNvSpPr>
                <a:spLocks noChangeShapeType="1"/>
              </p:cNvSpPr>
              <p:nvPr/>
            </p:nvSpPr>
            <p:spPr bwMode="auto">
              <a:xfrm>
                <a:off x="4920" y="1956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60" name="Line 6472"/>
              <p:cNvSpPr>
                <a:spLocks noChangeShapeType="1"/>
              </p:cNvSpPr>
              <p:nvPr/>
            </p:nvSpPr>
            <p:spPr bwMode="auto">
              <a:xfrm flipH="1" flipV="1">
                <a:off x="4921" y="1958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61" name="Line 6473"/>
              <p:cNvSpPr>
                <a:spLocks noChangeShapeType="1"/>
              </p:cNvSpPr>
              <p:nvPr/>
            </p:nvSpPr>
            <p:spPr bwMode="auto">
              <a:xfrm>
                <a:off x="4923" y="1960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62" name="Line 6474"/>
              <p:cNvSpPr>
                <a:spLocks noChangeShapeType="1"/>
              </p:cNvSpPr>
              <p:nvPr/>
            </p:nvSpPr>
            <p:spPr bwMode="auto">
              <a:xfrm flipH="1">
                <a:off x="4939" y="1957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63" name="Line 6475"/>
              <p:cNvSpPr>
                <a:spLocks noChangeShapeType="1"/>
              </p:cNvSpPr>
              <p:nvPr/>
            </p:nvSpPr>
            <p:spPr bwMode="auto">
              <a:xfrm flipH="1">
                <a:off x="4945" y="1954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64" name="Line 6476"/>
              <p:cNvSpPr>
                <a:spLocks noChangeShapeType="1"/>
              </p:cNvSpPr>
              <p:nvPr/>
            </p:nvSpPr>
            <p:spPr bwMode="auto">
              <a:xfrm flipH="1" flipV="1">
                <a:off x="4988" y="1954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65" name="Line 6477"/>
              <p:cNvSpPr>
                <a:spLocks noChangeShapeType="1"/>
              </p:cNvSpPr>
              <p:nvPr/>
            </p:nvSpPr>
            <p:spPr bwMode="auto">
              <a:xfrm>
                <a:off x="4989" y="1957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66" name="Line 6478"/>
              <p:cNvSpPr>
                <a:spLocks noChangeShapeType="1"/>
              </p:cNvSpPr>
              <p:nvPr/>
            </p:nvSpPr>
            <p:spPr bwMode="auto">
              <a:xfrm>
                <a:off x="5030" y="1954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67" name="Line 6479"/>
              <p:cNvSpPr>
                <a:spLocks noChangeShapeType="1"/>
              </p:cNvSpPr>
              <p:nvPr/>
            </p:nvSpPr>
            <p:spPr bwMode="auto">
              <a:xfrm flipV="1">
                <a:off x="5029" y="1957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68" name="Line 6480"/>
              <p:cNvSpPr>
                <a:spLocks noChangeShapeType="1"/>
              </p:cNvSpPr>
              <p:nvPr/>
            </p:nvSpPr>
            <p:spPr bwMode="auto">
              <a:xfrm flipV="1">
                <a:off x="5663" y="195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69" name="Line 6481"/>
              <p:cNvSpPr>
                <a:spLocks noChangeShapeType="1"/>
              </p:cNvSpPr>
              <p:nvPr/>
            </p:nvSpPr>
            <p:spPr bwMode="auto">
              <a:xfrm>
                <a:off x="5663" y="1955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70" name="Line 6482"/>
              <p:cNvSpPr>
                <a:spLocks noChangeShapeType="1"/>
              </p:cNvSpPr>
              <p:nvPr/>
            </p:nvSpPr>
            <p:spPr bwMode="auto">
              <a:xfrm flipH="1" flipV="1">
                <a:off x="5665" y="1955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71" name="Line 6483"/>
              <p:cNvSpPr>
                <a:spLocks noChangeShapeType="1"/>
              </p:cNvSpPr>
              <p:nvPr/>
            </p:nvSpPr>
            <p:spPr bwMode="auto">
              <a:xfrm>
                <a:off x="5667" y="1960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72" name="Line 6484"/>
              <p:cNvSpPr>
                <a:spLocks noChangeShapeType="1"/>
              </p:cNvSpPr>
              <p:nvPr/>
            </p:nvSpPr>
            <p:spPr bwMode="auto">
              <a:xfrm flipV="1">
                <a:off x="5757" y="195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73" name="Line 6485"/>
              <p:cNvSpPr>
                <a:spLocks noChangeShapeType="1"/>
              </p:cNvSpPr>
              <p:nvPr/>
            </p:nvSpPr>
            <p:spPr bwMode="auto">
              <a:xfrm>
                <a:off x="5758" y="195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74" name="Line 6486"/>
              <p:cNvSpPr>
                <a:spLocks noChangeShapeType="1"/>
              </p:cNvSpPr>
              <p:nvPr/>
            </p:nvSpPr>
            <p:spPr bwMode="auto">
              <a:xfrm flipV="1">
                <a:off x="4453" y="1952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75" name="Line 6487"/>
              <p:cNvSpPr>
                <a:spLocks noChangeShapeType="1"/>
              </p:cNvSpPr>
              <p:nvPr/>
            </p:nvSpPr>
            <p:spPr bwMode="auto">
              <a:xfrm flipV="1">
                <a:off x="4456" y="1946"/>
                <a:ext cx="8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76" name="Line 6488"/>
              <p:cNvSpPr>
                <a:spLocks noChangeShapeType="1"/>
              </p:cNvSpPr>
              <p:nvPr/>
            </p:nvSpPr>
            <p:spPr bwMode="auto">
              <a:xfrm flipH="1" flipV="1">
                <a:off x="4491" y="1946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77" name="Line 6489"/>
              <p:cNvSpPr>
                <a:spLocks noChangeShapeType="1"/>
              </p:cNvSpPr>
              <p:nvPr/>
            </p:nvSpPr>
            <p:spPr bwMode="auto">
              <a:xfrm flipH="1" flipV="1">
                <a:off x="4495" y="1947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78" name="Line 6490"/>
              <p:cNvSpPr>
                <a:spLocks noChangeShapeType="1"/>
              </p:cNvSpPr>
              <p:nvPr/>
            </p:nvSpPr>
            <p:spPr bwMode="auto">
              <a:xfrm>
                <a:off x="4501" y="1949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79" name="Line 6491"/>
              <p:cNvSpPr>
                <a:spLocks noChangeShapeType="1"/>
              </p:cNvSpPr>
              <p:nvPr/>
            </p:nvSpPr>
            <p:spPr bwMode="auto">
              <a:xfrm flipH="1" flipV="1">
                <a:off x="4503" y="1950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80" name="Line 6492"/>
              <p:cNvSpPr>
                <a:spLocks noChangeShapeType="1"/>
              </p:cNvSpPr>
              <p:nvPr/>
            </p:nvSpPr>
            <p:spPr bwMode="auto">
              <a:xfrm>
                <a:off x="4505" y="1952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81" name="Line 6493"/>
              <p:cNvSpPr>
                <a:spLocks noChangeShapeType="1"/>
              </p:cNvSpPr>
              <p:nvPr/>
            </p:nvSpPr>
            <p:spPr bwMode="auto">
              <a:xfrm flipH="1" flipV="1">
                <a:off x="4853" y="1946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82" name="Line 6494"/>
              <p:cNvSpPr>
                <a:spLocks noChangeShapeType="1"/>
              </p:cNvSpPr>
              <p:nvPr/>
            </p:nvSpPr>
            <p:spPr bwMode="auto">
              <a:xfrm>
                <a:off x="4857" y="1948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83" name="Line 6495"/>
              <p:cNvSpPr>
                <a:spLocks noChangeShapeType="1"/>
              </p:cNvSpPr>
              <p:nvPr/>
            </p:nvSpPr>
            <p:spPr bwMode="auto">
              <a:xfrm flipH="1" flipV="1">
                <a:off x="4859" y="1948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84" name="Line 6496"/>
              <p:cNvSpPr>
                <a:spLocks noChangeShapeType="1"/>
              </p:cNvSpPr>
              <p:nvPr/>
            </p:nvSpPr>
            <p:spPr bwMode="auto">
              <a:xfrm>
                <a:off x="4864" y="1949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85" name="Line 6497"/>
              <p:cNvSpPr>
                <a:spLocks noChangeShapeType="1"/>
              </p:cNvSpPr>
              <p:nvPr/>
            </p:nvSpPr>
            <p:spPr bwMode="auto">
              <a:xfrm flipV="1">
                <a:off x="4866" y="1946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86" name="Line 6498"/>
              <p:cNvSpPr>
                <a:spLocks noChangeShapeType="1"/>
              </p:cNvSpPr>
              <p:nvPr/>
            </p:nvSpPr>
            <p:spPr bwMode="auto">
              <a:xfrm flipH="1" flipV="1">
                <a:off x="4910" y="1946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87" name="Line 6499"/>
              <p:cNvSpPr>
                <a:spLocks noChangeShapeType="1"/>
              </p:cNvSpPr>
              <p:nvPr/>
            </p:nvSpPr>
            <p:spPr bwMode="auto">
              <a:xfrm>
                <a:off x="4912" y="1948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88" name="Line 6500"/>
              <p:cNvSpPr>
                <a:spLocks noChangeShapeType="1"/>
              </p:cNvSpPr>
              <p:nvPr/>
            </p:nvSpPr>
            <p:spPr bwMode="auto">
              <a:xfrm flipH="1" flipV="1">
                <a:off x="4914" y="1950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89" name="Line 6501"/>
              <p:cNvSpPr>
                <a:spLocks noChangeShapeType="1"/>
              </p:cNvSpPr>
              <p:nvPr/>
            </p:nvSpPr>
            <p:spPr bwMode="auto">
              <a:xfrm>
                <a:off x="4916" y="1953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90" name="Line 6502"/>
              <p:cNvSpPr>
                <a:spLocks noChangeShapeType="1"/>
              </p:cNvSpPr>
              <p:nvPr/>
            </p:nvSpPr>
            <p:spPr bwMode="auto">
              <a:xfrm flipH="1">
                <a:off x="4949" y="1950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91" name="Line 6503"/>
              <p:cNvSpPr>
                <a:spLocks noChangeShapeType="1"/>
              </p:cNvSpPr>
              <p:nvPr/>
            </p:nvSpPr>
            <p:spPr bwMode="auto">
              <a:xfrm flipV="1">
                <a:off x="4953" y="1946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92" name="Line 6504"/>
              <p:cNvSpPr>
                <a:spLocks noChangeShapeType="1"/>
              </p:cNvSpPr>
              <p:nvPr/>
            </p:nvSpPr>
            <p:spPr bwMode="auto">
              <a:xfrm flipH="1" flipV="1">
                <a:off x="4982" y="194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93" name="Line 6505"/>
              <p:cNvSpPr>
                <a:spLocks noChangeShapeType="1"/>
              </p:cNvSpPr>
              <p:nvPr/>
            </p:nvSpPr>
            <p:spPr bwMode="auto">
              <a:xfrm>
                <a:off x="4983" y="1947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94" name="Line 6506"/>
              <p:cNvSpPr>
                <a:spLocks noChangeShapeType="1"/>
              </p:cNvSpPr>
              <p:nvPr/>
            </p:nvSpPr>
            <p:spPr bwMode="auto">
              <a:xfrm flipH="1" flipV="1">
                <a:off x="4985" y="1947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95" name="Line 6507"/>
              <p:cNvSpPr>
                <a:spLocks noChangeShapeType="1"/>
              </p:cNvSpPr>
              <p:nvPr/>
            </p:nvSpPr>
            <p:spPr bwMode="auto">
              <a:xfrm>
                <a:off x="4987" y="195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96" name="Line 6508"/>
              <p:cNvSpPr>
                <a:spLocks noChangeShapeType="1"/>
              </p:cNvSpPr>
              <p:nvPr/>
            </p:nvSpPr>
            <p:spPr bwMode="auto">
              <a:xfrm>
                <a:off x="5030" y="1946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97" name="Line 6509"/>
              <p:cNvSpPr>
                <a:spLocks noChangeShapeType="1"/>
              </p:cNvSpPr>
              <p:nvPr/>
            </p:nvSpPr>
            <p:spPr bwMode="auto">
              <a:xfrm flipV="1">
                <a:off x="5030" y="194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98" name="Line 6510"/>
              <p:cNvSpPr>
                <a:spLocks noChangeShapeType="1"/>
              </p:cNvSpPr>
              <p:nvPr/>
            </p:nvSpPr>
            <p:spPr bwMode="auto">
              <a:xfrm flipH="1" flipV="1">
                <a:off x="5658" y="1946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99" name="Line 6511"/>
              <p:cNvSpPr>
                <a:spLocks noChangeShapeType="1"/>
              </p:cNvSpPr>
              <p:nvPr/>
            </p:nvSpPr>
            <p:spPr bwMode="auto">
              <a:xfrm>
                <a:off x="5660" y="1950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00" name="Line 6512"/>
              <p:cNvSpPr>
                <a:spLocks noChangeShapeType="1"/>
              </p:cNvSpPr>
              <p:nvPr/>
            </p:nvSpPr>
            <p:spPr bwMode="auto">
              <a:xfrm>
                <a:off x="5758" y="1946"/>
                <a:ext cx="1" cy="8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01" name="Line 6513"/>
              <p:cNvSpPr>
                <a:spLocks noChangeShapeType="1"/>
              </p:cNvSpPr>
              <p:nvPr/>
            </p:nvSpPr>
            <p:spPr bwMode="auto">
              <a:xfrm>
                <a:off x="5758" y="195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02" name="Line 6514"/>
              <p:cNvSpPr>
                <a:spLocks noChangeShapeType="1"/>
              </p:cNvSpPr>
              <p:nvPr/>
            </p:nvSpPr>
            <p:spPr bwMode="auto">
              <a:xfrm flipH="1">
                <a:off x="4464" y="1943"/>
                <a:ext cx="8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03" name="Line 6515"/>
              <p:cNvSpPr>
                <a:spLocks noChangeShapeType="1"/>
              </p:cNvSpPr>
              <p:nvPr/>
            </p:nvSpPr>
            <p:spPr bwMode="auto">
              <a:xfrm flipH="1">
                <a:off x="4472" y="1943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04" name="Line 6516"/>
              <p:cNvSpPr>
                <a:spLocks noChangeShapeType="1"/>
              </p:cNvSpPr>
              <p:nvPr/>
            </p:nvSpPr>
            <p:spPr bwMode="auto">
              <a:xfrm flipH="1">
                <a:off x="4474" y="1943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05" name="Line 6517"/>
              <p:cNvSpPr>
                <a:spLocks noChangeShapeType="1"/>
              </p:cNvSpPr>
              <p:nvPr/>
            </p:nvSpPr>
            <p:spPr bwMode="auto">
              <a:xfrm flipH="1" flipV="1">
                <a:off x="4479" y="1943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06" name="Line 6518"/>
              <p:cNvSpPr>
                <a:spLocks noChangeShapeType="1"/>
              </p:cNvSpPr>
              <p:nvPr/>
            </p:nvSpPr>
            <p:spPr bwMode="auto">
              <a:xfrm>
                <a:off x="4481" y="1945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07" name="Line 6519"/>
              <p:cNvSpPr>
                <a:spLocks noChangeShapeType="1"/>
              </p:cNvSpPr>
              <p:nvPr/>
            </p:nvSpPr>
            <p:spPr bwMode="auto">
              <a:xfrm flipH="1">
                <a:off x="4487" y="194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08" name="Line 6520"/>
              <p:cNvSpPr>
                <a:spLocks noChangeShapeType="1"/>
              </p:cNvSpPr>
              <p:nvPr/>
            </p:nvSpPr>
            <p:spPr bwMode="auto">
              <a:xfrm>
                <a:off x="4488" y="1945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09" name="Line 6521"/>
              <p:cNvSpPr>
                <a:spLocks noChangeShapeType="1"/>
              </p:cNvSpPr>
              <p:nvPr/>
            </p:nvSpPr>
            <p:spPr bwMode="auto">
              <a:xfrm flipH="1" flipV="1">
                <a:off x="4848" y="193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10" name="Line 6522"/>
              <p:cNvSpPr>
                <a:spLocks noChangeShapeType="1"/>
              </p:cNvSpPr>
              <p:nvPr/>
            </p:nvSpPr>
            <p:spPr bwMode="auto">
              <a:xfrm>
                <a:off x="4849" y="194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11" name="Line 6523"/>
              <p:cNvSpPr>
                <a:spLocks noChangeShapeType="1"/>
              </p:cNvSpPr>
              <p:nvPr/>
            </p:nvSpPr>
            <p:spPr bwMode="auto">
              <a:xfrm flipH="1" flipV="1">
                <a:off x="4850" y="1943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12" name="Line 6524"/>
              <p:cNvSpPr>
                <a:spLocks noChangeShapeType="1"/>
              </p:cNvSpPr>
              <p:nvPr/>
            </p:nvSpPr>
            <p:spPr bwMode="auto">
              <a:xfrm>
                <a:off x="4852" y="194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13" name="Line 6525"/>
              <p:cNvSpPr>
                <a:spLocks noChangeShapeType="1"/>
              </p:cNvSpPr>
              <p:nvPr/>
            </p:nvSpPr>
            <p:spPr bwMode="auto">
              <a:xfrm flipV="1">
                <a:off x="4870" y="1940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14" name="Line 6526"/>
              <p:cNvSpPr>
                <a:spLocks noChangeShapeType="1"/>
              </p:cNvSpPr>
              <p:nvPr/>
            </p:nvSpPr>
            <p:spPr bwMode="auto">
              <a:xfrm flipH="1">
                <a:off x="4874" y="1938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15" name="Line 6527"/>
              <p:cNvSpPr>
                <a:spLocks noChangeShapeType="1"/>
              </p:cNvSpPr>
              <p:nvPr/>
            </p:nvSpPr>
            <p:spPr bwMode="auto">
              <a:xfrm flipH="1" flipV="1">
                <a:off x="4902" y="193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16" name="Line 6528"/>
              <p:cNvSpPr>
                <a:spLocks noChangeShapeType="1"/>
              </p:cNvSpPr>
              <p:nvPr/>
            </p:nvSpPr>
            <p:spPr bwMode="auto">
              <a:xfrm>
                <a:off x="4903" y="1940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17" name="Line 6529"/>
              <p:cNvSpPr>
                <a:spLocks noChangeShapeType="1"/>
              </p:cNvSpPr>
              <p:nvPr/>
            </p:nvSpPr>
            <p:spPr bwMode="auto">
              <a:xfrm flipH="1" flipV="1">
                <a:off x="4906" y="1942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18" name="Line 6530"/>
              <p:cNvSpPr>
                <a:spLocks noChangeShapeType="1"/>
              </p:cNvSpPr>
              <p:nvPr/>
            </p:nvSpPr>
            <p:spPr bwMode="auto">
              <a:xfrm>
                <a:off x="4908" y="1945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19" name="Line 6531"/>
              <p:cNvSpPr>
                <a:spLocks noChangeShapeType="1"/>
              </p:cNvSpPr>
              <p:nvPr/>
            </p:nvSpPr>
            <p:spPr bwMode="auto">
              <a:xfrm flipH="1">
                <a:off x="4959" y="1945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20" name="Line 6532"/>
              <p:cNvSpPr>
                <a:spLocks noChangeShapeType="1"/>
              </p:cNvSpPr>
              <p:nvPr/>
            </p:nvSpPr>
            <p:spPr bwMode="auto">
              <a:xfrm>
                <a:off x="4961" y="1945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21" name="Line 6533"/>
              <p:cNvSpPr>
                <a:spLocks noChangeShapeType="1"/>
              </p:cNvSpPr>
              <p:nvPr/>
            </p:nvSpPr>
            <p:spPr bwMode="auto">
              <a:xfrm flipH="1">
                <a:off x="4963" y="1943"/>
                <a:ext cx="7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22" name="Line 6534"/>
              <p:cNvSpPr>
                <a:spLocks noChangeShapeType="1"/>
              </p:cNvSpPr>
              <p:nvPr/>
            </p:nvSpPr>
            <p:spPr bwMode="auto">
              <a:xfrm flipV="1">
                <a:off x="4970" y="194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23" name="Line 6535"/>
              <p:cNvSpPr>
                <a:spLocks noChangeShapeType="1"/>
              </p:cNvSpPr>
              <p:nvPr/>
            </p:nvSpPr>
            <p:spPr bwMode="auto">
              <a:xfrm>
                <a:off x="4972" y="1942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24" name="Line 6536"/>
              <p:cNvSpPr>
                <a:spLocks noChangeShapeType="1"/>
              </p:cNvSpPr>
              <p:nvPr/>
            </p:nvSpPr>
            <p:spPr bwMode="auto">
              <a:xfrm flipH="1">
                <a:off x="4976" y="1943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25" name="Line 6537"/>
              <p:cNvSpPr>
                <a:spLocks noChangeShapeType="1"/>
              </p:cNvSpPr>
              <p:nvPr/>
            </p:nvSpPr>
            <p:spPr bwMode="auto">
              <a:xfrm>
                <a:off x="4979" y="1943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26" name="Line 6538"/>
              <p:cNvSpPr>
                <a:spLocks noChangeShapeType="1"/>
              </p:cNvSpPr>
              <p:nvPr/>
            </p:nvSpPr>
            <p:spPr bwMode="auto">
              <a:xfrm>
                <a:off x="5031" y="193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27" name="Line 6539"/>
              <p:cNvSpPr>
                <a:spLocks noChangeShapeType="1"/>
              </p:cNvSpPr>
              <p:nvPr/>
            </p:nvSpPr>
            <p:spPr bwMode="auto">
              <a:xfrm flipV="1">
                <a:off x="5030" y="1940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28" name="Line 6540"/>
              <p:cNvSpPr>
                <a:spLocks noChangeShapeType="1"/>
              </p:cNvSpPr>
              <p:nvPr/>
            </p:nvSpPr>
            <p:spPr bwMode="auto">
              <a:xfrm flipH="1" flipV="1">
                <a:off x="5653" y="193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29" name="Line 6541"/>
              <p:cNvSpPr>
                <a:spLocks noChangeShapeType="1"/>
              </p:cNvSpPr>
              <p:nvPr/>
            </p:nvSpPr>
            <p:spPr bwMode="auto">
              <a:xfrm>
                <a:off x="5654" y="194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30" name="Line 6542"/>
              <p:cNvSpPr>
                <a:spLocks noChangeShapeType="1"/>
              </p:cNvSpPr>
              <p:nvPr/>
            </p:nvSpPr>
            <p:spPr bwMode="auto">
              <a:xfrm flipH="1" flipV="1">
                <a:off x="5655" y="1942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31" name="Line 6543"/>
              <p:cNvSpPr>
                <a:spLocks noChangeShapeType="1"/>
              </p:cNvSpPr>
              <p:nvPr/>
            </p:nvSpPr>
            <p:spPr bwMode="auto">
              <a:xfrm>
                <a:off x="5656" y="1945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32" name="Line 6544"/>
              <p:cNvSpPr>
                <a:spLocks noChangeShapeType="1"/>
              </p:cNvSpPr>
              <p:nvPr/>
            </p:nvSpPr>
            <p:spPr bwMode="auto">
              <a:xfrm flipH="1">
                <a:off x="5758" y="1938"/>
                <a:ext cx="2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33" name="Line 6545"/>
              <p:cNvSpPr>
                <a:spLocks noChangeShapeType="1"/>
              </p:cNvSpPr>
              <p:nvPr/>
            </p:nvSpPr>
            <p:spPr bwMode="auto">
              <a:xfrm>
                <a:off x="5758" y="194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34" name="Line 6546"/>
              <p:cNvSpPr>
                <a:spLocks noChangeShapeType="1"/>
              </p:cNvSpPr>
              <p:nvPr/>
            </p:nvSpPr>
            <p:spPr bwMode="auto">
              <a:xfrm>
                <a:off x="4848" y="193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35" name="Line 6547"/>
              <p:cNvSpPr>
                <a:spLocks noChangeShapeType="1"/>
              </p:cNvSpPr>
              <p:nvPr/>
            </p:nvSpPr>
            <p:spPr bwMode="auto">
              <a:xfrm flipV="1">
                <a:off x="4848" y="193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36" name="Line 6548"/>
              <p:cNvSpPr>
                <a:spLocks noChangeShapeType="1"/>
              </p:cNvSpPr>
              <p:nvPr/>
            </p:nvSpPr>
            <p:spPr bwMode="auto">
              <a:xfrm flipV="1">
                <a:off x="4876" y="193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37" name="Line 6549"/>
              <p:cNvSpPr>
                <a:spLocks noChangeShapeType="1"/>
              </p:cNvSpPr>
              <p:nvPr/>
            </p:nvSpPr>
            <p:spPr bwMode="auto">
              <a:xfrm flipV="1">
                <a:off x="4876" y="1936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38" name="Line 6550"/>
              <p:cNvSpPr>
                <a:spLocks noChangeShapeType="1"/>
              </p:cNvSpPr>
              <p:nvPr/>
            </p:nvSpPr>
            <p:spPr bwMode="auto">
              <a:xfrm flipH="1" flipV="1">
                <a:off x="4895" y="193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39" name="Line 6551"/>
              <p:cNvSpPr>
                <a:spLocks noChangeShapeType="1"/>
              </p:cNvSpPr>
              <p:nvPr/>
            </p:nvSpPr>
            <p:spPr bwMode="auto">
              <a:xfrm>
                <a:off x="4896" y="193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40" name="Line 6552"/>
              <p:cNvSpPr>
                <a:spLocks noChangeShapeType="1"/>
              </p:cNvSpPr>
              <p:nvPr/>
            </p:nvSpPr>
            <p:spPr bwMode="auto">
              <a:xfrm flipH="1" flipV="1">
                <a:off x="4898" y="1933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41" name="Line 6553"/>
              <p:cNvSpPr>
                <a:spLocks noChangeShapeType="1"/>
              </p:cNvSpPr>
              <p:nvPr/>
            </p:nvSpPr>
            <p:spPr bwMode="auto">
              <a:xfrm>
                <a:off x="4900" y="1935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42" name="Line 6554"/>
              <p:cNvSpPr>
                <a:spLocks noChangeShapeType="1"/>
              </p:cNvSpPr>
              <p:nvPr/>
            </p:nvSpPr>
            <p:spPr bwMode="auto">
              <a:xfrm flipV="1">
                <a:off x="5031" y="193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43" name="Line 6555"/>
              <p:cNvSpPr>
                <a:spLocks noChangeShapeType="1"/>
              </p:cNvSpPr>
              <p:nvPr/>
            </p:nvSpPr>
            <p:spPr bwMode="auto">
              <a:xfrm>
                <a:off x="5032" y="193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44" name="Line 6556"/>
              <p:cNvSpPr>
                <a:spLocks noChangeShapeType="1"/>
              </p:cNvSpPr>
              <p:nvPr/>
            </p:nvSpPr>
            <p:spPr bwMode="auto">
              <a:xfrm flipH="1" flipV="1">
                <a:off x="5651" y="1931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45" name="Line 6557"/>
              <p:cNvSpPr>
                <a:spLocks noChangeShapeType="1"/>
              </p:cNvSpPr>
              <p:nvPr/>
            </p:nvSpPr>
            <p:spPr bwMode="auto">
              <a:xfrm>
                <a:off x="5652" y="1934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46" name="Line 6558"/>
              <p:cNvSpPr>
                <a:spLocks noChangeShapeType="1"/>
              </p:cNvSpPr>
              <p:nvPr/>
            </p:nvSpPr>
            <p:spPr bwMode="auto">
              <a:xfrm flipH="1">
                <a:off x="5699" y="1931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47" name="Line 6559"/>
              <p:cNvSpPr>
                <a:spLocks noChangeShapeType="1"/>
              </p:cNvSpPr>
              <p:nvPr/>
            </p:nvSpPr>
            <p:spPr bwMode="auto">
              <a:xfrm>
                <a:off x="5703" y="193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48" name="Line 6560"/>
              <p:cNvSpPr>
                <a:spLocks noChangeShapeType="1"/>
              </p:cNvSpPr>
              <p:nvPr/>
            </p:nvSpPr>
            <p:spPr bwMode="auto">
              <a:xfrm flipH="1">
                <a:off x="5761" y="1931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49" name="Line 6561"/>
              <p:cNvSpPr>
                <a:spLocks noChangeShapeType="1"/>
              </p:cNvSpPr>
              <p:nvPr/>
            </p:nvSpPr>
            <p:spPr bwMode="auto">
              <a:xfrm flipV="1">
                <a:off x="5760" y="1935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50" name="Line 6562"/>
              <p:cNvSpPr>
                <a:spLocks noChangeShapeType="1"/>
              </p:cNvSpPr>
              <p:nvPr/>
            </p:nvSpPr>
            <p:spPr bwMode="auto">
              <a:xfrm flipV="1">
                <a:off x="4848" y="1925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51" name="Line 6563"/>
              <p:cNvSpPr>
                <a:spLocks noChangeShapeType="1"/>
              </p:cNvSpPr>
              <p:nvPr/>
            </p:nvSpPr>
            <p:spPr bwMode="auto">
              <a:xfrm flipV="1">
                <a:off x="4850" y="1923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52" name="Line 6564"/>
              <p:cNvSpPr>
                <a:spLocks noChangeShapeType="1"/>
              </p:cNvSpPr>
              <p:nvPr/>
            </p:nvSpPr>
            <p:spPr bwMode="auto">
              <a:xfrm flipH="1" flipV="1">
                <a:off x="4871" y="192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53" name="Line 6565"/>
              <p:cNvSpPr>
                <a:spLocks noChangeShapeType="1"/>
              </p:cNvSpPr>
              <p:nvPr/>
            </p:nvSpPr>
            <p:spPr bwMode="auto">
              <a:xfrm>
                <a:off x="4872" y="1924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54" name="Line 6566"/>
              <p:cNvSpPr>
                <a:spLocks noChangeShapeType="1"/>
              </p:cNvSpPr>
              <p:nvPr/>
            </p:nvSpPr>
            <p:spPr bwMode="auto">
              <a:xfrm flipH="1" flipV="1">
                <a:off x="4874" y="1927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55" name="Line 6567"/>
              <p:cNvSpPr>
                <a:spLocks noChangeShapeType="1"/>
              </p:cNvSpPr>
              <p:nvPr/>
            </p:nvSpPr>
            <p:spPr bwMode="auto">
              <a:xfrm flipV="1">
                <a:off x="4876" y="192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56" name="Line 6568"/>
              <p:cNvSpPr>
                <a:spLocks noChangeShapeType="1"/>
              </p:cNvSpPr>
              <p:nvPr/>
            </p:nvSpPr>
            <p:spPr bwMode="auto">
              <a:xfrm flipH="1" flipV="1">
                <a:off x="4892" y="192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57" name="Line 6569"/>
              <p:cNvSpPr>
                <a:spLocks noChangeShapeType="1"/>
              </p:cNvSpPr>
              <p:nvPr/>
            </p:nvSpPr>
            <p:spPr bwMode="auto">
              <a:xfrm>
                <a:off x="4893" y="1928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58" name="Line 6570"/>
              <p:cNvSpPr>
                <a:spLocks noChangeShapeType="1"/>
              </p:cNvSpPr>
              <p:nvPr/>
            </p:nvSpPr>
            <p:spPr bwMode="auto">
              <a:xfrm flipH="1">
                <a:off x="5032" y="1923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59" name="Line 6571"/>
              <p:cNvSpPr>
                <a:spLocks noChangeShapeType="1"/>
              </p:cNvSpPr>
              <p:nvPr/>
            </p:nvSpPr>
            <p:spPr bwMode="auto">
              <a:xfrm flipV="1">
                <a:off x="5032" y="192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60" name="Line 6572"/>
              <p:cNvSpPr>
                <a:spLocks noChangeShapeType="1"/>
              </p:cNvSpPr>
              <p:nvPr/>
            </p:nvSpPr>
            <p:spPr bwMode="auto">
              <a:xfrm flipH="1" flipV="1">
                <a:off x="5648" y="192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61" name="Line 6573"/>
              <p:cNvSpPr>
                <a:spLocks noChangeShapeType="1"/>
              </p:cNvSpPr>
              <p:nvPr/>
            </p:nvSpPr>
            <p:spPr bwMode="auto">
              <a:xfrm>
                <a:off x="5649" y="1928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62" name="Line 6574"/>
              <p:cNvSpPr>
                <a:spLocks noChangeShapeType="1"/>
              </p:cNvSpPr>
              <p:nvPr/>
            </p:nvSpPr>
            <p:spPr bwMode="auto">
              <a:xfrm>
                <a:off x="5687" y="192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63" name="Line 6575"/>
              <p:cNvSpPr>
                <a:spLocks noChangeShapeType="1"/>
              </p:cNvSpPr>
              <p:nvPr/>
            </p:nvSpPr>
            <p:spPr bwMode="auto">
              <a:xfrm flipH="1" flipV="1">
                <a:off x="5688" y="1924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64" name="Line 6576"/>
              <p:cNvSpPr>
                <a:spLocks noChangeShapeType="1"/>
              </p:cNvSpPr>
              <p:nvPr/>
            </p:nvSpPr>
            <p:spPr bwMode="auto">
              <a:xfrm>
                <a:off x="5691" y="1927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65" name="Line 6577"/>
              <p:cNvSpPr>
                <a:spLocks noChangeShapeType="1"/>
              </p:cNvSpPr>
              <p:nvPr/>
            </p:nvSpPr>
            <p:spPr bwMode="auto">
              <a:xfrm>
                <a:off x="5696" y="1931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66" name="Line 6578"/>
              <p:cNvSpPr>
                <a:spLocks noChangeShapeType="1"/>
              </p:cNvSpPr>
              <p:nvPr/>
            </p:nvSpPr>
            <p:spPr bwMode="auto">
              <a:xfrm flipH="1">
                <a:off x="5704" y="1928"/>
                <a:ext cx="7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67" name="Line 6579"/>
              <p:cNvSpPr>
                <a:spLocks noChangeShapeType="1"/>
              </p:cNvSpPr>
              <p:nvPr/>
            </p:nvSpPr>
            <p:spPr bwMode="auto">
              <a:xfrm flipV="1">
                <a:off x="5711" y="1923"/>
                <a:ext cx="8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68" name="Line 6580"/>
              <p:cNvSpPr>
                <a:spLocks noChangeShapeType="1"/>
              </p:cNvSpPr>
              <p:nvPr/>
            </p:nvSpPr>
            <p:spPr bwMode="auto">
              <a:xfrm flipH="1">
                <a:off x="5762" y="1923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69" name="Line 6581"/>
              <p:cNvSpPr>
                <a:spLocks noChangeShapeType="1"/>
              </p:cNvSpPr>
              <p:nvPr/>
            </p:nvSpPr>
            <p:spPr bwMode="auto">
              <a:xfrm flipV="1">
                <a:off x="5762" y="1927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70" name="Line 6582"/>
              <p:cNvSpPr>
                <a:spLocks noChangeShapeType="1"/>
              </p:cNvSpPr>
              <p:nvPr/>
            </p:nvSpPr>
            <p:spPr bwMode="auto">
              <a:xfrm flipH="1">
                <a:off x="4853" y="1919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71" name="Line 6583"/>
              <p:cNvSpPr>
                <a:spLocks noChangeShapeType="1"/>
              </p:cNvSpPr>
              <p:nvPr/>
            </p:nvSpPr>
            <p:spPr bwMode="auto">
              <a:xfrm flipV="1">
                <a:off x="4859" y="1918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72" name="Line 6584"/>
              <p:cNvSpPr>
                <a:spLocks noChangeShapeType="1"/>
              </p:cNvSpPr>
              <p:nvPr/>
            </p:nvSpPr>
            <p:spPr bwMode="auto">
              <a:xfrm flipH="1">
                <a:off x="4863" y="1918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73" name="Line 6585"/>
              <p:cNvSpPr>
                <a:spLocks noChangeShapeType="1"/>
              </p:cNvSpPr>
              <p:nvPr/>
            </p:nvSpPr>
            <p:spPr bwMode="auto">
              <a:xfrm flipH="1">
                <a:off x="4866" y="1918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74" name="Line 6586"/>
              <p:cNvSpPr>
                <a:spLocks noChangeShapeType="1"/>
              </p:cNvSpPr>
              <p:nvPr/>
            </p:nvSpPr>
            <p:spPr bwMode="auto">
              <a:xfrm>
                <a:off x="4870" y="191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75" name="Line 6587"/>
              <p:cNvSpPr>
                <a:spLocks noChangeShapeType="1"/>
              </p:cNvSpPr>
              <p:nvPr/>
            </p:nvSpPr>
            <p:spPr bwMode="auto">
              <a:xfrm flipH="1" flipV="1">
                <a:off x="4882" y="1914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76" name="Line 6588"/>
              <p:cNvSpPr>
                <a:spLocks noChangeShapeType="1"/>
              </p:cNvSpPr>
              <p:nvPr/>
            </p:nvSpPr>
            <p:spPr bwMode="auto">
              <a:xfrm>
                <a:off x="4885" y="1919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77" name="Line 6589"/>
              <p:cNvSpPr>
                <a:spLocks noChangeShapeType="1"/>
              </p:cNvSpPr>
              <p:nvPr/>
            </p:nvSpPr>
            <p:spPr bwMode="auto">
              <a:xfrm flipV="1">
                <a:off x="4891" y="192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78" name="Line 6590"/>
              <p:cNvSpPr>
                <a:spLocks noChangeShapeType="1"/>
              </p:cNvSpPr>
              <p:nvPr/>
            </p:nvSpPr>
            <p:spPr bwMode="auto">
              <a:xfrm>
                <a:off x="4891" y="192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79" name="Line 6591"/>
              <p:cNvSpPr>
                <a:spLocks noChangeShapeType="1"/>
              </p:cNvSpPr>
              <p:nvPr/>
            </p:nvSpPr>
            <p:spPr bwMode="auto">
              <a:xfrm>
                <a:off x="5034" y="1914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80" name="Line 6592"/>
              <p:cNvSpPr>
                <a:spLocks noChangeShapeType="1"/>
              </p:cNvSpPr>
              <p:nvPr/>
            </p:nvSpPr>
            <p:spPr bwMode="auto">
              <a:xfrm flipV="1">
                <a:off x="5033" y="192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81" name="Line 6593"/>
              <p:cNvSpPr>
                <a:spLocks noChangeShapeType="1"/>
              </p:cNvSpPr>
              <p:nvPr/>
            </p:nvSpPr>
            <p:spPr bwMode="auto">
              <a:xfrm>
                <a:off x="5647" y="1914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82" name="Line 6594"/>
              <p:cNvSpPr>
                <a:spLocks noChangeShapeType="1"/>
              </p:cNvSpPr>
              <p:nvPr/>
            </p:nvSpPr>
            <p:spPr bwMode="auto">
              <a:xfrm flipH="1" flipV="1">
                <a:off x="5647" y="1917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83" name="Line 6595"/>
              <p:cNvSpPr>
                <a:spLocks noChangeShapeType="1"/>
              </p:cNvSpPr>
              <p:nvPr/>
            </p:nvSpPr>
            <p:spPr bwMode="auto">
              <a:xfrm>
                <a:off x="5648" y="192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84" name="Line 6596"/>
              <p:cNvSpPr>
                <a:spLocks noChangeShapeType="1"/>
              </p:cNvSpPr>
              <p:nvPr/>
            </p:nvSpPr>
            <p:spPr bwMode="auto">
              <a:xfrm flipH="1" flipV="1">
                <a:off x="5682" y="1914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85" name="Line 6597"/>
              <p:cNvSpPr>
                <a:spLocks noChangeShapeType="1"/>
              </p:cNvSpPr>
              <p:nvPr/>
            </p:nvSpPr>
            <p:spPr bwMode="auto">
              <a:xfrm>
                <a:off x="5684" y="1918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86" name="Line 6598"/>
              <p:cNvSpPr>
                <a:spLocks noChangeShapeType="1"/>
              </p:cNvSpPr>
              <p:nvPr/>
            </p:nvSpPr>
            <p:spPr bwMode="auto">
              <a:xfrm flipH="1">
                <a:off x="5719" y="1914"/>
                <a:ext cx="5" cy="9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87" name="Line 6599"/>
              <p:cNvSpPr>
                <a:spLocks noChangeShapeType="1"/>
              </p:cNvSpPr>
              <p:nvPr/>
            </p:nvSpPr>
            <p:spPr bwMode="auto">
              <a:xfrm>
                <a:off x="5763" y="1914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88" name="Line 6600"/>
              <p:cNvSpPr>
                <a:spLocks noChangeShapeType="1"/>
              </p:cNvSpPr>
              <p:nvPr/>
            </p:nvSpPr>
            <p:spPr bwMode="auto">
              <a:xfrm flipV="1">
                <a:off x="5763" y="191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89" name="Line 6601"/>
              <p:cNvSpPr>
                <a:spLocks noChangeShapeType="1"/>
              </p:cNvSpPr>
              <p:nvPr/>
            </p:nvSpPr>
            <p:spPr bwMode="auto">
              <a:xfrm flipH="1" flipV="1">
                <a:off x="4874" y="1906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90" name="Line 6602"/>
              <p:cNvSpPr>
                <a:spLocks noChangeShapeType="1"/>
              </p:cNvSpPr>
              <p:nvPr/>
            </p:nvSpPr>
            <p:spPr bwMode="auto">
              <a:xfrm>
                <a:off x="4876" y="1912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91" name="Line 6603"/>
              <p:cNvSpPr>
                <a:spLocks noChangeShapeType="1"/>
              </p:cNvSpPr>
              <p:nvPr/>
            </p:nvSpPr>
            <p:spPr bwMode="auto">
              <a:xfrm flipH="1" flipV="1">
                <a:off x="5033" y="1906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92" name="Line 6604"/>
              <p:cNvSpPr>
                <a:spLocks noChangeShapeType="1"/>
              </p:cNvSpPr>
              <p:nvPr/>
            </p:nvSpPr>
            <p:spPr bwMode="auto">
              <a:xfrm>
                <a:off x="5034" y="191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93" name="Line 6605"/>
              <p:cNvSpPr>
                <a:spLocks noChangeShapeType="1"/>
              </p:cNvSpPr>
              <p:nvPr/>
            </p:nvSpPr>
            <p:spPr bwMode="auto">
              <a:xfrm flipV="1">
                <a:off x="5646" y="190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94" name="Line 6606"/>
              <p:cNvSpPr>
                <a:spLocks noChangeShapeType="1"/>
              </p:cNvSpPr>
              <p:nvPr/>
            </p:nvSpPr>
            <p:spPr bwMode="auto">
              <a:xfrm>
                <a:off x="5646" y="1907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95" name="Line 6607"/>
              <p:cNvSpPr>
                <a:spLocks noChangeShapeType="1"/>
              </p:cNvSpPr>
              <p:nvPr/>
            </p:nvSpPr>
            <p:spPr bwMode="auto">
              <a:xfrm flipH="1" flipV="1">
                <a:off x="5681" y="1906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96" name="Line 6608"/>
              <p:cNvSpPr>
                <a:spLocks noChangeShapeType="1"/>
              </p:cNvSpPr>
              <p:nvPr/>
            </p:nvSpPr>
            <p:spPr bwMode="auto">
              <a:xfrm>
                <a:off x="5682" y="191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97" name="Line 6609"/>
              <p:cNvSpPr>
                <a:spLocks noChangeShapeType="1"/>
              </p:cNvSpPr>
              <p:nvPr/>
            </p:nvSpPr>
            <p:spPr bwMode="auto">
              <a:xfrm flipH="1">
                <a:off x="5724" y="1906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98" name="Line 6610"/>
              <p:cNvSpPr>
                <a:spLocks noChangeShapeType="1"/>
              </p:cNvSpPr>
              <p:nvPr/>
            </p:nvSpPr>
            <p:spPr bwMode="auto">
              <a:xfrm flipV="1">
                <a:off x="5724" y="1910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99" name="Line 6611"/>
              <p:cNvSpPr>
                <a:spLocks noChangeShapeType="1"/>
              </p:cNvSpPr>
              <p:nvPr/>
            </p:nvSpPr>
            <p:spPr bwMode="auto">
              <a:xfrm flipV="1">
                <a:off x="5763" y="1906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00" name="Line 6612"/>
              <p:cNvSpPr>
                <a:spLocks noChangeShapeType="1"/>
              </p:cNvSpPr>
              <p:nvPr/>
            </p:nvSpPr>
            <p:spPr bwMode="auto">
              <a:xfrm>
                <a:off x="5763" y="1910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01" name="Line 6613"/>
              <p:cNvSpPr>
                <a:spLocks noChangeShapeType="1"/>
              </p:cNvSpPr>
              <p:nvPr/>
            </p:nvSpPr>
            <p:spPr bwMode="auto">
              <a:xfrm flipH="1">
                <a:off x="4872" y="189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02" name="Line 6614"/>
              <p:cNvSpPr>
                <a:spLocks noChangeShapeType="1"/>
              </p:cNvSpPr>
              <p:nvPr/>
            </p:nvSpPr>
            <p:spPr bwMode="auto">
              <a:xfrm>
                <a:off x="4872" y="1900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03" name="Line 6615"/>
              <p:cNvSpPr>
                <a:spLocks noChangeShapeType="1"/>
              </p:cNvSpPr>
              <p:nvPr/>
            </p:nvSpPr>
            <p:spPr bwMode="auto">
              <a:xfrm flipV="1">
                <a:off x="4874" y="190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04" name="Line 6616"/>
              <p:cNvSpPr>
                <a:spLocks noChangeShapeType="1"/>
              </p:cNvSpPr>
              <p:nvPr/>
            </p:nvSpPr>
            <p:spPr bwMode="auto">
              <a:xfrm>
                <a:off x="5032" y="189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05" name="Line 6617"/>
              <p:cNvSpPr>
                <a:spLocks noChangeShapeType="1"/>
              </p:cNvSpPr>
              <p:nvPr/>
            </p:nvSpPr>
            <p:spPr bwMode="auto">
              <a:xfrm flipH="1" flipV="1">
                <a:off x="5032" y="1900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06" name="Line 6618"/>
              <p:cNvSpPr>
                <a:spLocks noChangeShapeType="1"/>
              </p:cNvSpPr>
              <p:nvPr/>
            </p:nvSpPr>
            <p:spPr bwMode="auto">
              <a:xfrm>
                <a:off x="5033" y="190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07" name="Line 6619"/>
              <p:cNvSpPr>
                <a:spLocks noChangeShapeType="1"/>
              </p:cNvSpPr>
              <p:nvPr/>
            </p:nvSpPr>
            <p:spPr bwMode="auto">
              <a:xfrm>
                <a:off x="5646" y="189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08" name="Line 6620"/>
              <p:cNvSpPr>
                <a:spLocks noChangeShapeType="1"/>
              </p:cNvSpPr>
              <p:nvPr/>
            </p:nvSpPr>
            <p:spPr bwMode="auto">
              <a:xfrm flipV="1">
                <a:off x="5646" y="1900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09" name="Line 6621"/>
              <p:cNvSpPr>
                <a:spLocks noChangeShapeType="1"/>
              </p:cNvSpPr>
              <p:nvPr/>
            </p:nvSpPr>
            <p:spPr bwMode="auto">
              <a:xfrm flipH="1" flipV="1">
                <a:off x="5680" y="1899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10" name="Line 6622"/>
              <p:cNvSpPr>
                <a:spLocks noChangeShapeType="1"/>
              </p:cNvSpPr>
              <p:nvPr/>
            </p:nvSpPr>
            <p:spPr bwMode="auto">
              <a:xfrm flipV="1">
                <a:off x="5681" y="190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11" name="Line 6623"/>
              <p:cNvSpPr>
                <a:spLocks noChangeShapeType="1"/>
              </p:cNvSpPr>
              <p:nvPr/>
            </p:nvSpPr>
            <p:spPr bwMode="auto">
              <a:xfrm flipH="1" flipV="1">
                <a:off x="5721" y="1899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12" name="Line 6624"/>
              <p:cNvSpPr>
                <a:spLocks noChangeShapeType="1"/>
              </p:cNvSpPr>
              <p:nvPr/>
            </p:nvSpPr>
            <p:spPr bwMode="auto">
              <a:xfrm>
                <a:off x="5724" y="1903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13" name="Line 6625"/>
              <p:cNvSpPr>
                <a:spLocks noChangeShapeType="1"/>
              </p:cNvSpPr>
              <p:nvPr/>
            </p:nvSpPr>
            <p:spPr bwMode="auto">
              <a:xfrm flipV="1">
                <a:off x="5762" y="1899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14" name="Line 6626"/>
              <p:cNvSpPr>
                <a:spLocks noChangeShapeType="1"/>
              </p:cNvSpPr>
              <p:nvPr/>
            </p:nvSpPr>
            <p:spPr bwMode="auto">
              <a:xfrm>
                <a:off x="5762" y="1903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15" name="Line 6627"/>
              <p:cNvSpPr>
                <a:spLocks noChangeShapeType="1"/>
              </p:cNvSpPr>
              <p:nvPr/>
            </p:nvSpPr>
            <p:spPr bwMode="auto">
              <a:xfrm flipV="1">
                <a:off x="4873" y="1896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16" name="Line 6628"/>
              <p:cNvSpPr>
                <a:spLocks noChangeShapeType="1"/>
              </p:cNvSpPr>
              <p:nvPr/>
            </p:nvSpPr>
            <p:spPr bwMode="auto">
              <a:xfrm flipH="1">
                <a:off x="4874" y="1891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17" name="Line 6629"/>
              <p:cNvSpPr>
                <a:spLocks noChangeShapeType="1"/>
              </p:cNvSpPr>
              <p:nvPr/>
            </p:nvSpPr>
            <p:spPr bwMode="auto">
              <a:xfrm flipH="1" flipV="1">
                <a:off x="5026" y="1891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18" name="Line 6630"/>
              <p:cNvSpPr>
                <a:spLocks noChangeShapeType="1"/>
              </p:cNvSpPr>
              <p:nvPr/>
            </p:nvSpPr>
            <p:spPr bwMode="auto">
              <a:xfrm>
                <a:off x="5029" y="1895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19" name="Line 6631"/>
              <p:cNvSpPr>
                <a:spLocks noChangeShapeType="1"/>
              </p:cNvSpPr>
              <p:nvPr/>
            </p:nvSpPr>
            <p:spPr bwMode="auto">
              <a:xfrm flipV="1">
                <a:off x="5646" y="1891"/>
                <a:ext cx="1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20" name="Line 6632"/>
              <p:cNvSpPr>
                <a:spLocks noChangeShapeType="1"/>
              </p:cNvSpPr>
              <p:nvPr/>
            </p:nvSpPr>
            <p:spPr bwMode="auto">
              <a:xfrm flipH="1">
                <a:off x="5681" y="1891"/>
                <a:ext cx="2" cy="7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21" name="Line 6633"/>
              <p:cNvSpPr>
                <a:spLocks noChangeShapeType="1"/>
              </p:cNvSpPr>
              <p:nvPr/>
            </p:nvSpPr>
            <p:spPr bwMode="auto">
              <a:xfrm flipV="1">
                <a:off x="5680" y="189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22" name="Line 6634"/>
              <p:cNvSpPr>
                <a:spLocks noChangeShapeType="1"/>
              </p:cNvSpPr>
              <p:nvPr/>
            </p:nvSpPr>
            <p:spPr bwMode="auto">
              <a:xfrm flipH="1" flipV="1">
                <a:off x="5717" y="189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23" name="Line 6635"/>
              <p:cNvSpPr>
                <a:spLocks noChangeShapeType="1"/>
              </p:cNvSpPr>
              <p:nvPr/>
            </p:nvSpPr>
            <p:spPr bwMode="auto">
              <a:xfrm>
                <a:off x="5718" y="1892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5925" name="Group 6837"/>
            <p:cNvGrpSpPr>
              <a:grpSpLocks/>
            </p:cNvGrpSpPr>
            <p:nvPr/>
          </p:nvGrpSpPr>
          <p:grpSpPr bwMode="auto">
            <a:xfrm>
              <a:off x="4868" y="1656"/>
              <a:ext cx="892" cy="244"/>
              <a:chOff x="4870" y="1655"/>
              <a:chExt cx="892" cy="244"/>
            </a:xfrm>
          </p:grpSpPr>
          <p:sp>
            <p:nvSpPr>
              <p:cNvPr id="95725" name="Line 6637"/>
              <p:cNvSpPr>
                <a:spLocks noChangeShapeType="1"/>
              </p:cNvSpPr>
              <p:nvPr/>
            </p:nvSpPr>
            <p:spPr bwMode="auto">
              <a:xfrm flipH="1" flipV="1">
                <a:off x="5719" y="1895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26" name="Line 6638"/>
              <p:cNvSpPr>
                <a:spLocks noChangeShapeType="1"/>
              </p:cNvSpPr>
              <p:nvPr/>
            </p:nvSpPr>
            <p:spPr bwMode="auto">
              <a:xfrm>
                <a:off x="5721" y="1897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27" name="Line 6639"/>
              <p:cNvSpPr>
                <a:spLocks noChangeShapeType="1"/>
              </p:cNvSpPr>
              <p:nvPr/>
            </p:nvSpPr>
            <p:spPr bwMode="auto">
              <a:xfrm flipV="1">
                <a:off x="5761" y="189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28" name="Line 6640"/>
              <p:cNvSpPr>
                <a:spLocks noChangeShapeType="1"/>
              </p:cNvSpPr>
              <p:nvPr/>
            </p:nvSpPr>
            <p:spPr bwMode="auto">
              <a:xfrm>
                <a:off x="5761" y="1896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29" name="Line 6641"/>
              <p:cNvSpPr>
                <a:spLocks noChangeShapeType="1"/>
              </p:cNvSpPr>
              <p:nvPr/>
            </p:nvSpPr>
            <p:spPr bwMode="auto">
              <a:xfrm flipH="1">
                <a:off x="4876" y="1882"/>
                <a:ext cx="3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30" name="Line 6642"/>
              <p:cNvSpPr>
                <a:spLocks noChangeShapeType="1"/>
              </p:cNvSpPr>
              <p:nvPr/>
            </p:nvSpPr>
            <p:spPr bwMode="auto">
              <a:xfrm flipV="1">
                <a:off x="4876" y="188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31" name="Line 6643"/>
              <p:cNvSpPr>
                <a:spLocks noChangeShapeType="1"/>
              </p:cNvSpPr>
              <p:nvPr/>
            </p:nvSpPr>
            <p:spPr bwMode="auto">
              <a:xfrm flipH="1" flipV="1">
                <a:off x="5018" y="1882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32" name="Line 6644"/>
              <p:cNvSpPr>
                <a:spLocks noChangeShapeType="1"/>
              </p:cNvSpPr>
              <p:nvPr/>
            </p:nvSpPr>
            <p:spPr bwMode="auto">
              <a:xfrm>
                <a:off x="5022" y="1885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33" name="Line 6645"/>
              <p:cNvSpPr>
                <a:spLocks noChangeShapeType="1"/>
              </p:cNvSpPr>
              <p:nvPr/>
            </p:nvSpPr>
            <p:spPr bwMode="auto">
              <a:xfrm flipH="1" flipV="1">
                <a:off x="5024" y="188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34" name="Line 6646"/>
              <p:cNvSpPr>
                <a:spLocks noChangeShapeType="1"/>
              </p:cNvSpPr>
              <p:nvPr/>
            </p:nvSpPr>
            <p:spPr bwMode="auto">
              <a:xfrm>
                <a:off x="5025" y="189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35" name="Line 6647"/>
              <p:cNvSpPr>
                <a:spLocks noChangeShapeType="1"/>
              </p:cNvSpPr>
              <p:nvPr/>
            </p:nvSpPr>
            <p:spPr bwMode="auto">
              <a:xfrm flipV="1">
                <a:off x="5647" y="1888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36" name="Line 6648"/>
              <p:cNvSpPr>
                <a:spLocks noChangeShapeType="1"/>
              </p:cNvSpPr>
              <p:nvPr/>
            </p:nvSpPr>
            <p:spPr bwMode="auto">
              <a:xfrm flipH="1">
                <a:off x="5647" y="188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37" name="Line 6649"/>
              <p:cNvSpPr>
                <a:spLocks noChangeShapeType="1"/>
              </p:cNvSpPr>
              <p:nvPr/>
            </p:nvSpPr>
            <p:spPr bwMode="auto">
              <a:xfrm flipV="1">
                <a:off x="5683" y="1885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38" name="Line 6650"/>
              <p:cNvSpPr>
                <a:spLocks noChangeShapeType="1"/>
              </p:cNvSpPr>
              <p:nvPr/>
            </p:nvSpPr>
            <p:spPr bwMode="auto">
              <a:xfrm flipV="1">
                <a:off x="5688" y="1882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39" name="Line 6651"/>
              <p:cNvSpPr>
                <a:spLocks noChangeShapeType="1"/>
              </p:cNvSpPr>
              <p:nvPr/>
            </p:nvSpPr>
            <p:spPr bwMode="auto">
              <a:xfrm flipH="1" flipV="1">
                <a:off x="5704" y="1882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40" name="Line 6652"/>
              <p:cNvSpPr>
                <a:spLocks noChangeShapeType="1"/>
              </p:cNvSpPr>
              <p:nvPr/>
            </p:nvSpPr>
            <p:spPr bwMode="auto">
              <a:xfrm>
                <a:off x="5709" y="1885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41" name="Line 6653"/>
              <p:cNvSpPr>
                <a:spLocks noChangeShapeType="1"/>
              </p:cNvSpPr>
              <p:nvPr/>
            </p:nvSpPr>
            <p:spPr bwMode="auto">
              <a:xfrm flipH="1" flipV="1">
                <a:off x="5711" y="1887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42" name="Line 6654"/>
              <p:cNvSpPr>
                <a:spLocks noChangeShapeType="1"/>
              </p:cNvSpPr>
              <p:nvPr/>
            </p:nvSpPr>
            <p:spPr bwMode="auto">
              <a:xfrm>
                <a:off x="5713" y="1889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43" name="Line 6655"/>
              <p:cNvSpPr>
                <a:spLocks noChangeShapeType="1"/>
              </p:cNvSpPr>
              <p:nvPr/>
            </p:nvSpPr>
            <p:spPr bwMode="auto">
              <a:xfrm flipH="1" flipV="1">
                <a:off x="5758" y="1882"/>
                <a:ext cx="2" cy="7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44" name="Line 6656"/>
              <p:cNvSpPr>
                <a:spLocks noChangeShapeType="1"/>
              </p:cNvSpPr>
              <p:nvPr/>
            </p:nvSpPr>
            <p:spPr bwMode="auto">
              <a:xfrm>
                <a:off x="5760" y="188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45" name="Line 6657"/>
              <p:cNvSpPr>
                <a:spLocks noChangeShapeType="1"/>
              </p:cNvSpPr>
              <p:nvPr/>
            </p:nvSpPr>
            <p:spPr bwMode="auto">
              <a:xfrm flipV="1">
                <a:off x="4879" y="1877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46" name="Line 6658"/>
              <p:cNvSpPr>
                <a:spLocks noChangeShapeType="1"/>
              </p:cNvSpPr>
              <p:nvPr/>
            </p:nvSpPr>
            <p:spPr bwMode="auto">
              <a:xfrm flipH="1">
                <a:off x="4882" y="1875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47" name="Line 6659"/>
              <p:cNvSpPr>
                <a:spLocks noChangeShapeType="1"/>
              </p:cNvSpPr>
              <p:nvPr/>
            </p:nvSpPr>
            <p:spPr bwMode="auto">
              <a:xfrm flipH="1" flipV="1">
                <a:off x="5011" y="1875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48" name="Line 6660"/>
              <p:cNvSpPr>
                <a:spLocks noChangeShapeType="1"/>
              </p:cNvSpPr>
              <p:nvPr/>
            </p:nvSpPr>
            <p:spPr bwMode="auto">
              <a:xfrm>
                <a:off x="5014" y="1877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49" name="Line 6661"/>
              <p:cNvSpPr>
                <a:spLocks noChangeShapeType="1"/>
              </p:cNvSpPr>
              <p:nvPr/>
            </p:nvSpPr>
            <p:spPr bwMode="auto">
              <a:xfrm flipH="1" flipV="1">
                <a:off x="5016" y="188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50" name="Line 6662"/>
              <p:cNvSpPr>
                <a:spLocks noChangeShapeType="1"/>
              </p:cNvSpPr>
              <p:nvPr/>
            </p:nvSpPr>
            <p:spPr bwMode="auto">
              <a:xfrm>
                <a:off x="5017" y="188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51" name="Line 6663"/>
              <p:cNvSpPr>
                <a:spLocks noChangeShapeType="1"/>
              </p:cNvSpPr>
              <p:nvPr/>
            </p:nvSpPr>
            <p:spPr bwMode="auto">
              <a:xfrm flipH="1">
                <a:off x="5648" y="1875"/>
                <a:ext cx="3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52" name="Line 6664"/>
              <p:cNvSpPr>
                <a:spLocks noChangeShapeType="1"/>
              </p:cNvSpPr>
              <p:nvPr/>
            </p:nvSpPr>
            <p:spPr bwMode="auto">
              <a:xfrm flipH="1">
                <a:off x="5691" y="188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53" name="Line 6665"/>
              <p:cNvSpPr>
                <a:spLocks noChangeShapeType="1"/>
              </p:cNvSpPr>
              <p:nvPr/>
            </p:nvSpPr>
            <p:spPr bwMode="auto">
              <a:xfrm flipH="1">
                <a:off x="5696" y="188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54" name="Line 6666"/>
              <p:cNvSpPr>
                <a:spLocks noChangeShapeType="1"/>
              </p:cNvSpPr>
              <p:nvPr/>
            </p:nvSpPr>
            <p:spPr bwMode="auto">
              <a:xfrm>
                <a:off x="5697" y="1881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55" name="Line 6667"/>
              <p:cNvSpPr>
                <a:spLocks noChangeShapeType="1"/>
              </p:cNvSpPr>
              <p:nvPr/>
            </p:nvSpPr>
            <p:spPr bwMode="auto">
              <a:xfrm>
                <a:off x="5703" y="188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56" name="Line 6668"/>
              <p:cNvSpPr>
                <a:spLocks noChangeShapeType="1"/>
              </p:cNvSpPr>
              <p:nvPr/>
            </p:nvSpPr>
            <p:spPr bwMode="auto">
              <a:xfrm flipV="1">
                <a:off x="5756" y="1875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57" name="Line 6669"/>
              <p:cNvSpPr>
                <a:spLocks noChangeShapeType="1"/>
              </p:cNvSpPr>
              <p:nvPr/>
            </p:nvSpPr>
            <p:spPr bwMode="auto">
              <a:xfrm>
                <a:off x="5756" y="1877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58" name="Line 6670"/>
              <p:cNvSpPr>
                <a:spLocks noChangeShapeType="1"/>
              </p:cNvSpPr>
              <p:nvPr/>
            </p:nvSpPr>
            <p:spPr bwMode="auto">
              <a:xfrm flipH="1">
                <a:off x="4885" y="1867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59" name="Line 6671"/>
              <p:cNvSpPr>
                <a:spLocks noChangeShapeType="1"/>
              </p:cNvSpPr>
              <p:nvPr/>
            </p:nvSpPr>
            <p:spPr bwMode="auto">
              <a:xfrm flipV="1">
                <a:off x="4884" y="187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60" name="Line 6672"/>
              <p:cNvSpPr>
                <a:spLocks noChangeShapeType="1"/>
              </p:cNvSpPr>
              <p:nvPr/>
            </p:nvSpPr>
            <p:spPr bwMode="auto">
              <a:xfrm flipV="1">
                <a:off x="5008" y="186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61" name="Line 6673"/>
              <p:cNvSpPr>
                <a:spLocks noChangeShapeType="1"/>
              </p:cNvSpPr>
              <p:nvPr/>
            </p:nvSpPr>
            <p:spPr bwMode="auto">
              <a:xfrm flipH="1" flipV="1">
                <a:off x="5008" y="1868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62" name="Line 6674"/>
              <p:cNvSpPr>
                <a:spLocks noChangeShapeType="1"/>
              </p:cNvSpPr>
              <p:nvPr/>
            </p:nvSpPr>
            <p:spPr bwMode="auto">
              <a:xfrm>
                <a:off x="5010" y="187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63" name="Line 6675"/>
              <p:cNvSpPr>
                <a:spLocks noChangeShapeType="1"/>
              </p:cNvSpPr>
              <p:nvPr/>
            </p:nvSpPr>
            <p:spPr bwMode="auto">
              <a:xfrm flipH="1">
                <a:off x="5653" y="1867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64" name="Line 6676"/>
              <p:cNvSpPr>
                <a:spLocks noChangeShapeType="1"/>
              </p:cNvSpPr>
              <p:nvPr/>
            </p:nvSpPr>
            <p:spPr bwMode="auto">
              <a:xfrm flipV="1">
                <a:off x="5651" y="1870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65" name="Line 6677"/>
              <p:cNvSpPr>
                <a:spLocks noChangeShapeType="1"/>
              </p:cNvSpPr>
              <p:nvPr/>
            </p:nvSpPr>
            <p:spPr bwMode="auto">
              <a:xfrm flipH="1" flipV="1">
                <a:off x="5752" y="1867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66" name="Line 6678"/>
              <p:cNvSpPr>
                <a:spLocks noChangeShapeType="1"/>
              </p:cNvSpPr>
              <p:nvPr/>
            </p:nvSpPr>
            <p:spPr bwMode="auto">
              <a:xfrm>
                <a:off x="5755" y="1871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67" name="Line 6679"/>
              <p:cNvSpPr>
                <a:spLocks noChangeShapeType="1"/>
              </p:cNvSpPr>
              <p:nvPr/>
            </p:nvSpPr>
            <p:spPr bwMode="auto">
              <a:xfrm flipV="1">
                <a:off x="4887" y="1861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68" name="Line 6680"/>
              <p:cNvSpPr>
                <a:spLocks noChangeShapeType="1"/>
              </p:cNvSpPr>
              <p:nvPr/>
            </p:nvSpPr>
            <p:spPr bwMode="auto">
              <a:xfrm flipH="1">
                <a:off x="4891" y="185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69" name="Line 6681"/>
              <p:cNvSpPr>
                <a:spLocks noChangeShapeType="1"/>
              </p:cNvSpPr>
              <p:nvPr/>
            </p:nvSpPr>
            <p:spPr bwMode="auto">
              <a:xfrm flipH="1" flipV="1">
                <a:off x="5005" y="1859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70" name="Line 6682"/>
              <p:cNvSpPr>
                <a:spLocks noChangeShapeType="1"/>
              </p:cNvSpPr>
              <p:nvPr/>
            </p:nvSpPr>
            <p:spPr bwMode="auto">
              <a:xfrm>
                <a:off x="5007" y="1861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71" name="Line 6683"/>
              <p:cNvSpPr>
                <a:spLocks noChangeShapeType="1"/>
              </p:cNvSpPr>
              <p:nvPr/>
            </p:nvSpPr>
            <p:spPr bwMode="auto">
              <a:xfrm flipV="1">
                <a:off x="5654" y="1865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72" name="Line 6684"/>
              <p:cNvSpPr>
                <a:spLocks noChangeShapeType="1"/>
              </p:cNvSpPr>
              <p:nvPr/>
            </p:nvSpPr>
            <p:spPr bwMode="auto">
              <a:xfrm flipH="1">
                <a:off x="5655" y="1859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73" name="Line 6685"/>
              <p:cNvSpPr>
                <a:spLocks noChangeShapeType="1"/>
              </p:cNvSpPr>
              <p:nvPr/>
            </p:nvSpPr>
            <p:spPr bwMode="auto">
              <a:xfrm flipH="1" flipV="1">
                <a:off x="5739" y="1859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74" name="Line 6686"/>
              <p:cNvSpPr>
                <a:spLocks noChangeShapeType="1"/>
              </p:cNvSpPr>
              <p:nvPr/>
            </p:nvSpPr>
            <p:spPr bwMode="auto">
              <a:xfrm flipH="1" flipV="1">
                <a:off x="5742" y="1860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75" name="Line 6687"/>
              <p:cNvSpPr>
                <a:spLocks noChangeShapeType="1"/>
              </p:cNvSpPr>
              <p:nvPr/>
            </p:nvSpPr>
            <p:spPr bwMode="auto">
              <a:xfrm>
                <a:off x="5747" y="1862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76" name="Line 6688"/>
              <p:cNvSpPr>
                <a:spLocks noChangeShapeType="1"/>
              </p:cNvSpPr>
              <p:nvPr/>
            </p:nvSpPr>
            <p:spPr bwMode="auto">
              <a:xfrm flipH="1">
                <a:off x="4893" y="1851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77" name="Line 6689"/>
              <p:cNvSpPr>
                <a:spLocks noChangeShapeType="1"/>
              </p:cNvSpPr>
              <p:nvPr/>
            </p:nvSpPr>
            <p:spPr bwMode="auto">
              <a:xfrm flipV="1">
                <a:off x="4892" y="1856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78" name="Line 6690"/>
              <p:cNvSpPr>
                <a:spLocks noChangeShapeType="1"/>
              </p:cNvSpPr>
              <p:nvPr/>
            </p:nvSpPr>
            <p:spPr bwMode="auto">
              <a:xfrm flipV="1">
                <a:off x="5004" y="1851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79" name="Line 6691"/>
              <p:cNvSpPr>
                <a:spLocks noChangeShapeType="1"/>
              </p:cNvSpPr>
              <p:nvPr/>
            </p:nvSpPr>
            <p:spPr bwMode="auto">
              <a:xfrm>
                <a:off x="5004" y="185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80" name="Line 6692"/>
              <p:cNvSpPr>
                <a:spLocks noChangeShapeType="1"/>
              </p:cNvSpPr>
              <p:nvPr/>
            </p:nvSpPr>
            <p:spPr bwMode="auto">
              <a:xfrm flipV="1">
                <a:off x="5660" y="1854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81" name="Line 6693"/>
              <p:cNvSpPr>
                <a:spLocks noChangeShapeType="1"/>
              </p:cNvSpPr>
              <p:nvPr/>
            </p:nvSpPr>
            <p:spPr bwMode="auto">
              <a:xfrm flipV="1">
                <a:off x="5665" y="1851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82" name="Line 6694"/>
              <p:cNvSpPr>
                <a:spLocks noChangeShapeType="1"/>
              </p:cNvSpPr>
              <p:nvPr/>
            </p:nvSpPr>
            <p:spPr bwMode="auto">
              <a:xfrm flipH="1" flipV="1">
                <a:off x="5711" y="1851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83" name="Line 6695"/>
              <p:cNvSpPr>
                <a:spLocks noChangeShapeType="1"/>
              </p:cNvSpPr>
              <p:nvPr/>
            </p:nvSpPr>
            <p:spPr bwMode="auto">
              <a:xfrm>
                <a:off x="5717" y="1853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84" name="Line 6696"/>
              <p:cNvSpPr>
                <a:spLocks noChangeShapeType="1"/>
              </p:cNvSpPr>
              <p:nvPr/>
            </p:nvSpPr>
            <p:spPr bwMode="auto">
              <a:xfrm flipH="1" flipV="1">
                <a:off x="5719" y="185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85" name="Line 6697"/>
              <p:cNvSpPr>
                <a:spLocks noChangeShapeType="1"/>
              </p:cNvSpPr>
              <p:nvPr/>
            </p:nvSpPr>
            <p:spPr bwMode="auto">
              <a:xfrm>
                <a:off x="5724" y="1855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86" name="Line 6698"/>
              <p:cNvSpPr>
                <a:spLocks noChangeShapeType="1"/>
              </p:cNvSpPr>
              <p:nvPr/>
            </p:nvSpPr>
            <p:spPr bwMode="auto">
              <a:xfrm flipH="1">
                <a:off x="5727" y="185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87" name="Line 6699"/>
              <p:cNvSpPr>
                <a:spLocks noChangeShapeType="1"/>
              </p:cNvSpPr>
              <p:nvPr/>
            </p:nvSpPr>
            <p:spPr bwMode="auto">
              <a:xfrm>
                <a:off x="5729" y="1856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88" name="Line 6700"/>
              <p:cNvSpPr>
                <a:spLocks noChangeShapeType="1"/>
              </p:cNvSpPr>
              <p:nvPr/>
            </p:nvSpPr>
            <p:spPr bwMode="auto">
              <a:xfrm flipH="1">
                <a:off x="5734" y="185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89" name="Line 6701"/>
              <p:cNvSpPr>
                <a:spLocks noChangeShapeType="1"/>
              </p:cNvSpPr>
              <p:nvPr/>
            </p:nvSpPr>
            <p:spPr bwMode="auto">
              <a:xfrm>
                <a:off x="5735" y="1858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90" name="Line 6702"/>
              <p:cNvSpPr>
                <a:spLocks noChangeShapeType="1"/>
              </p:cNvSpPr>
              <p:nvPr/>
            </p:nvSpPr>
            <p:spPr bwMode="auto">
              <a:xfrm flipV="1">
                <a:off x="4895" y="1848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91" name="Line 6703"/>
              <p:cNvSpPr>
                <a:spLocks noChangeShapeType="1"/>
              </p:cNvSpPr>
              <p:nvPr/>
            </p:nvSpPr>
            <p:spPr bwMode="auto">
              <a:xfrm flipH="1">
                <a:off x="4898" y="1844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92" name="Line 6704"/>
              <p:cNvSpPr>
                <a:spLocks noChangeShapeType="1"/>
              </p:cNvSpPr>
              <p:nvPr/>
            </p:nvSpPr>
            <p:spPr bwMode="auto">
              <a:xfrm flipH="1" flipV="1">
                <a:off x="5002" y="184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93" name="Line 6705"/>
              <p:cNvSpPr>
                <a:spLocks noChangeShapeType="1"/>
              </p:cNvSpPr>
              <p:nvPr/>
            </p:nvSpPr>
            <p:spPr bwMode="auto">
              <a:xfrm>
                <a:off x="5003" y="184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94" name="Line 6706"/>
              <p:cNvSpPr>
                <a:spLocks noChangeShapeType="1"/>
              </p:cNvSpPr>
              <p:nvPr/>
            </p:nvSpPr>
            <p:spPr bwMode="auto">
              <a:xfrm flipH="1">
                <a:off x="5669" y="1849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95" name="Line 6707"/>
              <p:cNvSpPr>
                <a:spLocks noChangeShapeType="1"/>
              </p:cNvSpPr>
              <p:nvPr/>
            </p:nvSpPr>
            <p:spPr bwMode="auto">
              <a:xfrm>
                <a:off x="5673" y="184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96" name="Line 6708"/>
              <p:cNvSpPr>
                <a:spLocks noChangeShapeType="1"/>
              </p:cNvSpPr>
              <p:nvPr/>
            </p:nvSpPr>
            <p:spPr bwMode="auto">
              <a:xfrm flipH="1">
                <a:off x="5674" y="1847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97" name="Line 6709"/>
              <p:cNvSpPr>
                <a:spLocks noChangeShapeType="1"/>
              </p:cNvSpPr>
              <p:nvPr/>
            </p:nvSpPr>
            <p:spPr bwMode="auto">
              <a:xfrm flipV="1">
                <a:off x="5680" y="1846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98" name="Line 6710"/>
              <p:cNvSpPr>
                <a:spLocks noChangeShapeType="1"/>
              </p:cNvSpPr>
              <p:nvPr/>
            </p:nvSpPr>
            <p:spPr bwMode="auto">
              <a:xfrm flipH="1">
                <a:off x="5684" y="1846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99" name="Line 6711"/>
              <p:cNvSpPr>
                <a:spLocks noChangeShapeType="1"/>
              </p:cNvSpPr>
              <p:nvPr/>
            </p:nvSpPr>
            <p:spPr bwMode="auto">
              <a:xfrm flipH="1">
                <a:off x="5688" y="1846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00" name="Line 6712"/>
              <p:cNvSpPr>
                <a:spLocks noChangeShapeType="1"/>
              </p:cNvSpPr>
              <p:nvPr/>
            </p:nvSpPr>
            <p:spPr bwMode="auto">
              <a:xfrm flipH="1">
                <a:off x="5694" y="184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01" name="Line 6713"/>
              <p:cNvSpPr>
                <a:spLocks noChangeShapeType="1"/>
              </p:cNvSpPr>
              <p:nvPr/>
            </p:nvSpPr>
            <p:spPr bwMode="auto">
              <a:xfrm flipH="1" flipV="1">
                <a:off x="5696" y="1846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02" name="Line 6714"/>
              <p:cNvSpPr>
                <a:spLocks noChangeShapeType="1"/>
              </p:cNvSpPr>
              <p:nvPr/>
            </p:nvSpPr>
            <p:spPr bwMode="auto">
              <a:xfrm>
                <a:off x="5700" y="1847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03" name="Line 6715"/>
              <p:cNvSpPr>
                <a:spLocks noChangeShapeType="1"/>
              </p:cNvSpPr>
              <p:nvPr/>
            </p:nvSpPr>
            <p:spPr bwMode="auto">
              <a:xfrm flipH="1" flipV="1">
                <a:off x="5703" y="1848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04" name="Line 6716"/>
              <p:cNvSpPr>
                <a:spLocks noChangeShapeType="1"/>
              </p:cNvSpPr>
              <p:nvPr/>
            </p:nvSpPr>
            <p:spPr bwMode="auto">
              <a:xfrm>
                <a:off x="5705" y="1849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05" name="Line 6717"/>
              <p:cNvSpPr>
                <a:spLocks noChangeShapeType="1"/>
              </p:cNvSpPr>
              <p:nvPr/>
            </p:nvSpPr>
            <p:spPr bwMode="auto">
              <a:xfrm flipV="1">
                <a:off x="4901" y="1838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06" name="Line 6718"/>
              <p:cNvSpPr>
                <a:spLocks noChangeShapeType="1"/>
              </p:cNvSpPr>
              <p:nvPr/>
            </p:nvSpPr>
            <p:spPr bwMode="auto">
              <a:xfrm flipV="1">
                <a:off x="4906" y="1836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07" name="Line 6719"/>
              <p:cNvSpPr>
                <a:spLocks noChangeShapeType="1"/>
              </p:cNvSpPr>
              <p:nvPr/>
            </p:nvSpPr>
            <p:spPr bwMode="auto">
              <a:xfrm flipH="1" flipV="1">
                <a:off x="4997" y="1836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08" name="Line 6720"/>
              <p:cNvSpPr>
                <a:spLocks noChangeShapeType="1"/>
              </p:cNvSpPr>
              <p:nvPr/>
            </p:nvSpPr>
            <p:spPr bwMode="auto">
              <a:xfrm>
                <a:off x="4999" y="1838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09" name="Line 6721"/>
              <p:cNvSpPr>
                <a:spLocks noChangeShapeType="1"/>
              </p:cNvSpPr>
              <p:nvPr/>
            </p:nvSpPr>
            <p:spPr bwMode="auto">
              <a:xfrm flipV="1">
                <a:off x="5001" y="184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10" name="Line 6722"/>
              <p:cNvSpPr>
                <a:spLocks noChangeShapeType="1"/>
              </p:cNvSpPr>
              <p:nvPr/>
            </p:nvSpPr>
            <p:spPr bwMode="auto">
              <a:xfrm>
                <a:off x="5001" y="184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11" name="Line 6723"/>
              <p:cNvSpPr>
                <a:spLocks noChangeShapeType="1"/>
              </p:cNvSpPr>
              <p:nvPr/>
            </p:nvSpPr>
            <p:spPr bwMode="auto">
              <a:xfrm flipH="1">
                <a:off x="4908" y="1830"/>
                <a:ext cx="6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12" name="Line 6724"/>
              <p:cNvSpPr>
                <a:spLocks noChangeShapeType="1"/>
              </p:cNvSpPr>
              <p:nvPr/>
            </p:nvSpPr>
            <p:spPr bwMode="auto">
              <a:xfrm flipV="1">
                <a:off x="4914" y="1827"/>
                <a:ext cx="7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13" name="Line 6725"/>
              <p:cNvSpPr>
                <a:spLocks noChangeShapeType="1"/>
              </p:cNvSpPr>
              <p:nvPr/>
            </p:nvSpPr>
            <p:spPr bwMode="auto">
              <a:xfrm flipH="1">
                <a:off x="4951" y="182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14" name="Line 6726"/>
              <p:cNvSpPr>
                <a:spLocks noChangeShapeType="1"/>
              </p:cNvSpPr>
              <p:nvPr/>
            </p:nvSpPr>
            <p:spPr bwMode="auto">
              <a:xfrm>
                <a:off x="4952" y="182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15" name="Line 6727"/>
              <p:cNvSpPr>
                <a:spLocks noChangeShapeType="1"/>
              </p:cNvSpPr>
              <p:nvPr/>
            </p:nvSpPr>
            <p:spPr bwMode="auto">
              <a:xfrm flipH="1" flipV="1">
                <a:off x="4953" y="1827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16" name="Line 6728"/>
              <p:cNvSpPr>
                <a:spLocks noChangeShapeType="1"/>
              </p:cNvSpPr>
              <p:nvPr/>
            </p:nvSpPr>
            <p:spPr bwMode="auto">
              <a:xfrm>
                <a:off x="4959" y="1829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17" name="Line 6729"/>
              <p:cNvSpPr>
                <a:spLocks noChangeShapeType="1"/>
              </p:cNvSpPr>
              <p:nvPr/>
            </p:nvSpPr>
            <p:spPr bwMode="auto">
              <a:xfrm>
                <a:off x="4961" y="1829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18" name="Line 6730"/>
              <p:cNvSpPr>
                <a:spLocks noChangeShapeType="1"/>
              </p:cNvSpPr>
              <p:nvPr/>
            </p:nvSpPr>
            <p:spPr bwMode="auto">
              <a:xfrm flipH="1">
                <a:off x="4968" y="1829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19" name="Line 6731"/>
              <p:cNvSpPr>
                <a:spLocks noChangeShapeType="1"/>
              </p:cNvSpPr>
              <p:nvPr/>
            </p:nvSpPr>
            <p:spPr bwMode="auto">
              <a:xfrm flipV="1">
                <a:off x="4970" y="1827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20" name="Line 6732"/>
              <p:cNvSpPr>
                <a:spLocks noChangeShapeType="1"/>
              </p:cNvSpPr>
              <p:nvPr/>
            </p:nvSpPr>
            <p:spPr bwMode="auto">
              <a:xfrm flipH="1" flipV="1">
                <a:off x="4989" y="1827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21" name="Line 6733"/>
              <p:cNvSpPr>
                <a:spLocks noChangeShapeType="1"/>
              </p:cNvSpPr>
              <p:nvPr/>
            </p:nvSpPr>
            <p:spPr bwMode="auto">
              <a:xfrm>
                <a:off x="4992" y="182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22" name="Line 6734"/>
              <p:cNvSpPr>
                <a:spLocks noChangeShapeType="1"/>
              </p:cNvSpPr>
              <p:nvPr/>
            </p:nvSpPr>
            <p:spPr bwMode="auto">
              <a:xfrm flipH="1" flipV="1">
                <a:off x="4993" y="1830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23" name="Line 6735"/>
              <p:cNvSpPr>
                <a:spLocks noChangeShapeType="1"/>
              </p:cNvSpPr>
              <p:nvPr/>
            </p:nvSpPr>
            <p:spPr bwMode="auto">
              <a:xfrm>
                <a:off x="4996" y="1832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24" name="Line 6736"/>
              <p:cNvSpPr>
                <a:spLocks noChangeShapeType="1"/>
              </p:cNvSpPr>
              <p:nvPr/>
            </p:nvSpPr>
            <p:spPr bwMode="auto">
              <a:xfrm>
                <a:off x="4921" y="182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25" name="Line 6737"/>
              <p:cNvSpPr>
                <a:spLocks noChangeShapeType="1"/>
              </p:cNvSpPr>
              <p:nvPr/>
            </p:nvSpPr>
            <p:spPr bwMode="auto">
              <a:xfrm>
                <a:off x="4921" y="182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26" name="Line 6738"/>
              <p:cNvSpPr>
                <a:spLocks noChangeShapeType="1"/>
              </p:cNvSpPr>
              <p:nvPr/>
            </p:nvSpPr>
            <p:spPr bwMode="auto">
              <a:xfrm flipH="1">
                <a:off x="4922" y="1824"/>
                <a:ext cx="7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27" name="Line 6739"/>
              <p:cNvSpPr>
                <a:spLocks noChangeShapeType="1"/>
              </p:cNvSpPr>
              <p:nvPr/>
            </p:nvSpPr>
            <p:spPr bwMode="auto">
              <a:xfrm flipH="1" flipV="1">
                <a:off x="4929" y="1824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28" name="Line 6740"/>
              <p:cNvSpPr>
                <a:spLocks noChangeShapeType="1"/>
              </p:cNvSpPr>
              <p:nvPr/>
            </p:nvSpPr>
            <p:spPr bwMode="auto">
              <a:xfrm flipH="1">
                <a:off x="4932" y="182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29" name="Line 6741"/>
              <p:cNvSpPr>
                <a:spLocks noChangeShapeType="1"/>
              </p:cNvSpPr>
              <p:nvPr/>
            </p:nvSpPr>
            <p:spPr bwMode="auto">
              <a:xfrm flipH="1" flipV="1">
                <a:off x="4937" y="182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30" name="Line 6742"/>
              <p:cNvSpPr>
                <a:spLocks noChangeShapeType="1"/>
              </p:cNvSpPr>
              <p:nvPr/>
            </p:nvSpPr>
            <p:spPr bwMode="auto">
              <a:xfrm>
                <a:off x="4939" y="1825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31" name="Line 6743"/>
              <p:cNvSpPr>
                <a:spLocks noChangeShapeType="1"/>
              </p:cNvSpPr>
              <p:nvPr/>
            </p:nvSpPr>
            <p:spPr bwMode="auto">
              <a:xfrm flipH="1">
                <a:off x="4945" y="182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32" name="Line 6744"/>
              <p:cNvSpPr>
                <a:spLocks noChangeShapeType="1"/>
              </p:cNvSpPr>
              <p:nvPr/>
            </p:nvSpPr>
            <p:spPr bwMode="auto">
              <a:xfrm>
                <a:off x="4946" y="1826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33" name="Line 6745"/>
              <p:cNvSpPr>
                <a:spLocks noChangeShapeType="1"/>
              </p:cNvSpPr>
              <p:nvPr/>
            </p:nvSpPr>
            <p:spPr bwMode="auto">
              <a:xfrm flipH="1">
                <a:off x="4973" y="1826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34" name="Line 6746"/>
              <p:cNvSpPr>
                <a:spLocks noChangeShapeType="1"/>
              </p:cNvSpPr>
              <p:nvPr/>
            </p:nvSpPr>
            <p:spPr bwMode="auto">
              <a:xfrm flipV="1">
                <a:off x="4976" y="1825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35" name="Line 6747"/>
              <p:cNvSpPr>
                <a:spLocks noChangeShapeType="1"/>
              </p:cNvSpPr>
              <p:nvPr/>
            </p:nvSpPr>
            <p:spPr bwMode="auto">
              <a:xfrm flipH="1">
                <a:off x="4979" y="1824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36" name="Line 6748"/>
              <p:cNvSpPr>
                <a:spLocks noChangeShapeType="1"/>
              </p:cNvSpPr>
              <p:nvPr/>
            </p:nvSpPr>
            <p:spPr bwMode="auto">
              <a:xfrm flipH="1" flipV="1">
                <a:off x="4985" y="182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37" name="Line 6749"/>
              <p:cNvSpPr>
                <a:spLocks noChangeShapeType="1"/>
              </p:cNvSpPr>
              <p:nvPr/>
            </p:nvSpPr>
            <p:spPr bwMode="auto">
              <a:xfrm>
                <a:off x="4987" y="1825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38" name="Line 6750"/>
              <p:cNvSpPr>
                <a:spLocks noChangeShapeType="1"/>
              </p:cNvSpPr>
              <p:nvPr/>
            </p:nvSpPr>
            <p:spPr bwMode="auto">
              <a:xfrm flipV="1">
                <a:off x="4905" y="178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39" name="Line 6751"/>
              <p:cNvSpPr>
                <a:spLocks noChangeShapeType="1"/>
              </p:cNvSpPr>
              <p:nvPr/>
            </p:nvSpPr>
            <p:spPr bwMode="auto">
              <a:xfrm>
                <a:off x="4905" y="178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40" name="Line 6752"/>
              <p:cNvSpPr>
                <a:spLocks noChangeShapeType="1"/>
              </p:cNvSpPr>
              <p:nvPr/>
            </p:nvSpPr>
            <p:spPr bwMode="auto">
              <a:xfrm flipH="1" flipV="1">
                <a:off x="4906" y="1781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41" name="Line 6753"/>
              <p:cNvSpPr>
                <a:spLocks noChangeShapeType="1"/>
              </p:cNvSpPr>
              <p:nvPr/>
            </p:nvSpPr>
            <p:spPr bwMode="auto">
              <a:xfrm>
                <a:off x="4910" y="1783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42" name="Line 6754"/>
              <p:cNvSpPr>
                <a:spLocks noChangeShapeType="1"/>
              </p:cNvSpPr>
              <p:nvPr/>
            </p:nvSpPr>
            <p:spPr bwMode="auto">
              <a:xfrm flipV="1">
                <a:off x="4914" y="1784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43" name="Line 6755"/>
              <p:cNvSpPr>
                <a:spLocks noChangeShapeType="1"/>
              </p:cNvSpPr>
              <p:nvPr/>
            </p:nvSpPr>
            <p:spPr bwMode="auto">
              <a:xfrm flipH="1">
                <a:off x="4918" y="1783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44" name="Line 6756"/>
              <p:cNvSpPr>
                <a:spLocks noChangeShapeType="1"/>
              </p:cNvSpPr>
              <p:nvPr/>
            </p:nvSpPr>
            <p:spPr bwMode="auto">
              <a:xfrm flipV="1">
                <a:off x="4921" y="1780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45" name="Line 6757"/>
              <p:cNvSpPr>
                <a:spLocks noChangeShapeType="1"/>
              </p:cNvSpPr>
              <p:nvPr/>
            </p:nvSpPr>
            <p:spPr bwMode="auto">
              <a:xfrm flipH="1" flipV="1">
                <a:off x="4894" y="177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46" name="Line 6758"/>
              <p:cNvSpPr>
                <a:spLocks noChangeShapeType="1"/>
              </p:cNvSpPr>
              <p:nvPr/>
            </p:nvSpPr>
            <p:spPr bwMode="auto">
              <a:xfrm>
                <a:off x="4895" y="1774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47" name="Line 6759"/>
              <p:cNvSpPr>
                <a:spLocks noChangeShapeType="1"/>
              </p:cNvSpPr>
              <p:nvPr/>
            </p:nvSpPr>
            <p:spPr bwMode="auto">
              <a:xfrm flipH="1" flipV="1">
                <a:off x="4898" y="1775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48" name="Line 6760"/>
              <p:cNvSpPr>
                <a:spLocks noChangeShapeType="1"/>
              </p:cNvSpPr>
              <p:nvPr/>
            </p:nvSpPr>
            <p:spPr bwMode="auto">
              <a:xfrm>
                <a:off x="4900" y="1778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49" name="Line 6761"/>
              <p:cNvSpPr>
                <a:spLocks noChangeShapeType="1"/>
              </p:cNvSpPr>
              <p:nvPr/>
            </p:nvSpPr>
            <p:spPr bwMode="auto">
              <a:xfrm flipH="1">
                <a:off x="4925" y="1778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50" name="Line 6762"/>
              <p:cNvSpPr>
                <a:spLocks noChangeShapeType="1"/>
              </p:cNvSpPr>
              <p:nvPr/>
            </p:nvSpPr>
            <p:spPr bwMode="auto">
              <a:xfrm flipV="1">
                <a:off x="4929" y="1772"/>
                <a:ext cx="7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51" name="Line 6763"/>
              <p:cNvSpPr>
                <a:spLocks noChangeShapeType="1"/>
              </p:cNvSpPr>
              <p:nvPr/>
            </p:nvSpPr>
            <p:spPr bwMode="auto">
              <a:xfrm flipV="1">
                <a:off x="4889" y="176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52" name="Line 6764"/>
              <p:cNvSpPr>
                <a:spLocks noChangeShapeType="1"/>
              </p:cNvSpPr>
              <p:nvPr/>
            </p:nvSpPr>
            <p:spPr bwMode="auto">
              <a:xfrm>
                <a:off x="4889" y="176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53" name="Line 6765"/>
              <p:cNvSpPr>
                <a:spLocks noChangeShapeType="1"/>
              </p:cNvSpPr>
              <p:nvPr/>
            </p:nvSpPr>
            <p:spPr bwMode="auto">
              <a:xfrm flipH="1" flipV="1">
                <a:off x="4891" y="1766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54" name="Line 6766"/>
              <p:cNvSpPr>
                <a:spLocks noChangeShapeType="1"/>
              </p:cNvSpPr>
              <p:nvPr/>
            </p:nvSpPr>
            <p:spPr bwMode="auto">
              <a:xfrm>
                <a:off x="4893" y="176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55" name="Line 6767"/>
              <p:cNvSpPr>
                <a:spLocks noChangeShapeType="1"/>
              </p:cNvSpPr>
              <p:nvPr/>
            </p:nvSpPr>
            <p:spPr bwMode="auto">
              <a:xfrm flipH="1">
                <a:off x="4936" y="177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56" name="Line 6768"/>
              <p:cNvSpPr>
                <a:spLocks noChangeShapeType="1"/>
              </p:cNvSpPr>
              <p:nvPr/>
            </p:nvSpPr>
            <p:spPr bwMode="auto">
              <a:xfrm flipH="1">
                <a:off x="4937" y="1765"/>
                <a:ext cx="7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57" name="Line 6769"/>
              <p:cNvSpPr>
                <a:spLocks noChangeShapeType="1"/>
              </p:cNvSpPr>
              <p:nvPr/>
            </p:nvSpPr>
            <p:spPr bwMode="auto">
              <a:xfrm flipH="1" flipV="1">
                <a:off x="4886" y="1757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58" name="Line 6770"/>
              <p:cNvSpPr>
                <a:spLocks noChangeShapeType="1"/>
              </p:cNvSpPr>
              <p:nvPr/>
            </p:nvSpPr>
            <p:spPr bwMode="auto">
              <a:xfrm>
                <a:off x="4887" y="1760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59" name="Line 6771"/>
              <p:cNvSpPr>
                <a:spLocks noChangeShapeType="1"/>
              </p:cNvSpPr>
              <p:nvPr/>
            </p:nvSpPr>
            <p:spPr bwMode="auto">
              <a:xfrm flipV="1">
                <a:off x="4944" y="1762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60" name="Line 6772"/>
              <p:cNvSpPr>
                <a:spLocks noChangeShapeType="1"/>
              </p:cNvSpPr>
              <p:nvPr/>
            </p:nvSpPr>
            <p:spPr bwMode="auto">
              <a:xfrm flipH="1">
                <a:off x="4945" y="1757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61" name="Line 6773"/>
              <p:cNvSpPr>
                <a:spLocks noChangeShapeType="1"/>
              </p:cNvSpPr>
              <p:nvPr/>
            </p:nvSpPr>
            <p:spPr bwMode="auto">
              <a:xfrm flipH="1" flipV="1">
                <a:off x="4882" y="1749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62" name="Line 6774"/>
              <p:cNvSpPr>
                <a:spLocks noChangeShapeType="1"/>
              </p:cNvSpPr>
              <p:nvPr/>
            </p:nvSpPr>
            <p:spPr bwMode="auto">
              <a:xfrm>
                <a:off x="4885" y="1754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63" name="Line 6775"/>
              <p:cNvSpPr>
                <a:spLocks noChangeShapeType="1"/>
              </p:cNvSpPr>
              <p:nvPr/>
            </p:nvSpPr>
            <p:spPr bwMode="auto">
              <a:xfrm flipV="1">
                <a:off x="4949" y="1749"/>
                <a:ext cx="3" cy="8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64" name="Line 6776"/>
              <p:cNvSpPr>
                <a:spLocks noChangeShapeType="1"/>
              </p:cNvSpPr>
              <p:nvPr/>
            </p:nvSpPr>
            <p:spPr bwMode="auto">
              <a:xfrm flipH="1" flipV="1">
                <a:off x="4878" y="174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65" name="Line 6777"/>
              <p:cNvSpPr>
                <a:spLocks noChangeShapeType="1"/>
              </p:cNvSpPr>
              <p:nvPr/>
            </p:nvSpPr>
            <p:spPr bwMode="auto">
              <a:xfrm>
                <a:off x="4879" y="1743"/>
                <a:ext cx="3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66" name="Line 6778"/>
              <p:cNvSpPr>
                <a:spLocks noChangeShapeType="1"/>
              </p:cNvSpPr>
              <p:nvPr/>
            </p:nvSpPr>
            <p:spPr bwMode="auto">
              <a:xfrm flipV="1">
                <a:off x="4952" y="1747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67" name="Line 6779"/>
              <p:cNvSpPr>
                <a:spLocks noChangeShapeType="1"/>
              </p:cNvSpPr>
              <p:nvPr/>
            </p:nvSpPr>
            <p:spPr bwMode="auto">
              <a:xfrm flipH="1">
                <a:off x="4953" y="1740"/>
                <a:ext cx="3" cy="7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68" name="Line 6780"/>
              <p:cNvSpPr>
                <a:spLocks noChangeShapeType="1"/>
              </p:cNvSpPr>
              <p:nvPr/>
            </p:nvSpPr>
            <p:spPr bwMode="auto">
              <a:xfrm flipH="1" flipV="1">
                <a:off x="4874" y="1733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69" name="Line 6781"/>
              <p:cNvSpPr>
                <a:spLocks noChangeShapeType="1"/>
              </p:cNvSpPr>
              <p:nvPr/>
            </p:nvSpPr>
            <p:spPr bwMode="auto">
              <a:xfrm>
                <a:off x="4877" y="173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70" name="Line 6782"/>
              <p:cNvSpPr>
                <a:spLocks noChangeShapeType="1"/>
              </p:cNvSpPr>
              <p:nvPr/>
            </p:nvSpPr>
            <p:spPr bwMode="auto">
              <a:xfrm flipH="1">
                <a:off x="4957" y="173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71" name="Line 6783"/>
              <p:cNvSpPr>
                <a:spLocks noChangeShapeType="1"/>
              </p:cNvSpPr>
              <p:nvPr/>
            </p:nvSpPr>
            <p:spPr bwMode="auto">
              <a:xfrm flipV="1">
                <a:off x="4956" y="173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72" name="Line 6784"/>
              <p:cNvSpPr>
                <a:spLocks noChangeShapeType="1"/>
              </p:cNvSpPr>
              <p:nvPr/>
            </p:nvSpPr>
            <p:spPr bwMode="auto">
              <a:xfrm flipH="1" flipV="1">
                <a:off x="4871" y="172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73" name="Line 6785"/>
              <p:cNvSpPr>
                <a:spLocks noChangeShapeType="1"/>
              </p:cNvSpPr>
              <p:nvPr/>
            </p:nvSpPr>
            <p:spPr bwMode="auto">
              <a:xfrm>
                <a:off x="4872" y="1726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74" name="Line 6786"/>
              <p:cNvSpPr>
                <a:spLocks noChangeShapeType="1"/>
              </p:cNvSpPr>
              <p:nvPr/>
            </p:nvSpPr>
            <p:spPr bwMode="auto">
              <a:xfrm flipV="1">
                <a:off x="4874" y="173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75" name="Line 6787"/>
              <p:cNvSpPr>
                <a:spLocks noChangeShapeType="1"/>
              </p:cNvSpPr>
              <p:nvPr/>
            </p:nvSpPr>
            <p:spPr bwMode="auto">
              <a:xfrm>
                <a:off x="4958" y="1725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76" name="Line 6788"/>
              <p:cNvSpPr>
                <a:spLocks noChangeShapeType="1"/>
              </p:cNvSpPr>
              <p:nvPr/>
            </p:nvSpPr>
            <p:spPr bwMode="auto">
              <a:xfrm flipV="1">
                <a:off x="4958" y="1729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77" name="Line 6789"/>
              <p:cNvSpPr>
                <a:spLocks noChangeShapeType="1"/>
              </p:cNvSpPr>
              <p:nvPr/>
            </p:nvSpPr>
            <p:spPr bwMode="auto">
              <a:xfrm flipH="1" flipV="1">
                <a:off x="4870" y="1717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78" name="Line 6790"/>
              <p:cNvSpPr>
                <a:spLocks noChangeShapeType="1"/>
              </p:cNvSpPr>
              <p:nvPr/>
            </p:nvSpPr>
            <p:spPr bwMode="auto">
              <a:xfrm>
                <a:off x="4871" y="1721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79" name="Line 6791"/>
              <p:cNvSpPr>
                <a:spLocks noChangeShapeType="1"/>
              </p:cNvSpPr>
              <p:nvPr/>
            </p:nvSpPr>
            <p:spPr bwMode="auto">
              <a:xfrm flipH="1" flipV="1">
                <a:off x="4956" y="1717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80" name="Line 6792"/>
              <p:cNvSpPr>
                <a:spLocks noChangeShapeType="1"/>
              </p:cNvSpPr>
              <p:nvPr/>
            </p:nvSpPr>
            <p:spPr bwMode="auto">
              <a:xfrm>
                <a:off x="4957" y="1721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81" name="Line 6793"/>
              <p:cNvSpPr>
                <a:spLocks noChangeShapeType="1"/>
              </p:cNvSpPr>
              <p:nvPr/>
            </p:nvSpPr>
            <p:spPr bwMode="auto">
              <a:xfrm>
                <a:off x="4871" y="171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82" name="Line 6794"/>
              <p:cNvSpPr>
                <a:spLocks noChangeShapeType="1"/>
              </p:cNvSpPr>
              <p:nvPr/>
            </p:nvSpPr>
            <p:spPr bwMode="auto">
              <a:xfrm flipV="1">
                <a:off x="4870" y="1711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83" name="Line 6795"/>
              <p:cNvSpPr>
                <a:spLocks noChangeShapeType="1"/>
              </p:cNvSpPr>
              <p:nvPr/>
            </p:nvSpPr>
            <p:spPr bwMode="auto">
              <a:xfrm flipH="1" flipV="1">
                <a:off x="4953" y="1710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84" name="Line 6796"/>
              <p:cNvSpPr>
                <a:spLocks noChangeShapeType="1"/>
              </p:cNvSpPr>
              <p:nvPr/>
            </p:nvSpPr>
            <p:spPr bwMode="auto">
              <a:xfrm>
                <a:off x="4956" y="1714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85" name="Line 6797"/>
              <p:cNvSpPr>
                <a:spLocks noChangeShapeType="1"/>
              </p:cNvSpPr>
              <p:nvPr/>
            </p:nvSpPr>
            <p:spPr bwMode="auto">
              <a:xfrm flipV="1">
                <a:off x="4871" y="1703"/>
                <a:ext cx="3" cy="7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86" name="Line 6798"/>
              <p:cNvSpPr>
                <a:spLocks noChangeShapeType="1"/>
              </p:cNvSpPr>
              <p:nvPr/>
            </p:nvSpPr>
            <p:spPr bwMode="auto">
              <a:xfrm>
                <a:off x="4874" y="170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87" name="Line 6799"/>
              <p:cNvSpPr>
                <a:spLocks noChangeShapeType="1"/>
              </p:cNvSpPr>
              <p:nvPr/>
            </p:nvSpPr>
            <p:spPr bwMode="auto">
              <a:xfrm flipV="1">
                <a:off x="4951" y="170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88" name="Line 6800"/>
              <p:cNvSpPr>
                <a:spLocks noChangeShapeType="1"/>
              </p:cNvSpPr>
              <p:nvPr/>
            </p:nvSpPr>
            <p:spPr bwMode="auto">
              <a:xfrm>
                <a:off x="4951" y="1703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89" name="Line 6801"/>
              <p:cNvSpPr>
                <a:spLocks noChangeShapeType="1"/>
              </p:cNvSpPr>
              <p:nvPr/>
            </p:nvSpPr>
            <p:spPr bwMode="auto">
              <a:xfrm flipV="1">
                <a:off x="4953" y="170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90" name="Line 6802"/>
              <p:cNvSpPr>
                <a:spLocks noChangeShapeType="1"/>
              </p:cNvSpPr>
              <p:nvPr/>
            </p:nvSpPr>
            <p:spPr bwMode="auto">
              <a:xfrm>
                <a:off x="4953" y="170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91" name="Line 6803"/>
              <p:cNvSpPr>
                <a:spLocks noChangeShapeType="1"/>
              </p:cNvSpPr>
              <p:nvPr/>
            </p:nvSpPr>
            <p:spPr bwMode="auto">
              <a:xfrm flipH="1">
                <a:off x="4877" y="1693"/>
                <a:ext cx="3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92" name="Line 6804"/>
              <p:cNvSpPr>
                <a:spLocks noChangeShapeType="1"/>
              </p:cNvSpPr>
              <p:nvPr/>
            </p:nvSpPr>
            <p:spPr bwMode="auto">
              <a:xfrm flipV="1">
                <a:off x="4874" y="1699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93" name="Line 6805"/>
              <p:cNvSpPr>
                <a:spLocks noChangeShapeType="1"/>
              </p:cNvSpPr>
              <p:nvPr/>
            </p:nvSpPr>
            <p:spPr bwMode="auto">
              <a:xfrm flipH="1" flipV="1">
                <a:off x="4949" y="1693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94" name="Line 6806"/>
              <p:cNvSpPr>
                <a:spLocks noChangeShapeType="1"/>
              </p:cNvSpPr>
              <p:nvPr/>
            </p:nvSpPr>
            <p:spPr bwMode="auto">
              <a:xfrm>
                <a:off x="4950" y="169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95" name="Line 6807"/>
              <p:cNvSpPr>
                <a:spLocks noChangeShapeType="1"/>
              </p:cNvSpPr>
              <p:nvPr/>
            </p:nvSpPr>
            <p:spPr bwMode="auto">
              <a:xfrm flipV="1">
                <a:off x="4880" y="169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96" name="Line 6808"/>
              <p:cNvSpPr>
                <a:spLocks noChangeShapeType="1"/>
              </p:cNvSpPr>
              <p:nvPr/>
            </p:nvSpPr>
            <p:spPr bwMode="auto">
              <a:xfrm flipH="1">
                <a:off x="4882" y="1685"/>
                <a:ext cx="5" cy="7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97" name="Line 6809"/>
              <p:cNvSpPr>
                <a:spLocks noChangeShapeType="1"/>
              </p:cNvSpPr>
              <p:nvPr/>
            </p:nvSpPr>
            <p:spPr bwMode="auto">
              <a:xfrm flipV="1">
                <a:off x="4949" y="1687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98" name="Line 6810"/>
              <p:cNvSpPr>
                <a:spLocks noChangeShapeType="1"/>
              </p:cNvSpPr>
              <p:nvPr/>
            </p:nvSpPr>
            <p:spPr bwMode="auto">
              <a:xfrm flipV="1">
                <a:off x="4953" y="1685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99" name="Line 6811"/>
              <p:cNvSpPr>
                <a:spLocks noChangeShapeType="1"/>
              </p:cNvSpPr>
              <p:nvPr/>
            </p:nvSpPr>
            <p:spPr bwMode="auto">
              <a:xfrm flipV="1">
                <a:off x="4887" y="1682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00" name="Line 6812"/>
              <p:cNvSpPr>
                <a:spLocks noChangeShapeType="1"/>
              </p:cNvSpPr>
              <p:nvPr/>
            </p:nvSpPr>
            <p:spPr bwMode="auto">
              <a:xfrm flipV="1">
                <a:off x="4891" y="1678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01" name="Line 6813"/>
              <p:cNvSpPr>
                <a:spLocks noChangeShapeType="1"/>
              </p:cNvSpPr>
              <p:nvPr/>
            </p:nvSpPr>
            <p:spPr bwMode="auto">
              <a:xfrm flipH="1">
                <a:off x="4954" y="1684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02" name="Line 6814"/>
              <p:cNvSpPr>
                <a:spLocks noChangeShapeType="1"/>
              </p:cNvSpPr>
              <p:nvPr/>
            </p:nvSpPr>
            <p:spPr bwMode="auto">
              <a:xfrm flipV="1">
                <a:off x="4961" y="1682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03" name="Line 6815"/>
              <p:cNvSpPr>
                <a:spLocks noChangeShapeType="1"/>
              </p:cNvSpPr>
              <p:nvPr/>
            </p:nvSpPr>
            <p:spPr bwMode="auto">
              <a:xfrm flipH="1">
                <a:off x="4964" y="1682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04" name="Line 6816"/>
              <p:cNvSpPr>
                <a:spLocks noChangeShapeType="1"/>
              </p:cNvSpPr>
              <p:nvPr/>
            </p:nvSpPr>
            <p:spPr bwMode="auto">
              <a:xfrm flipV="1">
                <a:off x="4970" y="1680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05" name="Line 6817"/>
              <p:cNvSpPr>
                <a:spLocks noChangeShapeType="1"/>
              </p:cNvSpPr>
              <p:nvPr/>
            </p:nvSpPr>
            <p:spPr bwMode="auto">
              <a:xfrm flipH="1">
                <a:off x="4975" y="167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06" name="Line 6818"/>
              <p:cNvSpPr>
                <a:spLocks noChangeShapeType="1"/>
              </p:cNvSpPr>
              <p:nvPr/>
            </p:nvSpPr>
            <p:spPr bwMode="auto">
              <a:xfrm flipV="1">
                <a:off x="4976" y="1678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07" name="Line 6819"/>
              <p:cNvSpPr>
                <a:spLocks noChangeShapeType="1"/>
              </p:cNvSpPr>
              <p:nvPr/>
            </p:nvSpPr>
            <p:spPr bwMode="auto">
              <a:xfrm flipH="1">
                <a:off x="4895" y="1677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08" name="Line 6820"/>
              <p:cNvSpPr>
                <a:spLocks noChangeShapeType="1"/>
              </p:cNvSpPr>
              <p:nvPr/>
            </p:nvSpPr>
            <p:spPr bwMode="auto">
              <a:xfrm flipV="1">
                <a:off x="4898" y="1670"/>
                <a:ext cx="7" cy="7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09" name="Line 6821"/>
              <p:cNvSpPr>
                <a:spLocks noChangeShapeType="1"/>
              </p:cNvSpPr>
              <p:nvPr/>
            </p:nvSpPr>
            <p:spPr bwMode="auto">
              <a:xfrm flipH="1">
                <a:off x="4979" y="1675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10" name="Line 6822"/>
              <p:cNvSpPr>
                <a:spLocks noChangeShapeType="1"/>
              </p:cNvSpPr>
              <p:nvPr/>
            </p:nvSpPr>
            <p:spPr bwMode="auto">
              <a:xfrm flipV="1">
                <a:off x="4985" y="1670"/>
                <a:ext cx="8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11" name="Line 6823"/>
              <p:cNvSpPr>
                <a:spLocks noChangeShapeType="1"/>
              </p:cNvSpPr>
              <p:nvPr/>
            </p:nvSpPr>
            <p:spPr bwMode="auto">
              <a:xfrm>
                <a:off x="4905" y="166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12" name="Line 6824"/>
              <p:cNvSpPr>
                <a:spLocks noChangeShapeType="1"/>
              </p:cNvSpPr>
              <p:nvPr/>
            </p:nvSpPr>
            <p:spPr bwMode="auto">
              <a:xfrm flipV="1">
                <a:off x="4905" y="1663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13" name="Line 6825"/>
              <p:cNvSpPr>
                <a:spLocks noChangeShapeType="1"/>
              </p:cNvSpPr>
              <p:nvPr/>
            </p:nvSpPr>
            <p:spPr bwMode="auto">
              <a:xfrm flipH="1">
                <a:off x="4993" y="1662"/>
                <a:ext cx="7" cy="8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14" name="Line 6826"/>
              <p:cNvSpPr>
                <a:spLocks noChangeShapeType="1"/>
              </p:cNvSpPr>
              <p:nvPr/>
            </p:nvSpPr>
            <p:spPr bwMode="auto">
              <a:xfrm flipH="1" flipV="1">
                <a:off x="4901" y="1655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15" name="Line 6827"/>
              <p:cNvSpPr>
                <a:spLocks noChangeShapeType="1"/>
              </p:cNvSpPr>
              <p:nvPr/>
            </p:nvSpPr>
            <p:spPr bwMode="auto">
              <a:xfrm>
                <a:off x="4902" y="1657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16" name="Line 6828"/>
              <p:cNvSpPr>
                <a:spLocks noChangeShapeType="1"/>
              </p:cNvSpPr>
              <p:nvPr/>
            </p:nvSpPr>
            <p:spPr bwMode="auto">
              <a:xfrm flipH="1">
                <a:off x="4947" y="1655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17" name="Line 6829"/>
              <p:cNvSpPr>
                <a:spLocks noChangeShapeType="1"/>
              </p:cNvSpPr>
              <p:nvPr/>
            </p:nvSpPr>
            <p:spPr bwMode="auto">
              <a:xfrm>
                <a:off x="4951" y="1655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18" name="Line 6830"/>
              <p:cNvSpPr>
                <a:spLocks noChangeShapeType="1"/>
              </p:cNvSpPr>
              <p:nvPr/>
            </p:nvSpPr>
            <p:spPr bwMode="auto">
              <a:xfrm flipH="1" flipV="1">
                <a:off x="4953" y="1655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19" name="Line 6831"/>
              <p:cNvSpPr>
                <a:spLocks noChangeShapeType="1"/>
              </p:cNvSpPr>
              <p:nvPr/>
            </p:nvSpPr>
            <p:spPr bwMode="auto">
              <a:xfrm>
                <a:off x="4959" y="165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20" name="Line 6832"/>
              <p:cNvSpPr>
                <a:spLocks noChangeShapeType="1"/>
              </p:cNvSpPr>
              <p:nvPr/>
            </p:nvSpPr>
            <p:spPr bwMode="auto">
              <a:xfrm flipV="1">
                <a:off x="4961" y="1655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21" name="Line 6833"/>
              <p:cNvSpPr>
                <a:spLocks noChangeShapeType="1"/>
              </p:cNvSpPr>
              <p:nvPr/>
            </p:nvSpPr>
            <p:spPr bwMode="auto">
              <a:xfrm flipH="1">
                <a:off x="4968" y="1655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22" name="Line 6834"/>
              <p:cNvSpPr>
                <a:spLocks noChangeShapeType="1"/>
              </p:cNvSpPr>
              <p:nvPr/>
            </p:nvSpPr>
            <p:spPr bwMode="auto">
              <a:xfrm>
                <a:off x="4970" y="165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23" name="Line 6835"/>
              <p:cNvSpPr>
                <a:spLocks noChangeShapeType="1"/>
              </p:cNvSpPr>
              <p:nvPr/>
            </p:nvSpPr>
            <p:spPr bwMode="auto">
              <a:xfrm flipV="1">
                <a:off x="5000" y="166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24" name="Line 6836"/>
              <p:cNvSpPr>
                <a:spLocks noChangeShapeType="1"/>
              </p:cNvSpPr>
              <p:nvPr/>
            </p:nvSpPr>
            <p:spPr bwMode="auto">
              <a:xfrm flipH="1">
                <a:off x="5001" y="1655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6126" name="Group 7038"/>
            <p:cNvGrpSpPr>
              <a:grpSpLocks/>
            </p:cNvGrpSpPr>
            <p:nvPr/>
          </p:nvGrpSpPr>
          <p:grpSpPr bwMode="auto">
            <a:xfrm>
              <a:off x="4539" y="1536"/>
              <a:ext cx="482" cy="120"/>
              <a:chOff x="4540" y="1536"/>
              <a:chExt cx="482" cy="120"/>
            </a:xfrm>
          </p:grpSpPr>
          <p:sp>
            <p:nvSpPr>
              <p:cNvPr id="95926" name="Line 6838"/>
              <p:cNvSpPr>
                <a:spLocks noChangeShapeType="1"/>
              </p:cNvSpPr>
              <p:nvPr/>
            </p:nvSpPr>
            <p:spPr bwMode="auto">
              <a:xfrm flipV="1">
                <a:off x="4896" y="1646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27" name="Line 6839"/>
              <p:cNvSpPr>
                <a:spLocks noChangeShapeType="1"/>
              </p:cNvSpPr>
              <p:nvPr/>
            </p:nvSpPr>
            <p:spPr bwMode="auto">
              <a:xfrm>
                <a:off x="4896" y="1648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28" name="Line 6840"/>
              <p:cNvSpPr>
                <a:spLocks noChangeShapeType="1"/>
              </p:cNvSpPr>
              <p:nvPr/>
            </p:nvSpPr>
            <p:spPr bwMode="auto">
              <a:xfrm flipH="1" flipV="1">
                <a:off x="4898" y="164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29" name="Line 6841"/>
              <p:cNvSpPr>
                <a:spLocks noChangeShapeType="1"/>
              </p:cNvSpPr>
              <p:nvPr/>
            </p:nvSpPr>
            <p:spPr bwMode="auto">
              <a:xfrm>
                <a:off x="4899" y="1652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30" name="Line 6842"/>
              <p:cNvSpPr>
                <a:spLocks noChangeShapeType="1"/>
              </p:cNvSpPr>
              <p:nvPr/>
            </p:nvSpPr>
            <p:spPr bwMode="auto">
              <a:xfrm flipH="1" flipV="1">
                <a:off x="4927" y="1646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31" name="Line 6843"/>
              <p:cNvSpPr>
                <a:spLocks noChangeShapeType="1"/>
              </p:cNvSpPr>
              <p:nvPr/>
            </p:nvSpPr>
            <p:spPr bwMode="auto">
              <a:xfrm>
                <a:off x="4928" y="164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32" name="Line 6844"/>
              <p:cNvSpPr>
                <a:spLocks noChangeShapeType="1"/>
              </p:cNvSpPr>
              <p:nvPr/>
            </p:nvSpPr>
            <p:spPr bwMode="auto">
              <a:xfrm flipH="1" flipV="1">
                <a:off x="4929" y="1649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33" name="Line 6845"/>
              <p:cNvSpPr>
                <a:spLocks noChangeShapeType="1"/>
              </p:cNvSpPr>
              <p:nvPr/>
            </p:nvSpPr>
            <p:spPr bwMode="auto">
              <a:xfrm>
                <a:off x="4934" y="1651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34" name="Line 6846"/>
              <p:cNvSpPr>
                <a:spLocks noChangeShapeType="1"/>
              </p:cNvSpPr>
              <p:nvPr/>
            </p:nvSpPr>
            <p:spPr bwMode="auto">
              <a:xfrm flipH="1">
                <a:off x="4937" y="165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35" name="Line 6847"/>
              <p:cNvSpPr>
                <a:spLocks noChangeShapeType="1"/>
              </p:cNvSpPr>
              <p:nvPr/>
            </p:nvSpPr>
            <p:spPr bwMode="auto">
              <a:xfrm>
                <a:off x="4939" y="1652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36" name="Line 6848"/>
              <p:cNvSpPr>
                <a:spLocks noChangeShapeType="1"/>
              </p:cNvSpPr>
              <p:nvPr/>
            </p:nvSpPr>
            <p:spPr bwMode="auto">
              <a:xfrm flipH="1">
                <a:off x="4945" y="165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37" name="Line 6849"/>
              <p:cNvSpPr>
                <a:spLocks noChangeShapeType="1"/>
              </p:cNvSpPr>
              <p:nvPr/>
            </p:nvSpPr>
            <p:spPr bwMode="auto">
              <a:xfrm>
                <a:off x="4946" y="165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38" name="Line 6850"/>
              <p:cNvSpPr>
                <a:spLocks noChangeShapeType="1"/>
              </p:cNvSpPr>
              <p:nvPr/>
            </p:nvSpPr>
            <p:spPr bwMode="auto">
              <a:xfrm flipH="1">
                <a:off x="4971" y="1652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39" name="Line 6851"/>
              <p:cNvSpPr>
                <a:spLocks noChangeShapeType="1"/>
              </p:cNvSpPr>
              <p:nvPr/>
            </p:nvSpPr>
            <p:spPr bwMode="auto">
              <a:xfrm flipV="1">
                <a:off x="4976" y="164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40" name="Line 6852"/>
              <p:cNvSpPr>
                <a:spLocks noChangeShapeType="1"/>
              </p:cNvSpPr>
              <p:nvPr/>
            </p:nvSpPr>
            <p:spPr bwMode="auto">
              <a:xfrm flipH="1">
                <a:off x="4982" y="1648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41" name="Line 6853"/>
              <p:cNvSpPr>
                <a:spLocks noChangeShapeType="1"/>
              </p:cNvSpPr>
              <p:nvPr/>
            </p:nvSpPr>
            <p:spPr bwMode="auto">
              <a:xfrm flipV="1">
                <a:off x="4985" y="1646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42" name="Line 6854"/>
              <p:cNvSpPr>
                <a:spLocks noChangeShapeType="1"/>
              </p:cNvSpPr>
              <p:nvPr/>
            </p:nvSpPr>
            <p:spPr bwMode="auto">
              <a:xfrm flipV="1">
                <a:off x="5004" y="1648"/>
                <a:ext cx="4" cy="7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43" name="Line 6855"/>
              <p:cNvSpPr>
                <a:spLocks noChangeShapeType="1"/>
              </p:cNvSpPr>
              <p:nvPr/>
            </p:nvSpPr>
            <p:spPr bwMode="auto">
              <a:xfrm flipH="1">
                <a:off x="5008" y="1646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44" name="Line 6856"/>
              <p:cNvSpPr>
                <a:spLocks noChangeShapeType="1"/>
              </p:cNvSpPr>
              <p:nvPr/>
            </p:nvSpPr>
            <p:spPr bwMode="auto">
              <a:xfrm flipV="1">
                <a:off x="4893" y="163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45" name="Line 6857"/>
              <p:cNvSpPr>
                <a:spLocks noChangeShapeType="1"/>
              </p:cNvSpPr>
              <p:nvPr/>
            </p:nvSpPr>
            <p:spPr bwMode="auto">
              <a:xfrm>
                <a:off x="4893" y="1642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46" name="Line 6858"/>
              <p:cNvSpPr>
                <a:spLocks noChangeShapeType="1"/>
              </p:cNvSpPr>
              <p:nvPr/>
            </p:nvSpPr>
            <p:spPr bwMode="auto">
              <a:xfrm flipH="1" flipV="1">
                <a:off x="4918" y="1638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47" name="Line 6859"/>
              <p:cNvSpPr>
                <a:spLocks noChangeShapeType="1"/>
              </p:cNvSpPr>
              <p:nvPr/>
            </p:nvSpPr>
            <p:spPr bwMode="auto">
              <a:xfrm>
                <a:off x="4920" y="164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48" name="Line 6860"/>
              <p:cNvSpPr>
                <a:spLocks noChangeShapeType="1"/>
              </p:cNvSpPr>
              <p:nvPr/>
            </p:nvSpPr>
            <p:spPr bwMode="auto">
              <a:xfrm flipH="1" flipV="1">
                <a:off x="4921" y="1642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49" name="Line 6861"/>
              <p:cNvSpPr>
                <a:spLocks noChangeShapeType="1"/>
              </p:cNvSpPr>
              <p:nvPr/>
            </p:nvSpPr>
            <p:spPr bwMode="auto">
              <a:xfrm>
                <a:off x="4923" y="1644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50" name="Line 6862"/>
              <p:cNvSpPr>
                <a:spLocks noChangeShapeType="1"/>
              </p:cNvSpPr>
              <p:nvPr/>
            </p:nvSpPr>
            <p:spPr bwMode="auto">
              <a:xfrm flipV="1">
                <a:off x="4986" y="1638"/>
                <a:ext cx="7" cy="8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51" name="Line 6863"/>
              <p:cNvSpPr>
                <a:spLocks noChangeShapeType="1"/>
              </p:cNvSpPr>
              <p:nvPr/>
            </p:nvSpPr>
            <p:spPr bwMode="auto">
              <a:xfrm flipH="1">
                <a:off x="4993" y="163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52" name="Line 6864"/>
              <p:cNvSpPr>
                <a:spLocks noChangeShapeType="1"/>
              </p:cNvSpPr>
              <p:nvPr/>
            </p:nvSpPr>
            <p:spPr bwMode="auto">
              <a:xfrm flipH="1">
                <a:off x="5010" y="1638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53" name="Line 6865"/>
              <p:cNvSpPr>
                <a:spLocks noChangeShapeType="1"/>
              </p:cNvSpPr>
              <p:nvPr/>
            </p:nvSpPr>
            <p:spPr bwMode="auto">
              <a:xfrm flipV="1">
                <a:off x="5009" y="164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54" name="Line 6866"/>
              <p:cNvSpPr>
                <a:spLocks noChangeShapeType="1"/>
              </p:cNvSpPr>
              <p:nvPr/>
            </p:nvSpPr>
            <p:spPr bwMode="auto">
              <a:xfrm flipH="1" flipV="1">
                <a:off x="4891" y="1630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55" name="Line 6867"/>
              <p:cNvSpPr>
                <a:spLocks noChangeShapeType="1"/>
              </p:cNvSpPr>
              <p:nvPr/>
            </p:nvSpPr>
            <p:spPr bwMode="auto">
              <a:xfrm>
                <a:off x="4892" y="1636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56" name="Line 6868"/>
              <p:cNvSpPr>
                <a:spLocks noChangeShapeType="1"/>
              </p:cNvSpPr>
              <p:nvPr/>
            </p:nvSpPr>
            <p:spPr bwMode="auto">
              <a:xfrm flipH="1" flipV="1">
                <a:off x="4912" y="163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57" name="Line 6869"/>
              <p:cNvSpPr>
                <a:spLocks noChangeShapeType="1"/>
              </p:cNvSpPr>
              <p:nvPr/>
            </p:nvSpPr>
            <p:spPr bwMode="auto">
              <a:xfrm>
                <a:off x="4913" y="163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58" name="Line 6870"/>
              <p:cNvSpPr>
                <a:spLocks noChangeShapeType="1"/>
              </p:cNvSpPr>
              <p:nvPr/>
            </p:nvSpPr>
            <p:spPr bwMode="auto">
              <a:xfrm flipH="1" flipV="1">
                <a:off x="4914" y="1633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59" name="Line 6871"/>
              <p:cNvSpPr>
                <a:spLocks noChangeShapeType="1"/>
              </p:cNvSpPr>
              <p:nvPr/>
            </p:nvSpPr>
            <p:spPr bwMode="auto">
              <a:xfrm>
                <a:off x="4916" y="1636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60" name="Line 6872"/>
              <p:cNvSpPr>
                <a:spLocks noChangeShapeType="1"/>
              </p:cNvSpPr>
              <p:nvPr/>
            </p:nvSpPr>
            <p:spPr bwMode="auto">
              <a:xfrm flipH="1">
                <a:off x="4994" y="1630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61" name="Line 6873"/>
              <p:cNvSpPr>
                <a:spLocks noChangeShapeType="1"/>
              </p:cNvSpPr>
              <p:nvPr/>
            </p:nvSpPr>
            <p:spPr bwMode="auto">
              <a:xfrm flipV="1">
                <a:off x="4994" y="1636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62" name="Line 6874"/>
              <p:cNvSpPr>
                <a:spLocks noChangeShapeType="1"/>
              </p:cNvSpPr>
              <p:nvPr/>
            </p:nvSpPr>
            <p:spPr bwMode="auto">
              <a:xfrm flipV="1">
                <a:off x="5014" y="1630"/>
                <a:ext cx="2" cy="8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63" name="Line 6875"/>
              <p:cNvSpPr>
                <a:spLocks noChangeShapeType="1"/>
              </p:cNvSpPr>
              <p:nvPr/>
            </p:nvSpPr>
            <p:spPr bwMode="auto">
              <a:xfrm flipH="1">
                <a:off x="5016" y="163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64" name="Line 6876"/>
              <p:cNvSpPr>
                <a:spLocks noChangeShapeType="1"/>
              </p:cNvSpPr>
              <p:nvPr/>
            </p:nvSpPr>
            <p:spPr bwMode="auto">
              <a:xfrm flipV="1">
                <a:off x="4887" y="1623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65" name="Line 6877"/>
              <p:cNvSpPr>
                <a:spLocks noChangeShapeType="1"/>
              </p:cNvSpPr>
              <p:nvPr/>
            </p:nvSpPr>
            <p:spPr bwMode="auto">
              <a:xfrm>
                <a:off x="4887" y="1626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66" name="Line 6878"/>
              <p:cNvSpPr>
                <a:spLocks noChangeShapeType="1"/>
              </p:cNvSpPr>
              <p:nvPr/>
            </p:nvSpPr>
            <p:spPr bwMode="auto">
              <a:xfrm flipV="1">
                <a:off x="4891" y="162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67" name="Line 6879"/>
              <p:cNvSpPr>
                <a:spLocks noChangeShapeType="1"/>
              </p:cNvSpPr>
              <p:nvPr/>
            </p:nvSpPr>
            <p:spPr bwMode="auto">
              <a:xfrm flipH="1" flipV="1">
                <a:off x="4907" y="1623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68" name="Line 6880"/>
              <p:cNvSpPr>
                <a:spLocks noChangeShapeType="1"/>
              </p:cNvSpPr>
              <p:nvPr/>
            </p:nvSpPr>
            <p:spPr bwMode="auto">
              <a:xfrm>
                <a:off x="4909" y="1627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69" name="Line 6881"/>
              <p:cNvSpPr>
                <a:spLocks noChangeShapeType="1"/>
              </p:cNvSpPr>
              <p:nvPr/>
            </p:nvSpPr>
            <p:spPr bwMode="auto">
              <a:xfrm flipH="1" flipV="1">
                <a:off x="4941" y="1623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70" name="Line 6882"/>
              <p:cNvSpPr>
                <a:spLocks noChangeShapeType="1"/>
              </p:cNvSpPr>
              <p:nvPr/>
            </p:nvSpPr>
            <p:spPr bwMode="auto">
              <a:xfrm>
                <a:off x="4944" y="162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71" name="Line 6883"/>
              <p:cNvSpPr>
                <a:spLocks noChangeShapeType="1"/>
              </p:cNvSpPr>
              <p:nvPr/>
            </p:nvSpPr>
            <p:spPr bwMode="auto">
              <a:xfrm flipH="1" flipV="1">
                <a:off x="4945" y="1626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72" name="Line 6884"/>
              <p:cNvSpPr>
                <a:spLocks noChangeShapeType="1"/>
              </p:cNvSpPr>
              <p:nvPr/>
            </p:nvSpPr>
            <p:spPr bwMode="auto">
              <a:xfrm>
                <a:off x="4949" y="1627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73" name="Line 6885"/>
              <p:cNvSpPr>
                <a:spLocks noChangeShapeType="1"/>
              </p:cNvSpPr>
              <p:nvPr/>
            </p:nvSpPr>
            <p:spPr bwMode="auto">
              <a:xfrm>
                <a:off x="4953" y="1627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74" name="Line 6886"/>
              <p:cNvSpPr>
                <a:spLocks noChangeShapeType="1"/>
              </p:cNvSpPr>
              <p:nvPr/>
            </p:nvSpPr>
            <p:spPr bwMode="auto">
              <a:xfrm flipH="1">
                <a:off x="4957" y="1627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75" name="Line 6887"/>
              <p:cNvSpPr>
                <a:spLocks noChangeShapeType="1"/>
              </p:cNvSpPr>
              <p:nvPr/>
            </p:nvSpPr>
            <p:spPr bwMode="auto">
              <a:xfrm flipV="1">
                <a:off x="4961" y="1623"/>
                <a:ext cx="7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76" name="Line 6888"/>
              <p:cNvSpPr>
                <a:spLocks noChangeShapeType="1"/>
              </p:cNvSpPr>
              <p:nvPr/>
            </p:nvSpPr>
            <p:spPr bwMode="auto">
              <a:xfrm flipH="1">
                <a:off x="4968" y="1623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77" name="Line 6889"/>
              <p:cNvSpPr>
                <a:spLocks noChangeShapeType="1"/>
              </p:cNvSpPr>
              <p:nvPr/>
            </p:nvSpPr>
            <p:spPr bwMode="auto">
              <a:xfrm flipV="1">
                <a:off x="4999" y="1626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78" name="Line 6890"/>
              <p:cNvSpPr>
                <a:spLocks noChangeShapeType="1"/>
              </p:cNvSpPr>
              <p:nvPr/>
            </p:nvSpPr>
            <p:spPr bwMode="auto">
              <a:xfrm flipH="1">
                <a:off x="5001" y="1623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79" name="Line 6891"/>
              <p:cNvSpPr>
                <a:spLocks noChangeShapeType="1"/>
              </p:cNvSpPr>
              <p:nvPr/>
            </p:nvSpPr>
            <p:spPr bwMode="auto">
              <a:xfrm flipH="1">
                <a:off x="5017" y="1623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80" name="Line 6892"/>
              <p:cNvSpPr>
                <a:spLocks noChangeShapeType="1"/>
              </p:cNvSpPr>
              <p:nvPr/>
            </p:nvSpPr>
            <p:spPr bwMode="auto">
              <a:xfrm flipV="1">
                <a:off x="5017" y="162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81" name="Line 6893"/>
              <p:cNvSpPr>
                <a:spLocks noChangeShapeType="1"/>
              </p:cNvSpPr>
              <p:nvPr/>
            </p:nvSpPr>
            <p:spPr bwMode="auto">
              <a:xfrm flipH="1" flipV="1">
                <a:off x="4885" y="1614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82" name="Line 6894"/>
              <p:cNvSpPr>
                <a:spLocks noChangeShapeType="1"/>
              </p:cNvSpPr>
              <p:nvPr/>
            </p:nvSpPr>
            <p:spPr bwMode="auto">
              <a:xfrm>
                <a:off x="4886" y="162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83" name="Line 6895"/>
              <p:cNvSpPr>
                <a:spLocks noChangeShapeType="1"/>
              </p:cNvSpPr>
              <p:nvPr/>
            </p:nvSpPr>
            <p:spPr bwMode="auto">
              <a:xfrm flipV="1">
                <a:off x="4905" y="161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84" name="Line 6896"/>
              <p:cNvSpPr>
                <a:spLocks noChangeShapeType="1"/>
              </p:cNvSpPr>
              <p:nvPr/>
            </p:nvSpPr>
            <p:spPr bwMode="auto">
              <a:xfrm>
                <a:off x="4905" y="1616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85" name="Line 6897"/>
              <p:cNvSpPr>
                <a:spLocks noChangeShapeType="1"/>
              </p:cNvSpPr>
              <p:nvPr/>
            </p:nvSpPr>
            <p:spPr bwMode="auto">
              <a:xfrm flipH="1" flipV="1">
                <a:off x="4906" y="161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86" name="Line 6898"/>
              <p:cNvSpPr>
                <a:spLocks noChangeShapeType="1"/>
              </p:cNvSpPr>
              <p:nvPr/>
            </p:nvSpPr>
            <p:spPr bwMode="auto">
              <a:xfrm>
                <a:off x="4907" y="162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87" name="Line 6899"/>
              <p:cNvSpPr>
                <a:spLocks noChangeShapeType="1"/>
              </p:cNvSpPr>
              <p:nvPr/>
            </p:nvSpPr>
            <p:spPr bwMode="auto">
              <a:xfrm flipH="1" flipV="1">
                <a:off x="4932" y="1614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88" name="Line 6900"/>
              <p:cNvSpPr>
                <a:spLocks noChangeShapeType="1"/>
              </p:cNvSpPr>
              <p:nvPr/>
            </p:nvSpPr>
            <p:spPr bwMode="auto">
              <a:xfrm>
                <a:off x="4935" y="1617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89" name="Line 6901"/>
              <p:cNvSpPr>
                <a:spLocks noChangeShapeType="1"/>
              </p:cNvSpPr>
              <p:nvPr/>
            </p:nvSpPr>
            <p:spPr bwMode="auto">
              <a:xfrm flipH="1" flipV="1">
                <a:off x="4937" y="162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90" name="Line 6902"/>
              <p:cNvSpPr>
                <a:spLocks noChangeShapeType="1"/>
              </p:cNvSpPr>
              <p:nvPr/>
            </p:nvSpPr>
            <p:spPr bwMode="auto">
              <a:xfrm>
                <a:off x="4938" y="1622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91" name="Line 6903"/>
              <p:cNvSpPr>
                <a:spLocks noChangeShapeType="1"/>
              </p:cNvSpPr>
              <p:nvPr/>
            </p:nvSpPr>
            <p:spPr bwMode="auto">
              <a:xfrm flipH="1">
                <a:off x="4972" y="1614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92" name="Line 6904"/>
              <p:cNvSpPr>
                <a:spLocks noChangeShapeType="1"/>
              </p:cNvSpPr>
              <p:nvPr/>
            </p:nvSpPr>
            <p:spPr bwMode="auto">
              <a:xfrm flipV="1">
                <a:off x="4970" y="1620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93" name="Line 6905"/>
              <p:cNvSpPr>
                <a:spLocks noChangeShapeType="1"/>
              </p:cNvSpPr>
              <p:nvPr/>
            </p:nvSpPr>
            <p:spPr bwMode="auto">
              <a:xfrm flipH="1">
                <a:off x="5002" y="1614"/>
                <a:ext cx="2" cy="7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94" name="Line 6906"/>
              <p:cNvSpPr>
                <a:spLocks noChangeShapeType="1"/>
              </p:cNvSpPr>
              <p:nvPr/>
            </p:nvSpPr>
            <p:spPr bwMode="auto">
              <a:xfrm flipV="1">
                <a:off x="5002" y="162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95" name="Line 6907"/>
              <p:cNvSpPr>
                <a:spLocks noChangeShapeType="1"/>
              </p:cNvSpPr>
              <p:nvPr/>
            </p:nvSpPr>
            <p:spPr bwMode="auto">
              <a:xfrm>
                <a:off x="5019" y="1614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96" name="Line 6908"/>
              <p:cNvSpPr>
                <a:spLocks noChangeShapeType="1"/>
              </p:cNvSpPr>
              <p:nvPr/>
            </p:nvSpPr>
            <p:spPr bwMode="auto">
              <a:xfrm flipV="1">
                <a:off x="5018" y="162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97" name="Line 6909"/>
              <p:cNvSpPr>
                <a:spLocks noChangeShapeType="1"/>
              </p:cNvSpPr>
              <p:nvPr/>
            </p:nvSpPr>
            <p:spPr bwMode="auto">
              <a:xfrm flipV="1">
                <a:off x="4885" y="1606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98" name="Line 6910"/>
              <p:cNvSpPr>
                <a:spLocks noChangeShapeType="1"/>
              </p:cNvSpPr>
              <p:nvPr/>
            </p:nvSpPr>
            <p:spPr bwMode="auto">
              <a:xfrm>
                <a:off x="4885" y="161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99" name="Line 6911"/>
              <p:cNvSpPr>
                <a:spLocks noChangeShapeType="1"/>
              </p:cNvSpPr>
              <p:nvPr/>
            </p:nvSpPr>
            <p:spPr bwMode="auto">
              <a:xfrm flipV="1">
                <a:off x="4903" y="1606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00" name="Line 6912"/>
              <p:cNvSpPr>
                <a:spLocks noChangeShapeType="1"/>
              </p:cNvSpPr>
              <p:nvPr/>
            </p:nvSpPr>
            <p:spPr bwMode="auto">
              <a:xfrm>
                <a:off x="4903" y="1609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01" name="Line 6913"/>
              <p:cNvSpPr>
                <a:spLocks noChangeShapeType="1"/>
              </p:cNvSpPr>
              <p:nvPr/>
            </p:nvSpPr>
            <p:spPr bwMode="auto">
              <a:xfrm flipH="1" flipV="1">
                <a:off x="4930" y="1606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02" name="Line 6914"/>
              <p:cNvSpPr>
                <a:spLocks noChangeShapeType="1"/>
              </p:cNvSpPr>
              <p:nvPr/>
            </p:nvSpPr>
            <p:spPr bwMode="auto">
              <a:xfrm>
                <a:off x="4931" y="161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03" name="Line 6915"/>
              <p:cNvSpPr>
                <a:spLocks noChangeShapeType="1"/>
              </p:cNvSpPr>
              <p:nvPr/>
            </p:nvSpPr>
            <p:spPr bwMode="auto">
              <a:xfrm flipV="1">
                <a:off x="4976" y="161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04" name="Line 6916"/>
              <p:cNvSpPr>
                <a:spLocks noChangeShapeType="1"/>
              </p:cNvSpPr>
              <p:nvPr/>
            </p:nvSpPr>
            <p:spPr bwMode="auto">
              <a:xfrm flipH="1">
                <a:off x="4976" y="1606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05" name="Line 6917"/>
              <p:cNvSpPr>
                <a:spLocks noChangeShapeType="1"/>
              </p:cNvSpPr>
              <p:nvPr/>
            </p:nvSpPr>
            <p:spPr bwMode="auto">
              <a:xfrm>
                <a:off x="5004" y="1606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06" name="Line 6918"/>
              <p:cNvSpPr>
                <a:spLocks noChangeShapeType="1"/>
              </p:cNvSpPr>
              <p:nvPr/>
            </p:nvSpPr>
            <p:spPr bwMode="auto">
              <a:xfrm flipV="1">
                <a:off x="5004" y="1610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07" name="Line 6919"/>
              <p:cNvSpPr>
                <a:spLocks noChangeShapeType="1"/>
              </p:cNvSpPr>
              <p:nvPr/>
            </p:nvSpPr>
            <p:spPr bwMode="auto">
              <a:xfrm flipH="1">
                <a:off x="5019" y="1606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08" name="Line 6920"/>
              <p:cNvSpPr>
                <a:spLocks noChangeShapeType="1"/>
              </p:cNvSpPr>
              <p:nvPr/>
            </p:nvSpPr>
            <p:spPr bwMode="auto">
              <a:xfrm flipV="1">
                <a:off x="5019" y="1610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09" name="Line 6921"/>
              <p:cNvSpPr>
                <a:spLocks noChangeShapeType="1"/>
              </p:cNvSpPr>
              <p:nvPr/>
            </p:nvSpPr>
            <p:spPr bwMode="auto">
              <a:xfrm flipH="1">
                <a:off x="4885" y="159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10" name="Line 6922"/>
              <p:cNvSpPr>
                <a:spLocks noChangeShapeType="1"/>
              </p:cNvSpPr>
              <p:nvPr/>
            </p:nvSpPr>
            <p:spPr bwMode="auto">
              <a:xfrm flipV="1">
                <a:off x="4885" y="160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11" name="Line 6923"/>
              <p:cNvSpPr>
                <a:spLocks noChangeShapeType="1"/>
              </p:cNvSpPr>
              <p:nvPr/>
            </p:nvSpPr>
            <p:spPr bwMode="auto">
              <a:xfrm>
                <a:off x="4903" y="159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12" name="Line 6924"/>
              <p:cNvSpPr>
                <a:spLocks noChangeShapeType="1"/>
              </p:cNvSpPr>
              <p:nvPr/>
            </p:nvSpPr>
            <p:spPr bwMode="auto">
              <a:xfrm flipV="1">
                <a:off x="4903" y="1600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13" name="Line 6925"/>
              <p:cNvSpPr>
                <a:spLocks noChangeShapeType="1"/>
              </p:cNvSpPr>
              <p:nvPr/>
            </p:nvSpPr>
            <p:spPr bwMode="auto">
              <a:xfrm>
                <a:off x="4930" y="1599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14" name="Line 6926"/>
              <p:cNvSpPr>
                <a:spLocks noChangeShapeType="1"/>
              </p:cNvSpPr>
              <p:nvPr/>
            </p:nvSpPr>
            <p:spPr bwMode="auto">
              <a:xfrm flipV="1">
                <a:off x="4978" y="1599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15" name="Line 6927"/>
              <p:cNvSpPr>
                <a:spLocks noChangeShapeType="1"/>
              </p:cNvSpPr>
              <p:nvPr/>
            </p:nvSpPr>
            <p:spPr bwMode="auto">
              <a:xfrm>
                <a:off x="4978" y="160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16" name="Line 6928"/>
              <p:cNvSpPr>
                <a:spLocks noChangeShapeType="1"/>
              </p:cNvSpPr>
              <p:nvPr/>
            </p:nvSpPr>
            <p:spPr bwMode="auto">
              <a:xfrm flipV="1">
                <a:off x="5004" y="159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17" name="Line 6929"/>
              <p:cNvSpPr>
                <a:spLocks noChangeShapeType="1"/>
              </p:cNvSpPr>
              <p:nvPr/>
            </p:nvSpPr>
            <p:spPr bwMode="auto">
              <a:xfrm>
                <a:off x="5004" y="1602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18" name="Line 6930"/>
              <p:cNvSpPr>
                <a:spLocks noChangeShapeType="1"/>
              </p:cNvSpPr>
              <p:nvPr/>
            </p:nvSpPr>
            <p:spPr bwMode="auto">
              <a:xfrm flipH="1" flipV="1">
                <a:off x="5019" y="1599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19" name="Line 6931"/>
              <p:cNvSpPr>
                <a:spLocks noChangeShapeType="1"/>
              </p:cNvSpPr>
              <p:nvPr/>
            </p:nvSpPr>
            <p:spPr bwMode="auto">
              <a:xfrm>
                <a:off x="5021" y="1602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20" name="Line 6932"/>
              <p:cNvSpPr>
                <a:spLocks noChangeShapeType="1"/>
              </p:cNvSpPr>
              <p:nvPr/>
            </p:nvSpPr>
            <p:spPr bwMode="auto">
              <a:xfrm>
                <a:off x="4887" y="1591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21" name="Line 6933"/>
              <p:cNvSpPr>
                <a:spLocks noChangeShapeType="1"/>
              </p:cNvSpPr>
              <p:nvPr/>
            </p:nvSpPr>
            <p:spPr bwMode="auto">
              <a:xfrm flipV="1">
                <a:off x="4886" y="159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22" name="Line 6934"/>
              <p:cNvSpPr>
                <a:spLocks noChangeShapeType="1"/>
              </p:cNvSpPr>
              <p:nvPr/>
            </p:nvSpPr>
            <p:spPr bwMode="auto">
              <a:xfrm flipV="1">
                <a:off x="4903" y="1591"/>
                <a:ext cx="3" cy="8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23" name="Line 6935"/>
              <p:cNvSpPr>
                <a:spLocks noChangeShapeType="1"/>
              </p:cNvSpPr>
              <p:nvPr/>
            </p:nvSpPr>
            <p:spPr bwMode="auto">
              <a:xfrm flipH="1">
                <a:off x="4931" y="1591"/>
                <a:ext cx="3" cy="7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24" name="Line 6936"/>
              <p:cNvSpPr>
                <a:spLocks noChangeShapeType="1"/>
              </p:cNvSpPr>
              <p:nvPr/>
            </p:nvSpPr>
            <p:spPr bwMode="auto">
              <a:xfrm flipV="1">
                <a:off x="4930" y="159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25" name="Line 6937"/>
              <p:cNvSpPr>
                <a:spLocks noChangeShapeType="1"/>
              </p:cNvSpPr>
              <p:nvPr/>
            </p:nvSpPr>
            <p:spPr bwMode="auto">
              <a:xfrm flipH="1" flipV="1">
                <a:off x="4975" y="159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26" name="Line 6938"/>
              <p:cNvSpPr>
                <a:spLocks noChangeShapeType="1"/>
              </p:cNvSpPr>
              <p:nvPr/>
            </p:nvSpPr>
            <p:spPr bwMode="auto">
              <a:xfrm>
                <a:off x="4976" y="15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27" name="Line 6939"/>
              <p:cNvSpPr>
                <a:spLocks noChangeShapeType="1"/>
              </p:cNvSpPr>
              <p:nvPr/>
            </p:nvSpPr>
            <p:spPr bwMode="auto">
              <a:xfrm flipH="1" flipV="1">
                <a:off x="4976" y="1597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28" name="Line 6940"/>
              <p:cNvSpPr>
                <a:spLocks noChangeShapeType="1"/>
              </p:cNvSpPr>
              <p:nvPr/>
            </p:nvSpPr>
            <p:spPr bwMode="auto">
              <a:xfrm flipH="1" flipV="1">
                <a:off x="5003" y="1591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29" name="Line 6941"/>
              <p:cNvSpPr>
                <a:spLocks noChangeShapeType="1"/>
              </p:cNvSpPr>
              <p:nvPr/>
            </p:nvSpPr>
            <p:spPr bwMode="auto">
              <a:xfrm>
                <a:off x="5004" y="1595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30" name="Line 6942"/>
              <p:cNvSpPr>
                <a:spLocks noChangeShapeType="1"/>
              </p:cNvSpPr>
              <p:nvPr/>
            </p:nvSpPr>
            <p:spPr bwMode="auto">
              <a:xfrm flipV="1">
                <a:off x="5019" y="1591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31" name="Line 6943"/>
              <p:cNvSpPr>
                <a:spLocks noChangeShapeType="1"/>
              </p:cNvSpPr>
              <p:nvPr/>
            </p:nvSpPr>
            <p:spPr bwMode="auto">
              <a:xfrm>
                <a:off x="5019" y="1595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32" name="Line 6944"/>
              <p:cNvSpPr>
                <a:spLocks noChangeShapeType="1"/>
              </p:cNvSpPr>
              <p:nvPr/>
            </p:nvSpPr>
            <p:spPr bwMode="auto">
              <a:xfrm flipV="1">
                <a:off x="4887" y="1584"/>
                <a:ext cx="4" cy="7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33" name="Line 6945"/>
              <p:cNvSpPr>
                <a:spLocks noChangeShapeType="1"/>
              </p:cNvSpPr>
              <p:nvPr/>
            </p:nvSpPr>
            <p:spPr bwMode="auto">
              <a:xfrm>
                <a:off x="4891" y="158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34" name="Line 6946"/>
              <p:cNvSpPr>
                <a:spLocks noChangeShapeType="1"/>
              </p:cNvSpPr>
              <p:nvPr/>
            </p:nvSpPr>
            <p:spPr bwMode="auto">
              <a:xfrm flipH="1">
                <a:off x="4906" y="1583"/>
                <a:ext cx="2" cy="8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35" name="Line 6947"/>
              <p:cNvSpPr>
                <a:spLocks noChangeShapeType="1"/>
              </p:cNvSpPr>
              <p:nvPr/>
            </p:nvSpPr>
            <p:spPr bwMode="auto">
              <a:xfrm flipV="1">
                <a:off x="4934" y="1585"/>
                <a:ext cx="3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36" name="Line 6948"/>
              <p:cNvSpPr>
                <a:spLocks noChangeShapeType="1"/>
              </p:cNvSpPr>
              <p:nvPr/>
            </p:nvSpPr>
            <p:spPr bwMode="auto">
              <a:xfrm flipV="1">
                <a:off x="4937" y="1583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37" name="Line 6949"/>
              <p:cNvSpPr>
                <a:spLocks noChangeShapeType="1"/>
              </p:cNvSpPr>
              <p:nvPr/>
            </p:nvSpPr>
            <p:spPr bwMode="auto">
              <a:xfrm flipH="1" flipV="1">
                <a:off x="4967" y="158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38" name="Line 6950"/>
              <p:cNvSpPr>
                <a:spLocks noChangeShapeType="1"/>
              </p:cNvSpPr>
              <p:nvPr/>
            </p:nvSpPr>
            <p:spPr bwMode="auto">
              <a:xfrm>
                <a:off x="4968" y="158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39" name="Line 6951"/>
              <p:cNvSpPr>
                <a:spLocks noChangeShapeType="1"/>
              </p:cNvSpPr>
              <p:nvPr/>
            </p:nvSpPr>
            <p:spPr bwMode="auto">
              <a:xfrm flipH="1" flipV="1">
                <a:off x="4970" y="1584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40" name="Line 6952"/>
              <p:cNvSpPr>
                <a:spLocks noChangeShapeType="1"/>
              </p:cNvSpPr>
              <p:nvPr/>
            </p:nvSpPr>
            <p:spPr bwMode="auto">
              <a:xfrm>
                <a:off x="4973" y="1587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41" name="Line 6953"/>
              <p:cNvSpPr>
                <a:spLocks noChangeShapeType="1"/>
              </p:cNvSpPr>
              <p:nvPr/>
            </p:nvSpPr>
            <p:spPr bwMode="auto">
              <a:xfrm flipH="1" flipV="1">
                <a:off x="5001" y="1583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42" name="Line 6954"/>
              <p:cNvSpPr>
                <a:spLocks noChangeShapeType="1"/>
              </p:cNvSpPr>
              <p:nvPr/>
            </p:nvSpPr>
            <p:spPr bwMode="auto">
              <a:xfrm>
                <a:off x="5003" y="1588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43" name="Line 6955"/>
              <p:cNvSpPr>
                <a:spLocks noChangeShapeType="1"/>
              </p:cNvSpPr>
              <p:nvPr/>
            </p:nvSpPr>
            <p:spPr bwMode="auto">
              <a:xfrm flipH="1" flipV="1">
                <a:off x="5017" y="158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44" name="Line 6956"/>
              <p:cNvSpPr>
                <a:spLocks noChangeShapeType="1"/>
              </p:cNvSpPr>
              <p:nvPr/>
            </p:nvSpPr>
            <p:spPr bwMode="auto">
              <a:xfrm>
                <a:off x="5018" y="1588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45" name="Line 6957"/>
              <p:cNvSpPr>
                <a:spLocks noChangeShapeType="1"/>
              </p:cNvSpPr>
              <p:nvPr/>
            </p:nvSpPr>
            <p:spPr bwMode="auto">
              <a:xfrm flipH="1">
                <a:off x="4891" y="1575"/>
                <a:ext cx="2" cy="8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46" name="Line 6958"/>
              <p:cNvSpPr>
                <a:spLocks noChangeShapeType="1"/>
              </p:cNvSpPr>
              <p:nvPr/>
            </p:nvSpPr>
            <p:spPr bwMode="auto">
              <a:xfrm flipH="1">
                <a:off x="4913" y="157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47" name="Line 6959"/>
              <p:cNvSpPr>
                <a:spLocks noChangeShapeType="1"/>
              </p:cNvSpPr>
              <p:nvPr/>
            </p:nvSpPr>
            <p:spPr bwMode="auto">
              <a:xfrm flipV="1">
                <a:off x="4908" y="1576"/>
                <a:ext cx="5" cy="7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48" name="Line 6960"/>
              <p:cNvSpPr>
                <a:spLocks noChangeShapeType="1"/>
              </p:cNvSpPr>
              <p:nvPr/>
            </p:nvSpPr>
            <p:spPr bwMode="auto">
              <a:xfrm flipH="1">
                <a:off x="4942" y="1580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49" name="Line 6961"/>
              <p:cNvSpPr>
                <a:spLocks noChangeShapeType="1"/>
              </p:cNvSpPr>
              <p:nvPr/>
            </p:nvSpPr>
            <p:spPr bwMode="auto">
              <a:xfrm>
                <a:off x="4945" y="1580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50" name="Line 6962"/>
              <p:cNvSpPr>
                <a:spLocks noChangeShapeType="1"/>
              </p:cNvSpPr>
              <p:nvPr/>
            </p:nvSpPr>
            <p:spPr bwMode="auto">
              <a:xfrm flipH="1">
                <a:off x="4949" y="1579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51" name="Line 6963"/>
              <p:cNvSpPr>
                <a:spLocks noChangeShapeType="1"/>
              </p:cNvSpPr>
              <p:nvPr/>
            </p:nvSpPr>
            <p:spPr bwMode="auto">
              <a:xfrm flipH="1">
                <a:off x="4953" y="1579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52" name="Line 6964"/>
              <p:cNvSpPr>
                <a:spLocks noChangeShapeType="1"/>
              </p:cNvSpPr>
              <p:nvPr/>
            </p:nvSpPr>
            <p:spPr bwMode="auto">
              <a:xfrm>
                <a:off x="4956" y="1579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53" name="Line 6965"/>
              <p:cNvSpPr>
                <a:spLocks noChangeShapeType="1"/>
              </p:cNvSpPr>
              <p:nvPr/>
            </p:nvSpPr>
            <p:spPr bwMode="auto">
              <a:xfrm flipH="1">
                <a:off x="4961" y="158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54" name="Line 6966"/>
              <p:cNvSpPr>
                <a:spLocks noChangeShapeType="1"/>
              </p:cNvSpPr>
              <p:nvPr/>
            </p:nvSpPr>
            <p:spPr bwMode="auto">
              <a:xfrm>
                <a:off x="4963" y="1580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55" name="Line 6967"/>
              <p:cNvSpPr>
                <a:spLocks noChangeShapeType="1"/>
              </p:cNvSpPr>
              <p:nvPr/>
            </p:nvSpPr>
            <p:spPr bwMode="auto">
              <a:xfrm flipH="1" flipV="1">
                <a:off x="4996" y="1575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56" name="Line 6968"/>
              <p:cNvSpPr>
                <a:spLocks noChangeShapeType="1"/>
              </p:cNvSpPr>
              <p:nvPr/>
            </p:nvSpPr>
            <p:spPr bwMode="auto">
              <a:xfrm>
                <a:off x="4999" y="1577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57" name="Line 6969"/>
              <p:cNvSpPr>
                <a:spLocks noChangeShapeType="1"/>
              </p:cNvSpPr>
              <p:nvPr/>
            </p:nvSpPr>
            <p:spPr bwMode="auto">
              <a:xfrm flipV="1">
                <a:off x="5015" y="157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58" name="Line 6970"/>
              <p:cNvSpPr>
                <a:spLocks noChangeShapeType="1"/>
              </p:cNvSpPr>
              <p:nvPr/>
            </p:nvSpPr>
            <p:spPr bwMode="auto">
              <a:xfrm>
                <a:off x="5015" y="1576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59" name="Line 6971"/>
              <p:cNvSpPr>
                <a:spLocks noChangeShapeType="1"/>
              </p:cNvSpPr>
              <p:nvPr/>
            </p:nvSpPr>
            <p:spPr bwMode="auto">
              <a:xfrm flipH="1" flipV="1">
                <a:off x="5016" y="158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60" name="Line 6972"/>
              <p:cNvSpPr>
                <a:spLocks noChangeShapeType="1"/>
              </p:cNvSpPr>
              <p:nvPr/>
            </p:nvSpPr>
            <p:spPr bwMode="auto">
              <a:xfrm>
                <a:off x="5017" y="158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61" name="Line 6973"/>
              <p:cNvSpPr>
                <a:spLocks noChangeShapeType="1"/>
              </p:cNvSpPr>
              <p:nvPr/>
            </p:nvSpPr>
            <p:spPr bwMode="auto">
              <a:xfrm flipH="1">
                <a:off x="4895" y="156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62" name="Line 6974"/>
              <p:cNvSpPr>
                <a:spLocks noChangeShapeType="1"/>
              </p:cNvSpPr>
              <p:nvPr/>
            </p:nvSpPr>
            <p:spPr bwMode="auto">
              <a:xfrm flipV="1">
                <a:off x="4893" y="1570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63" name="Line 6975"/>
              <p:cNvSpPr>
                <a:spLocks noChangeShapeType="1"/>
              </p:cNvSpPr>
              <p:nvPr/>
            </p:nvSpPr>
            <p:spPr bwMode="auto">
              <a:xfrm flipV="1">
                <a:off x="4914" y="1573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64" name="Line 6976"/>
              <p:cNvSpPr>
                <a:spLocks noChangeShapeType="1"/>
              </p:cNvSpPr>
              <p:nvPr/>
            </p:nvSpPr>
            <p:spPr bwMode="auto">
              <a:xfrm flipH="1">
                <a:off x="4914" y="1568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65" name="Line 6977"/>
              <p:cNvSpPr>
                <a:spLocks noChangeShapeType="1"/>
              </p:cNvSpPr>
              <p:nvPr/>
            </p:nvSpPr>
            <p:spPr bwMode="auto">
              <a:xfrm flipH="1" flipV="1">
                <a:off x="4989" y="1568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66" name="Line 6978"/>
              <p:cNvSpPr>
                <a:spLocks noChangeShapeType="1"/>
              </p:cNvSpPr>
              <p:nvPr/>
            </p:nvSpPr>
            <p:spPr bwMode="auto">
              <a:xfrm>
                <a:off x="4992" y="156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67" name="Line 6979"/>
              <p:cNvSpPr>
                <a:spLocks noChangeShapeType="1"/>
              </p:cNvSpPr>
              <p:nvPr/>
            </p:nvSpPr>
            <p:spPr bwMode="auto">
              <a:xfrm flipH="1" flipV="1">
                <a:off x="4993" y="1571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68" name="Line 6980"/>
              <p:cNvSpPr>
                <a:spLocks noChangeShapeType="1"/>
              </p:cNvSpPr>
              <p:nvPr/>
            </p:nvSpPr>
            <p:spPr bwMode="auto">
              <a:xfrm>
                <a:off x="4995" y="1572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69" name="Line 6981"/>
              <p:cNvSpPr>
                <a:spLocks noChangeShapeType="1"/>
              </p:cNvSpPr>
              <p:nvPr/>
            </p:nvSpPr>
            <p:spPr bwMode="auto">
              <a:xfrm flipH="1" flipV="1">
                <a:off x="5010" y="1568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70" name="Line 6982"/>
              <p:cNvSpPr>
                <a:spLocks noChangeShapeType="1"/>
              </p:cNvSpPr>
              <p:nvPr/>
            </p:nvSpPr>
            <p:spPr bwMode="auto">
              <a:xfrm>
                <a:off x="5012" y="1571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71" name="Line 6983"/>
              <p:cNvSpPr>
                <a:spLocks noChangeShapeType="1"/>
              </p:cNvSpPr>
              <p:nvPr/>
            </p:nvSpPr>
            <p:spPr bwMode="auto">
              <a:xfrm flipV="1">
                <a:off x="4896" y="1565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72" name="Line 6984"/>
              <p:cNvSpPr>
                <a:spLocks noChangeShapeType="1"/>
              </p:cNvSpPr>
              <p:nvPr/>
            </p:nvSpPr>
            <p:spPr bwMode="auto">
              <a:xfrm flipH="1">
                <a:off x="4898" y="1559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73" name="Line 6985"/>
              <p:cNvSpPr>
                <a:spLocks noChangeShapeType="1"/>
              </p:cNvSpPr>
              <p:nvPr/>
            </p:nvSpPr>
            <p:spPr bwMode="auto">
              <a:xfrm flipV="1">
                <a:off x="4920" y="1565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74" name="Line 6986"/>
              <p:cNvSpPr>
                <a:spLocks noChangeShapeType="1"/>
              </p:cNvSpPr>
              <p:nvPr/>
            </p:nvSpPr>
            <p:spPr bwMode="auto">
              <a:xfrm flipV="1">
                <a:off x="4921" y="1559"/>
                <a:ext cx="8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75" name="Line 6987"/>
              <p:cNvSpPr>
                <a:spLocks noChangeShapeType="1"/>
              </p:cNvSpPr>
              <p:nvPr/>
            </p:nvSpPr>
            <p:spPr bwMode="auto">
              <a:xfrm flipH="1" flipV="1">
                <a:off x="4976" y="1559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76" name="Line 6988"/>
              <p:cNvSpPr>
                <a:spLocks noChangeShapeType="1"/>
              </p:cNvSpPr>
              <p:nvPr/>
            </p:nvSpPr>
            <p:spPr bwMode="auto">
              <a:xfrm>
                <a:off x="4982" y="1562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77" name="Line 6989"/>
              <p:cNvSpPr>
                <a:spLocks noChangeShapeType="1"/>
              </p:cNvSpPr>
              <p:nvPr/>
            </p:nvSpPr>
            <p:spPr bwMode="auto">
              <a:xfrm flipH="1" flipV="1">
                <a:off x="4985" y="156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78" name="Line 6990"/>
              <p:cNvSpPr>
                <a:spLocks noChangeShapeType="1"/>
              </p:cNvSpPr>
              <p:nvPr/>
            </p:nvSpPr>
            <p:spPr bwMode="auto">
              <a:xfrm>
                <a:off x="4987" y="1565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79" name="Line 6991"/>
              <p:cNvSpPr>
                <a:spLocks noChangeShapeType="1"/>
              </p:cNvSpPr>
              <p:nvPr/>
            </p:nvSpPr>
            <p:spPr bwMode="auto">
              <a:xfrm flipH="1" flipV="1">
                <a:off x="5005" y="1559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80" name="Line 6992"/>
              <p:cNvSpPr>
                <a:spLocks noChangeShapeType="1"/>
              </p:cNvSpPr>
              <p:nvPr/>
            </p:nvSpPr>
            <p:spPr bwMode="auto">
              <a:xfrm>
                <a:off x="5007" y="1561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81" name="Line 6993"/>
              <p:cNvSpPr>
                <a:spLocks noChangeShapeType="1"/>
              </p:cNvSpPr>
              <p:nvPr/>
            </p:nvSpPr>
            <p:spPr bwMode="auto">
              <a:xfrm flipH="1" flipV="1">
                <a:off x="5008" y="156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82" name="Line 6994"/>
              <p:cNvSpPr>
                <a:spLocks noChangeShapeType="1"/>
              </p:cNvSpPr>
              <p:nvPr/>
            </p:nvSpPr>
            <p:spPr bwMode="auto">
              <a:xfrm>
                <a:off x="5010" y="1565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83" name="Line 6995"/>
              <p:cNvSpPr>
                <a:spLocks noChangeShapeType="1"/>
              </p:cNvSpPr>
              <p:nvPr/>
            </p:nvSpPr>
            <p:spPr bwMode="auto">
              <a:xfrm flipV="1">
                <a:off x="4902" y="1555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84" name="Line 6996"/>
              <p:cNvSpPr>
                <a:spLocks noChangeShapeType="1"/>
              </p:cNvSpPr>
              <p:nvPr/>
            </p:nvSpPr>
            <p:spPr bwMode="auto">
              <a:xfrm flipH="1">
                <a:off x="4906" y="1551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85" name="Line 6997"/>
              <p:cNvSpPr>
                <a:spLocks noChangeShapeType="1"/>
              </p:cNvSpPr>
              <p:nvPr/>
            </p:nvSpPr>
            <p:spPr bwMode="auto">
              <a:xfrm>
                <a:off x="4929" y="155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86" name="Line 6998"/>
              <p:cNvSpPr>
                <a:spLocks noChangeShapeType="1"/>
              </p:cNvSpPr>
              <p:nvPr/>
            </p:nvSpPr>
            <p:spPr bwMode="auto">
              <a:xfrm>
                <a:off x="4929" y="155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87" name="Line 6999"/>
              <p:cNvSpPr>
                <a:spLocks noChangeShapeType="1"/>
              </p:cNvSpPr>
              <p:nvPr/>
            </p:nvSpPr>
            <p:spPr bwMode="auto">
              <a:xfrm flipH="1">
                <a:off x="4930" y="1555"/>
                <a:ext cx="7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88" name="Line 7000"/>
              <p:cNvSpPr>
                <a:spLocks noChangeShapeType="1"/>
              </p:cNvSpPr>
              <p:nvPr/>
            </p:nvSpPr>
            <p:spPr bwMode="auto">
              <a:xfrm flipV="1">
                <a:off x="4937" y="1554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89" name="Line 7001"/>
              <p:cNvSpPr>
                <a:spLocks noChangeShapeType="1"/>
              </p:cNvSpPr>
              <p:nvPr/>
            </p:nvSpPr>
            <p:spPr bwMode="auto">
              <a:xfrm flipH="1">
                <a:off x="4943" y="1552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90" name="Line 7002"/>
              <p:cNvSpPr>
                <a:spLocks noChangeShapeType="1"/>
              </p:cNvSpPr>
              <p:nvPr/>
            </p:nvSpPr>
            <p:spPr bwMode="auto">
              <a:xfrm>
                <a:off x="4945" y="1552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91" name="Line 7003"/>
              <p:cNvSpPr>
                <a:spLocks noChangeShapeType="1"/>
              </p:cNvSpPr>
              <p:nvPr/>
            </p:nvSpPr>
            <p:spPr bwMode="auto">
              <a:xfrm flipH="1">
                <a:off x="4951" y="155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92" name="Line 7004"/>
              <p:cNvSpPr>
                <a:spLocks noChangeShapeType="1"/>
              </p:cNvSpPr>
              <p:nvPr/>
            </p:nvSpPr>
            <p:spPr bwMode="auto">
              <a:xfrm flipH="1" flipV="1">
                <a:off x="4953" y="1552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93" name="Line 7005"/>
              <p:cNvSpPr>
                <a:spLocks noChangeShapeType="1"/>
              </p:cNvSpPr>
              <p:nvPr/>
            </p:nvSpPr>
            <p:spPr bwMode="auto">
              <a:xfrm>
                <a:off x="4959" y="155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94" name="Line 7006"/>
              <p:cNvSpPr>
                <a:spLocks noChangeShapeType="1"/>
              </p:cNvSpPr>
              <p:nvPr/>
            </p:nvSpPr>
            <p:spPr bwMode="auto">
              <a:xfrm flipH="1" flipV="1">
                <a:off x="4961" y="1554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95" name="Line 7007"/>
              <p:cNvSpPr>
                <a:spLocks noChangeShapeType="1"/>
              </p:cNvSpPr>
              <p:nvPr/>
            </p:nvSpPr>
            <p:spPr bwMode="auto">
              <a:xfrm>
                <a:off x="4966" y="1555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96" name="Line 7008"/>
              <p:cNvSpPr>
                <a:spLocks noChangeShapeType="1"/>
              </p:cNvSpPr>
              <p:nvPr/>
            </p:nvSpPr>
            <p:spPr bwMode="auto">
              <a:xfrm flipH="1" flipV="1">
                <a:off x="4970" y="155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97" name="Line 7009"/>
              <p:cNvSpPr>
                <a:spLocks noChangeShapeType="1"/>
              </p:cNvSpPr>
              <p:nvPr/>
            </p:nvSpPr>
            <p:spPr bwMode="auto">
              <a:xfrm>
                <a:off x="4972" y="1557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98" name="Line 7010"/>
              <p:cNvSpPr>
                <a:spLocks noChangeShapeType="1"/>
              </p:cNvSpPr>
              <p:nvPr/>
            </p:nvSpPr>
            <p:spPr bwMode="auto">
              <a:xfrm flipH="1">
                <a:off x="5000" y="155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99" name="Line 7011"/>
              <p:cNvSpPr>
                <a:spLocks noChangeShapeType="1"/>
              </p:cNvSpPr>
              <p:nvPr/>
            </p:nvSpPr>
            <p:spPr bwMode="auto">
              <a:xfrm>
                <a:off x="5001" y="155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00" name="Line 7012"/>
              <p:cNvSpPr>
                <a:spLocks noChangeShapeType="1"/>
              </p:cNvSpPr>
              <p:nvPr/>
            </p:nvSpPr>
            <p:spPr bwMode="auto">
              <a:xfrm flipH="1" flipV="1">
                <a:off x="5001" y="1552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01" name="Line 7013"/>
              <p:cNvSpPr>
                <a:spLocks noChangeShapeType="1"/>
              </p:cNvSpPr>
              <p:nvPr/>
            </p:nvSpPr>
            <p:spPr bwMode="auto">
              <a:xfrm>
                <a:off x="5004" y="1556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02" name="Line 7014"/>
              <p:cNvSpPr>
                <a:spLocks noChangeShapeType="1"/>
              </p:cNvSpPr>
              <p:nvPr/>
            </p:nvSpPr>
            <p:spPr bwMode="auto">
              <a:xfrm flipH="1">
                <a:off x="4909" y="1547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03" name="Line 7015"/>
              <p:cNvSpPr>
                <a:spLocks noChangeShapeType="1"/>
              </p:cNvSpPr>
              <p:nvPr/>
            </p:nvSpPr>
            <p:spPr bwMode="auto">
              <a:xfrm flipV="1">
                <a:off x="4914" y="1543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04" name="Line 7016"/>
              <p:cNvSpPr>
                <a:spLocks noChangeShapeType="1"/>
              </p:cNvSpPr>
              <p:nvPr/>
            </p:nvSpPr>
            <p:spPr bwMode="auto">
              <a:xfrm flipH="1" flipV="1">
                <a:off x="4988" y="1543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05" name="Line 7017"/>
              <p:cNvSpPr>
                <a:spLocks noChangeShapeType="1"/>
              </p:cNvSpPr>
              <p:nvPr/>
            </p:nvSpPr>
            <p:spPr bwMode="auto">
              <a:xfrm>
                <a:off x="4992" y="154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06" name="Line 7018"/>
              <p:cNvSpPr>
                <a:spLocks noChangeShapeType="1"/>
              </p:cNvSpPr>
              <p:nvPr/>
            </p:nvSpPr>
            <p:spPr bwMode="auto">
              <a:xfrm flipH="1" flipV="1">
                <a:off x="4993" y="1546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07" name="Line 7019"/>
              <p:cNvSpPr>
                <a:spLocks noChangeShapeType="1"/>
              </p:cNvSpPr>
              <p:nvPr/>
            </p:nvSpPr>
            <p:spPr bwMode="auto">
              <a:xfrm>
                <a:off x="4996" y="1547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08" name="Line 7020"/>
              <p:cNvSpPr>
                <a:spLocks noChangeShapeType="1"/>
              </p:cNvSpPr>
              <p:nvPr/>
            </p:nvSpPr>
            <p:spPr bwMode="auto">
              <a:xfrm flipH="1">
                <a:off x="4540" y="153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09" name="Line 7021"/>
              <p:cNvSpPr>
                <a:spLocks noChangeShapeType="1"/>
              </p:cNvSpPr>
              <p:nvPr/>
            </p:nvSpPr>
            <p:spPr bwMode="auto">
              <a:xfrm>
                <a:off x="4541" y="153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10" name="Line 7022"/>
              <p:cNvSpPr>
                <a:spLocks noChangeShapeType="1"/>
              </p:cNvSpPr>
              <p:nvPr/>
            </p:nvSpPr>
            <p:spPr bwMode="auto">
              <a:xfrm flipH="1" flipV="1">
                <a:off x="4543" y="1537"/>
                <a:ext cx="4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11" name="Line 7023"/>
              <p:cNvSpPr>
                <a:spLocks noChangeShapeType="1"/>
              </p:cNvSpPr>
              <p:nvPr/>
            </p:nvSpPr>
            <p:spPr bwMode="auto">
              <a:xfrm>
                <a:off x="4547" y="1540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12" name="Line 7024"/>
              <p:cNvSpPr>
                <a:spLocks noChangeShapeType="1"/>
              </p:cNvSpPr>
              <p:nvPr/>
            </p:nvSpPr>
            <p:spPr bwMode="auto">
              <a:xfrm flipH="1">
                <a:off x="4551" y="1541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13" name="Line 7025"/>
              <p:cNvSpPr>
                <a:spLocks noChangeShapeType="1"/>
              </p:cNvSpPr>
              <p:nvPr/>
            </p:nvSpPr>
            <p:spPr bwMode="auto">
              <a:xfrm>
                <a:off x="4553" y="1541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14" name="Line 7026"/>
              <p:cNvSpPr>
                <a:spLocks noChangeShapeType="1"/>
              </p:cNvSpPr>
              <p:nvPr/>
            </p:nvSpPr>
            <p:spPr bwMode="auto">
              <a:xfrm>
                <a:off x="4559" y="154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15" name="Line 7027"/>
              <p:cNvSpPr>
                <a:spLocks noChangeShapeType="1"/>
              </p:cNvSpPr>
              <p:nvPr/>
            </p:nvSpPr>
            <p:spPr bwMode="auto">
              <a:xfrm>
                <a:off x="4559" y="1543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16" name="Line 7028"/>
              <p:cNvSpPr>
                <a:spLocks noChangeShapeType="1"/>
              </p:cNvSpPr>
              <p:nvPr/>
            </p:nvSpPr>
            <p:spPr bwMode="auto">
              <a:xfrm>
                <a:off x="4566" y="154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17" name="Line 7029"/>
              <p:cNvSpPr>
                <a:spLocks noChangeShapeType="1"/>
              </p:cNvSpPr>
              <p:nvPr/>
            </p:nvSpPr>
            <p:spPr bwMode="auto">
              <a:xfrm flipH="1">
                <a:off x="4567" y="1542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18" name="Line 7030"/>
              <p:cNvSpPr>
                <a:spLocks noChangeShapeType="1"/>
              </p:cNvSpPr>
              <p:nvPr/>
            </p:nvSpPr>
            <p:spPr bwMode="auto">
              <a:xfrm>
                <a:off x="4574" y="154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19" name="Line 7031"/>
              <p:cNvSpPr>
                <a:spLocks noChangeShapeType="1"/>
              </p:cNvSpPr>
              <p:nvPr/>
            </p:nvSpPr>
            <p:spPr bwMode="auto">
              <a:xfrm flipH="1">
                <a:off x="4576" y="1541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20" name="Line 7032"/>
              <p:cNvSpPr>
                <a:spLocks noChangeShapeType="1"/>
              </p:cNvSpPr>
              <p:nvPr/>
            </p:nvSpPr>
            <p:spPr bwMode="auto">
              <a:xfrm flipV="1">
                <a:off x="4582" y="1539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21" name="Line 7033"/>
              <p:cNvSpPr>
                <a:spLocks noChangeShapeType="1"/>
              </p:cNvSpPr>
              <p:nvPr/>
            </p:nvSpPr>
            <p:spPr bwMode="auto">
              <a:xfrm flipH="1">
                <a:off x="4587" y="1537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22" name="Line 7034"/>
              <p:cNvSpPr>
                <a:spLocks noChangeShapeType="1"/>
              </p:cNvSpPr>
              <p:nvPr/>
            </p:nvSpPr>
            <p:spPr bwMode="auto">
              <a:xfrm flipV="1">
                <a:off x="4589" y="1536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23" name="Line 7035"/>
              <p:cNvSpPr>
                <a:spLocks noChangeShapeType="1"/>
              </p:cNvSpPr>
              <p:nvPr/>
            </p:nvSpPr>
            <p:spPr bwMode="auto">
              <a:xfrm flipH="1">
                <a:off x="4918" y="1541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24" name="Line 7036"/>
              <p:cNvSpPr>
                <a:spLocks noChangeShapeType="1"/>
              </p:cNvSpPr>
              <p:nvPr/>
            </p:nvSpPr>
            <p:spPr bwMode="auto">
              <a:xfrm flipV="1">
                <a:off x="4921" y="1539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25" name="Line 7037"/>
              <p:cNvSpPr>
                <a:spLocks noChangeShapeType="1"/>
              </p:cNvSpPr>
              <p:nvPr/>
            </p:nvSpPr>
            <p:spPr bwMode="auto">
              <a:xfrm flipH="1">
                <a:off x="4925" y="1537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6327" name="Group 7239"/>
            <p:cNvGrpSpPr>
              <a:grpSpLocks/>
            </p:cNvGrpSpPr>
            <p:nvPr/>
          </p:nvGrpSpPr>
          <p:grpSpPr bwMode="auto">
            <a:xfrm>
              <a:off x="4376" y="1449"/>
              <a:ext cx="611" cy="2519"/>
              <a:chOff x="4377" y="1449"/>
              <a:chExt cx="611" cy="2518"/>
            </a:xfrm>
          </p:grpSpPr>
          <p:sp>
            <p:nvSpPr>
              <p:cNvPr id="96127" name="Line 7039"/>
              <p:cNvSpPr>
                <a:spLocks noChangeShapeType="1"/>
              </p:cNvSpPr>
              <p:nvPr/>
            </p:nvSpPr>
            <p:spPr bwMode="auto">
              <a:xfrm flipV="1">
                <a:off x="4929" y="1536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28" name="Line 7040"/>
              <p:cNvSpPr>
                <a:spLocks noChangeShapeType="1"/>
              </p:cNvSpPr>
              <p:nvPr/>
            </p:nvSpPr>
            <p:spPr bwMode="auto">
              <a:xfrm flipH="1">
                <a:off x="4956" y="1536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29" name="Line 7041"/>
              <p:cNvSpPr>
                <a:spLocks noChangeShapeType="1"/>
              </p:cNvSpPr>
              <p:nvPr/>
            </p:nvSpPr>
            <p:spPr bwMode="auto">
              <a:xfrm>
                <a:off x="4960" y="153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30" name="Line 7042"/>
              <p:cNvSpPr>
                <a:spLocks noChangeShapeType="1"/>
              </p:cNvSpPr>
              <p:nvPr/>
            </p:nvSpPr>
            <p:spPr bwMode="auto">
              <a:xfrm flipH="1" flipV="1">
                <a:off x="4961" y="1536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31" name="Line 7043"/>
              <p:cNvSpPr>
                <a:spLocks noChangeShapeType="1"/>
              </p:cNvSpPr>
              <p:nvPr/>
            </p:nvSpPr>
            <p:spPr bwMode="auto">
              <a:xfrm>
                <a:off x="4967" y="1537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32" name="Line 7044"/>
              <p:cNvSpPr>
                <a:spLocks noChangeShapeType="1"/>
              </p:cNvSpPr>
              <p:nvPr/>
            </p:nvSpPr>
            <p:spPr bwMode="auto">
              <a:xfrm flipH="1" flipV="1">
                <a:off x="4970" y="1537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33" name="Line 7045"/>
              <p:cNvSpPr>
                <a:spLocks noChangeShapeType="1"/>
              </p:cNvSpPr>
              <p:nvPr/>
            </p:nvSpPr>
            <p:spPr bwMode="auto">
              <a:xfrm>
                <a:off x="4975" y="153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34" name="Line 7046"/>
              <p:cNvSpPr>
                <a:spLocks noChangeShapeType="1"/>
              </p:cNvSpPr>
              <p:nvPr/>
            </p:nvSpPr>
            <p:spPr bwMode="auto">
              <a:xfrm flipH="1">
                <a:off x="4976" y="1540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35" name="Line 7047"/>
              <p:cNvSpPr>
                <a:spLocks noChangeShapeType="1"/>
              </p:cNvSpPr>
              <p:nvPr/>
            </p:nvSpPr>
            <p:spPr bwMode="auto">
              <a:xfrm>
                <a:off x="4980" y="1540"/>
                <a:ext cx="5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36" name="Line 7048"/>
              <p:cNvSpPr>
                <a:spLocks noChangeShapeType="1"/>
              </p:cNvSpPr>
              <p:nvPr/>
            </p:nvSpPr>
            <p:spPr bwMode="auto">
              <a:xfrm flipH="1" flipV="1">
                <a:off x="4985" y="154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37" name="Line 7049"/>
              <p:cNvSpPr>
                <a:spLocks noChangeShapeType="1"/>
              </p:cNvSpPr>
              <p:nvPr/>
            </p:nvSpPr>
            <p:spPr bwMode="auto">
              <a:xfrm>
                <a:off x="4986" y="1543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38" name="Line 7050"/>
              <p:cNvSpPr>
                <a:spLocks noChangeShapeType="1"/>
              </p:cNvSpPr>
              <p:nvPr/>
            </p:nvSpPr>
            <p:spPr bwMode="auto">
              <a:xfrm flipH="1" flipV="1">
                <a:off x="4530" y="1527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39" name="Line 7051"/>
              <p:cNvSpPr>
                <a:spLocks noChangeShapeType="1"/>
              </p:cNvSpPr>
              <p:nvPr/>
            </p:nvSpPr>
            <p:spPr bwMode="auto">
              <a:xfrm>
                <a:off x="4531" y="1530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40" name="Line 7052"/>
              <p:cNvSpPr>
                <a:spLocks noChangeShapeType="1"/>
              </p:cNvSpPr>
              <p:nvPr/>
            </p:nvSpPr>
            <p:spPr bwMode="auto">
              <a:xfrm flipH="1" flipV="1">
                <a:off x="4534" y="1533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41" name="Line 7053"/>
              <p:cNvSpPr>
                <a:spLocks noChangeShapeType="1"/>
              </p:cNvSpPr>
              <p:nvPr/>
            </p:nvSpPr>
            <p:spPr bwMode="auto">
              <a:xfrm>
                <a:off x="4537" y="1534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42" name="Line 7054"/>
              <p:cNvSpPr>
                <a:spLocks noChangeShapeType="1"/>
              </p:cNvSpPr>
              <p:nvPr/>
            </p:nvSpPr>
            <p:spPr bwMode="auto">
              <a:xfrm flipH="1">
                <a:off x="4592" y="1532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43" name="Line 7055"/>
              <p:cNvSpPr>
                <a:spLocks noChangeShapeType="1"/>
              </p:cNvSpPr>
              <p:nvPr/>
            </p:nvSpPr>
            <p:spPr bwMode="auto">
              <a:xfrm flipH="1">
                <a:off x="4598" y="1527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44" name="Line 7056"/>
              <p:cNvSpPr>
                <a:spLocks noChangeShapeType="1"/>
              </p:cNvSpPr>
              <p:nvPr/>
            </p:nvSpPr>
            <p:spPr bwMode="auto">
              <a:xfrm flipH="1">
                <a:off x="4934" y="1534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45" name="Line 7057"/>
              <p:cNvSpPr>
                <a:spLocks noChangeShapeType="1"/>
              </p:cNvSpPr>
              <p:nvPr/>
            </p:nvSpPr>
            <p:spPr bwMode="auto">
              <a:xfrm flipH="1">
                <a:off x="4937" y="153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46" name="Line 7058"/>
              <p:cNvSpPr>
                <a:spLocks noChangeShapeType="1"/>
              </p:cNvSpPr>
              <p:nvPr/>
            </p:nvSpPr>
            <p:spPr bwMode="auto">
              <a:xfrm flipH="1">
                <a:off x="4939" y="1534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47" name="Line 7059"/>
              <p:cNvSpPr>
                <a:spLocks noChangeShapeType="1"/>
              </p:cNvSpPr>
              <p:nvPr/>
            </p:nvSpPr>
            <p:spPr bwMode="auto">
              <a:xfrm flipH="1">
                <a:off x="4945" y="153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48" name="Line 7060"/>
              <p:cNvSpPr>
                <a:spLocks noChangeShapeType="1"/>
              </p:cNvSpPr>
              <p:nvPr/>
            </p:nvSpPr>
            <p:spPr bwMode="auto">
              <a:xfrm>
                <a:off x="4947" y="1534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49" name="Line 7061"/>
              <p:cNvSpPr>
                <a:spLocks noChangeShapeType="1"/>
              </p:cNvSpPr>
              <p:nvPr/>
            </p:nvSpPr>
            <p:spPr bwMode="auto">
              <a:xfrm>
                <a:off x="4953" y="1535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50" name="Line 7062"/>
              <p:cNvSpPr>
                <a:spLocks noChangeShapeType="1"/>
              </p:cNvSpPr>
              <p:nvPr/>
            </p:nvSpPr>
            <p:spPr bwMode="auto">
              <a:xfrm flipH="1" flipV="1">
                <a:off x="4523" y="151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51" name="Line 7063"/>
              <p:cNvSpPr>
                <a:spLocks noChangeShapeType="1"/>
              </p:cNvSpPr>
              <p:nvPr/>
            </p:nvSpPr>
            <p:spPr bwMode="auto">
              <a:xfrm>
                <a:off x="4524" y="1522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52" name="Line 7064"/>
              <p:cNvSpPr>
                <a:spLocks noChangeShapeType="1"/>
              </p:cNvSpPr>
              <p:nvPr/>
            </p:nvSpPr>
            <p:spPr bwMode="auto">
              <a:xfrm flipH="1" flipV="1">
                <a:off x="4527" y="1525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53" name="Line 7065"/>
              <p:cNvSpPr>
                <a:spLocks noChangeShapeType="1"/>
              </p:cNvSpPr>
              <p:nvPr/>
            </p:nvSpPr>
            <p:spPr bwMode="auto">
              <a:xfrm>
                <a:off x="4529" y="152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54" name="Line 7066"/>
              <p:cNvSpPr>
                <a:spLocks noChangeShapeType="1"/>
              </p:cNvSpPr>
              <p:nvPr/>
            </p:nvSpPr>
            <p:spPr bwMode="auto">
              <a:xfrm flipV="1">
                <a:off x="4602" y="1521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55" name="Line 7067"/>
              <p:cNvSpPr>
                <a:spLocks noChangeShapeType="1"/>
              </p:cNvSpPr>
              <p:nvPr/>
            </p:nvSpPr>
            <p:spPr bwMode="auto">
              <a:xfrm>
                <a:off x="4606" y="151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56" name="Line 7068"/>
              <p:cNvSpPr>
                <a:spLocks noChangeShapeType="1"/>
              </p:cNvSpPr>
              <p:nvPr/>
            </p:nvSpPr>
            <p:spPr bwMode="auto">
              <a:xfrm flipV="1">
                <a:off x="4518" y="151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57" name="Line 7069"/>
              <p:cNvSpPr>
                <a:spLocks noChangeShapeType="1"/>
              </p:cNvSpPr>
              <p:nvPr/>
            </p:nvSpPr>
            <p:spPr bwMode="auto">
              <a:xfrm>
                <a:off x="4518" y="151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58" name="Line 7070"/>
              <p:cNvSpPr>
                <a:spLocks noChangeShapeType="1"/>
              </p:cNvSpPr>
              <p:nvPr/>
            </p:nvSpPr>
            <p:spPr bwMode="auto">
              <a:xfrm flipH="1" flipV="1">
                <a:off x="4519" y="1513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59" name="Line 7071"/>
              <p:cNvSpPr>
                <a:spLocks noChangeShapeType="1"/>
              </p:cNvSpPr>
              <p:nvPr/>
            </p:nvSpPr>
            <p:spPr bwMode="auto">
              <a:xfrm>
                <a:off x="4522" y="1517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60" name="Line 7072"/>
              <p:cNvSpPr>
                <a:spLocks noChangeShapeType="1"/>
              </p:cNvSpPr>
              <p:nvPr/>
            </p:nvSpPr>
            <p:spPr bwMode="auto">
              <a:xfrm flipH="1">
                <a:off x="4608" y="1512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61" name="Line 7073"/>
              <p:cNvSpPr>
                <a:spLocks noChangeShapeType="1"/>
              </p:cNvSpPr>
              <p:nvPr/>
            </p:nvSpPr>
            <p:spPr bwMode="auto">
              <a:xfrm flipV="1">
                <a:off x="4606" y="1518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62" name="Line 7074"/>
              <p:cNvSpPr>
                <a:spLocks noChangeShapeType="1"/>
              </p:cNvSpPr>
              <p:nvPr/>
            </p:nvSpPr>
            <p:spPr bwMode="auto">
              <a:xfrm flipH="1" flipV="1">
                <a:off x="4515" y="1504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63" name="Line 7075"/>
              <p:cNvSpPr>
                <a:spLocks noChangeShapeType="1"/>
              </p:cNvSpPr>
              <p:nvPr/>
            </p:nvSpPr>
            <p:spPr bwMode="auto">
              <a:xfrm>
                <a:off x="4516" y="1507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64" name="Line 7076"/>
              <p:cNvSpPr>
                <a:spLocks noChangeShapeType="1"/>
              </p:cNvSpPr>
              <p:nvPr/>
            </p:nvSpPr>
            <p:spPr bwMode="auto">
              <a:xfrm flipH="1" flipV="1">
                <a:off x="4548" y="150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65" name="Line 7077"/>
              <p:cNvSpPr>
                <a:spLocks noChangeShapeType="1"/>
              </p:cNvSpPr>
              <p:nvPr/>
            </p:nvSpPr>
            <p:spPr bwMode="auto">
              <a:xfrm>
                <a:off x="4550" y="150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66" name="Line 7078"/>
              <p:cNvSpPr>
                <a:spLocks noChangeShapeType="1"/>
              </p:cNvSpPr>
              <p:nvPr/>
            </p:nvSpPr>
            <p:spPr bwMode="auto">
              <a:xfrm flipH="1" flipV="1">
                <a:off x="4551" y="1506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67" name="Line 7079"/>
              <p:cNvSpPr>
                <a:spLocks noChangeShapeType="1"/>
              </p:cNvSpPr>
              <p:nvPr/>
            </p:nvSpPr>
            <p:spPr bwMode="auto">
              <a:xfrm>
                <a:off x="4554" y="150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68" name="Line 7080"/>
              <p:cNvSpPr>
                <a:spLocks noChangeShapeType="1"/>
              </p:cNvSpPr>
              <p:nvPr/>
            </p:nvSpPr>
            <p:spPr bwMode="auto">
              <a:xfrm>
                <a:off x="4559" y="1512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69" name="Line 7081"/>
              <p:cNvSpPr>
                <a:spLocks noChangeShapeType="1"/>
              </p:cNvSpPr>
              <p:nvPr/>
            </p:nvSpPr>
            <p:spPr bwMode="auto">
              <a:xfrm>
                <a:off x="4566" y="151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70" name="Line 7082"/>
              <p:cNvSpPr>
                <a:spLocks noChangeShapeType="1"/>
              </p:cNvSpPr>
              <p:nvPr/>
            </p:nvSpPr>
            <p:spPr bwMode="auto">
              <a:xfrm flipH="1">
                <a:off x="4567" y="1508"/>
                <a:ext cx="7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71" name="Line 7083"/>
              <p:cNvSpPr>
                <a:spLocks noChangeShapeType="1"/>
              </p:cNvSpPr>
              <p:nvPr/>
            </p:nvSpPr>
            <p:spPr bwMode="auto">
              <a:xfrm flipV="1">
                <a:off x="4574" y="1504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72" name="Line 7084"/>
              <p:cNvSpPr>
                <a:spLocks noChangeShapeType="1"/>
              </p:cNvSpPr>
              <p:nvPr/>
            </p:nvSpPr>
            <p:spPr bwMode="auto">
              <a:xfrm>
                <a:off x="4612" y="150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73" name="Line 7085"/>
              <p:cNvSpPr>
                <a:spLocks noChangeShapeType="1"/>
              </p:cNvSpPr>
              <p:nvPr/>
            </p:nvSpPr>
            <p:spPr bwMode="auto">
              <a:xfrm flipV="1">
                <a:off x="4610" y="1506"/>
                <a:ext cx="2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74" name="Line 7086"/>
              <p:cNvSpPr>
                <a:spLocks noChangeShapeType="1"/>
              </p:cNvSpPr>
              <p:nvPr/>
            </p:nvSpPr>
            <p:spPr bwMode="auto">
              <a:xfrm flipH="1" flipV="1">
                <a:off x="4511" y="1496"/>
                <a:ext cx="3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75" name="Line 7087"/>
              <p:cNvSpPr>
                <a:spLocks noChangeShapeType="1"/>
              </p:cNvSpPr>
              <p:nvPr/>
            </p:nvSpPr>
            <p:spPr bwMode="auto">
              <a:xfrm>
                <a:off x="4514" y="1501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76" name="Line 7088"/>
              <p:cNvSpPr>
                <a:spLocks noChangeShapeType="1"/>
              </p:cNvSpPr>
              <p:nvPr/>
            </p:nvSpPr>
            <p:spPr bwMode="auto">
              <a:xfrm flipH="1" flipV="1">
                <a:off x="4544" y="1496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77" name="Line 7089"/>
              <p:cNvSpPr>
                <a:spLocks noChangeShapeType="1"/>
              </p:cNvSpPr>
              <p:nvPr/>
            </p:nvSpPr>
            <p:spPr bwMode="auto">
              <a:xfrm>
                <a:off x="4546" y="1500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78" name="Line 7090"/>
              <p:cNvSpPr>
                <a:spLocks noChangeShapeType="1"/>
              </p:cNvSpPr>
              <p:nvPr/>
            </p:nvSpPr>
            <p:spPr bwMode="auto">
              <a:xfrm flipV="1">
                <a:off x="4580" y="1499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79" name="Line 7091"/>
              <p:cNvSpPr>
                <a:spLocks noChangeShapeType="1"/>
              </p:cNvSpPr>
              <p:nvPr/>
            </p:nvSpPr>
            <p:spPr bwMode="auto">
              <a:xfrm flipH="1">
                <a:off x="4582" y="1496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80" name="Line 7092"/>
              <p:cNvSpPr>
                <a:spLocks noChangeShapeType="1"/>
              </p:cNvSpPr>
              <p:nvPr/>
            </p:nvSpPr>
            <p:spPr bwMode="auto">
              <a:xfrm>
                <a:off x="4613" y="149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81" name="Line 7093"/>
              <p:cNvSpPr>
                <a:spLocks noChangeShapeType="1"/>
              </p:cNvSpPr>
              <p:nvPr/>
            </p:nvSpPr>
            <p:spPr bwMode="auto">
              <a:xfrm flipV="1">
                <a:off x="4612" y="1497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82" name="Line 7094"/>
              <p:cNvSpPr>
                <a:spLocks noChangeShapeType="1"/>
              </p:cNvSpPr>
              <p:nvPr/>
            </p:nvSpPr>
            <p:spPr bwMode="auto">
              <a:xfrm flipV="1">
                <a:off x="4511" y="1488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83" name="Line 7095"/>
              <p:cNvSpPr>
                <a:spLocks noChangeShapeType="1"/>
              </p:cNvSpPr>
              <p:nvPr/>
            </p:nvSpPr>
            <p:spPr bwMode="auto">
              <a:xfrm>
                <a:off x="4511" y="149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84" name="Line 7096"/>
              <p:cNvSpPr>
                <a:spLocks noChangeShapeType="1"/>
              </p:cNvSpPr>
              <p:nvPr/>
            </p:nvSpPr>
            <p:spPr bwMode="auto">
              <a:xfrm>
                <a:off x="4544" y="1488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85" name="Line 7097"/>
              <p:cNvSpPr>
                <a:spLocks noChangeShapeType="1"/>
              </p:cNvSpPr>
              <p:nvPr/>
            </p:nvSpPr>
            <p:spPr bwMode="auto">
              <a:xfrm>
                <a:off x="4544" y="149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86" name="Line 7098"/>
              <p:cNvSpPr>
                <a:spLocks noChangeShapeType="1"/>
              </p:cNvSpPr>
              <p:nvPr/>
            </p:nvSpPr>
            <p:spPr bwMode="auto">
              <a:xfrm flipV="1">
                <a:off x="4584" y="1488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87" name="Line 7099"/>
              <p:cNvSpPr>
                <a:spLocks noChangeShapeType="1"/>
              </p:cNvSpPr>
              <p:nvPr/>
            </p:nvSpPr>
            <p:spPr bwMode="auto">
              <a:xfrm>
                <a:off x="4584" y="149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88" name="Line 7100"/>
              <p:cNvSpPr>
                <a:spLocks noChangeShapeType="1"/>
              </p:cNvSpPr>
              <p:nvPr/>
            </p:nvSpPr>
            <p:spPr bwMode="auto">
              <a:xfrm flipV="1">
                <a:off x="4613" y="148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89" name="Line 7101"/>
              <p:cNvSpPr>
                <a:spLocks noChangeShapeType="1"/>
              </p:cNvSpPr>
              <p:nvPr/>
            </p:nvSpPr>
            <p:spPr bwMode="auto">
              <a:xfrm>
                <a:off x="4613" y="1489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90" name="Line 7102"/>
              <p:cNvSpPr>
                <a:spLocks noChangeShapeType="1"/>
              </p:cNvSpPr>
              <p:nvPr/>
            </p:nvSpPr>
            <p:spPr bwMode="auto">
              <a:xfrm flipH="1">
                <a:off x="4512" y="1481"/>
                <a:ext cx="3" cy="7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91" name="Line 7103"/>
              <p:cNvSpPr>
                <a:spLocks noChangeShapeType="1"/>
              </p:cNvSpPr>
              <p:nvPr/>
            </p:nvSpPr>
            <p:spPr bwMode="auto">
              <a:xfrm>
                <a:off x="4511" y="148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92" name="Line 7104"/>
              <p:cNvSpPr>
                <a:spLocks noChangeShapeType="1"/>
              </p:cNvSpPr>
              <p:nvPr/>
            </p:nvSpPr>
            <p:spPr bwMode="auto">
              <a:xfrm flipH="1">
                <a:off x="4547" y="1481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93" name="Line 7105"/>
              <p:cNvSpPr>
                <a:spLocks noChangeShapeType="1"/>
              </p:cNvSpPr>
              <p:nvPr/>
            </p:nvSpPr>
            <p:spPr bwMode="auto">
              <a:xfrm flipV="1">
                <a:off x="4544" y="1484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94" name="Line 7106"/>
              <p:cNvSpPr>
                <a:spLocks noChangeShapeType="1"/>
              </p:cNvSpPr>
              <p:nvPr/>
            </p:nvSpPr>
            <p:spPr bwMode="auto">
              <a:xfrm flipH="1" flipV="1">
                <a:off x="4577" y="1481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95" name="Line 7107"/>
              <p:cNvSpPr>
                <a:spLocks noChangeShapeType="1"/>
              </p:cNvSpPr>
              <p:nvPr/>
            </p:nvSpPr>
            <p:spPr bwMode="auto">
              <a:xfrm>
                <a:off x="4580" y="1483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96" name="Line 7108"/>
              <p:cNvSpPr>
                <a:spLocks noChangeShapeType="1"/>
              </p:cNvSpPr>
              <p:nvPr/>
            </p:nvSpPr>
            <p:spPr bwMode="auto">
              <a:xfrm flipH="1" flipV="1">
                <a:off x="4582" y="1486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97" name="Line 7109"/>
              <p:cNvSpPr>
                <a:spLocks noChangeShapeType="1"/>
              </p:cNvSpPr>
              <p:nvPr/>
            </p:nvSpPr>
            <p:spPr bwMode="auto">
              <a:xfrm>
                <a:off x="4583" y="148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98" name="Line 7110"/>
              <p:cNvSpPr>
                <a:spLocks noChangeShapeType="1"/>
              </p:cNvSpPr>
              <p:nvPr/>
            </p:nvSpPr>
            <p:spPr bwMode="auto">
              <a:xfrm flipH="1" flipV="1">
                <a:off x="4611" y="148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99" name="Line 7111"/>
              <p:cNvSpPr>
                <a:spLocks noChangeShapeType="1"/>
              </p:cNvSpPr>
              <p:nvPr/>
            </p:nvSpPr>
            <p:spPr bwMode="auto">
              <a:xfrm>
                <a:off x="4612" y="1483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00" name="Line 7112"/>
              <p:cNvSpPr>
                <a:spLocks noChangeShapeType="1"/>
              </p:cNvSpPr>
              <p:nvPr/>
            </p:nvSpPr>
            <p:spPr bwMode="auto">
              <a:xfrm flipV="1">
                <a:off x="4515" y="1474"/>
                <a:ext cx="4" cy="7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01" name="Line 7113"/>
              <p:cNvSpPr>
                <a:spLocks noChangeShapeType="1"/>
              </p:cNvSpPr>
              <p:nvPr/>
            </p:nvSpPr>
            <p:spPr bwMode="auto">
              <a:xfrm flipH="1">
                <a:off x="4519" y="1472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02" name="Line 7114"/>
              <p:cNvSpPr>
                <a:spLocks noChangeShapeType="1"/>
              </p:cNvSpPr>
              <p:nvPr/>
            </p:nvSpPr>
            <p:spPr bwMode="auto">
              <a:xfrm flipH="1">
                <a:off x="4550" y="147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03" name="Line 7115"/>
              <p:cNvSpPr>
                <a:spLocks noChangeShapeType="1"/>
              </p:cNvSpPr>
              <p:nvPr/>
            </p:nvSpPr>
            <p:spPr bwMode="auto">
              <a:xfrm flipV="1">
                <a:off x="4551" y="1478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04" name="Line 7116"/>
              <p:cNvSpPr>
                <a:spLocks noChangeShapeType="1"/>
              </p:cNvSpPr>
              <p:nvPr/>
            </p:nvSpPr>
            <p:spPr bwMode="auto">
              <a:xfrm flipH="1">
                <a:off x="4553" y="1475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05" name="Line 7117"/>
              <p:cNvSpPr>
                <a:spLocks noChangeShapeType="1"/>
              </p:cNvSpPr>
              <p:nvPr/>
            </p:nvSpPr>
            <p:spPr bwMode="auto">
              <a:xfrm flipH="1">
                <a:off x="4559" y="1475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06" name="Line 7118"/>
              <p:cNvSpPr>
                <a:spLocks noChangeShapeType="1"/>
              </p:cNvSpPr>
              <p:nvPr/>
            </p:nvSpPr>
            <p:spPr bwMode="auto">
              <a:xfrm>
                <a:off x="4563" y="1475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07" name="Line 7119"/>
              <p:cNvSpPr>
                <a:spLocks noChangeShapeType="1"/>
              </p:cNvSpPr>
              <p:nvPr/>
            </p:nvSpPr>
            <p:spPr bwMode="auto">
              <a:xfrm flipH="1" flipV="1">
                <a:off x="4566" y="1475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08" name="Line 7120"/>
              <p:cNvSpPr>
                <a:spLocks noChangeShapeType="1"/>
              </p:cNvSpPr>
              <p:nvPr/>
            </p:nvSpPr>
            <p:spPr bwMode="auto">
              <a:xfrm>
                <a:off x="4570" y="1476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09" name="Line 7121"/>
              <p:cNvSpPr>
                <a:spLocks noChangeShapeType="1"/>
              </p:cNvSpPr>
              <p:nvPr/>
            </p:nvSpPr>
            <p:spPr bwMode="auto">
              <a:xfrm flipH="1" flipV="1">
                <a:off x="4574" y="1478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10" name="Line 7122"/>
              <p:cNvSpPr>
                <a:spLocks noChangeShapeType="1"/>
              </p:cNvSpPr>
              <p:nvPr/>
            </p:nvSpPr>
            <p:spPr bwMode="auto">
              <a:xfrm>
                <a:off x="4576" y="147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11" name="Line 7123"/>
              <p:cNvSpPr>
                <a:spLocks noChangeShapeType="1"/>
              </p:cNvSpPr>
              <p:nvPr/>
            </p:nvSpPr>
            <p:spPr bwMode="auto">
              <a:xfrm flipH="1" flipV="1">
                <a:off x="4606" y="1472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12" name="Line 7124"/>
              <p:cNvSpPr>
                <a:spLocks noChangeShapeType="1"/>
              </p:cNvSpPr>
              <p:nvPr/>
            </p:nvSpPr>
            <p:spPr bwMode="auto">
              <a:xfrm>
                <a:off x="4610" y="1477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13" name="Line 7125"/>
              <p:cNvSpPr>
                <a:spLocks noChangeShapeType="1"/>
              </p:cNvSpPr>
              <p:nvPr/>
            </p:nvSpPr>
            <p:spPr bwMode="auto">
              <a:xfrm flipV="1">
                <a:off x="4521" y="1464"/>
                <a:ext cx="6" cy="8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14" name="Line 7126"/>
              <p:cNvSpPr>
                <a:spLocks noChangeShapeType="1"/>
              </p:cNvSpPr>
              <p:nvPr/>
            </p:nvSpPr>
            <p:spPr bwMode="auto">
              <a:xfrm>
                <a:off x="4527" y="146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15" name="Line 7127"/>
              <p:cNvSpPr>
                <a:spLocks noChangeShapeType="1"/>
              </p:cNvSpPr>
              <p:nvPr/>
            </p:nvSpPr>
            <p:spPr bwMode="auto">
              <a:xfrm flipH="1" flipV="1">
                <a:off x="4601" y="1464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16" name="Line 7128"/>
              <p:cNvSpPr>
                <a:spLocks noChangeShapeType="1"/>
              </p:cNvSpPr>
              <p:nvPr/>
            </p:nvSpPr>
            <p:spPr bwMode="auto">
              <a:xfrm>
                <a:off x="4603" y="1467"/>
                <a:ext cx="3" cy="4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17" name="Line 7129"/>
              <p:cNvSpPr>
                <a:spLocks noChangeShapeType="1"/>
              </p:cNvSpPr>
              <p:nvPr/>
            </p:nvSpPr>
            <p:spPr bwMode="auto">
              <a:xfrm>
                <a:off x="4606" y="147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18" name="Line 7130"/>
              <p:cNvSpPr>
                <a:spLocks noChangeShapeType="1"/>
              </p:cNvSpPr>
              <p:nvPr/>
            </p:nvSpPr>
            <p:spPr bwMode="auto">
              <a:xfrm flipH="1">
                <a:off x="4527" y="1459"/>
                <a:ext cx="7" cy="5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19" name="Line 7131"/>
              <p:cNvSpPr>
                <a:spLocks noChangeShapeType="1"/>
              </p:cNvSpPr>
              <p:nvPr/>
            </p:nvSpPr>
            <p:spPr bwMode="auto">
              <a:xfrm flipV="1">
                <a:off x="4534" y="1457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20" name="Line 7132"/>
              <p:cNvSpPr>
                <a:spLocks noChangeShapeType="1"/>
              </p:cNvSpPr>
              <p:nvPr/>
            </p:nvSpPr>
            <p:spPr bwMode="auto">
              <a:xfrm flipH="1" flipV="1">
                <a:off x="4591" y="1457"/>
                <a:ext cx="5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21" name="Line 7133"/>
              <p:cNvSpPr>
                <a:spLocks noChangeShapeType="1"/>
              </p:cNvSpPr>
              <p:nvPr/>
            </p:nvSpPr>
            <p:spPr bwMode="auto">
              <a:xfrm>
                <a:off x="4596" y="146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22" name="Line 7134"/>
              <p:cNvSpPr>
                <a:spLocks noChangeShapeType="1"/>
              </p:cNvSpPr>
              <p:nvPr/>
            </p:nvSpPr>
            <p:spPr bwMode="auto">
              <a:xfrm flipH="1" flipV="1">
                <a:off x="4598" y="146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23" name="Line 7135"/>
              <p:cNvSpPr>
                <a:spLocks noChangeShapeType="1"/>
              </p:cNvSpPr>
              <p:nvPr/>
            </p:nvSpPr>
            <p:spPr bwMode="auto">
              <a:xfrm>
                <a:off x="4599" y="1462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24" name="Line 7136"/>
              <p:cNvSpPr>
                <a:spLocks noChangeShapeType="1"/>
              </p:cNvSpPr>
              <p:nvPr/>
            </p:nvSpPr>
            <p:spPr bwMode="auto">
              <a:xfrm flipH="1">
                <a:off x="4537" y="1454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25" name="Line 7137"/>
              <p:cNvSpPr>
                <a:spLocks noChangeShapeType="1"/>
              </p:cNvSpPr>
              <p:nvPr/>
            </p:nvSpPr>
            <p:spPr bwMode="auto">
              <a:xfrm flipV="1">
                <a:off x="4543" y="1452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26" name="Line 7138"/>
              <p:cNvSpPr>
                <a:spLocks noChangeShapeType="1"/>
              </p:cNvSpPr>
              <p:nvPr/>
            </p:nvSpPr>
            <p:spPr bwMode="auto">
              <a:xfrm flipH="1">
                <a:off x="4547" y="1450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27" name="Line 7139"/>
              <p:cNvSpPr>
                <a:spLocks noChangeShapeType="1"/>
              </p:cNvSpPr>
              <p:nvPr/>
            </p:nvSpPr>
            <p:spPr bwMode="auto">
              <a:xfrm flipV="1">
                <a:off x="4551" y="1449"/>
                <a:ext cx="8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28" name="Line 7140"/>
              <p:cNvSpPr>
                <a:spLocks noChangeShapeType="1"/>
              </p:cNvSpPr>
              <p:nvPr/>
            </p:nvSpPr>
            <p:spPr bwMode="auto">
              <a:xfrm flipH="1">
                <a:off x="4559" y="1449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29" name="Line 7141"/>
              <p:cNvSpPr>
                <a:spLocks noChangeShapeType="1"/>
              </p:cNvSpPr>
              <p:nvPr/>
            </p:nvSpPr>
            <p:spPr bwMode="auto">
              <a:xfrm flipH="1" flipV="1">
                <a:off x="4566" y="1449"/>
                <a:ext cx="7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30" name="Line 7142"/>
              <p:cNvSpPr>
                <a:spLocks noChangeShapeType="1"/>
              </p:cNvSpPr>
              <p:nvPr/>
            </p:nvSpPr>
            <p:spPr bwMode="auto">
              <a:xfrm>
                <a:off x="4573" y="145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31" name="Line 7143"/>
              <p:cNvSpPr>
                <a:spLocks noChangeShapeType="1"/>
              </p:cNvSpPr>
              <p:nvPr/>
            </p:nvSpPr>
            <p:spPr bwMode="auto">
              <a:xfrm flipH="1" flipV="1">
                <a:off x="4574" y="1450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32" name="Line 7144"/>
              <p:cNvSpPr>
                <a:spLocks noChangeShapeType="1"/>
              </p:cNvSpPr>
              <p:nvPr/>
            </p:nvSpPr>
            <p:spPr bwMode="auto">
              <a:xfrm>
                <a:off x="4580" y="145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33" name="Line 7145"/>
              <p:cNvSpPr>
                <a:spLocks noChangeShapeType="1"/>
              </p:cNvSpPr>
              <p:nvPr/>
            </p:nvSpPr>
            <p:spPr bwMode="auto">
              <a:xfrm flipH="1" flipV="1">
                <a:off x="4582" y="1453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34" name="Line 7146"/>
              <p:cNvSpPr>
                <a:spLocks noChangeShapeType="1"/>
              </p:cNvSpPr>
              <p:nvPr/>
            </p:nvSpPr>
            <p:spPr bwMode="auto">
              <a:xfrm>
                <a:off x="4585" y="1454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35" name="Line 7147"/>
              <p:cNvSpPr>
                <a:spLocks noChangeShapeType="1"/>
              </p:cNvSpPr>
              <p:nvPr/>
            </p:nvSpPr>
            <p:spPr bwMode="auto">
              <a:xfrm flipH="1">
                <a:off x="4589" y="145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36" name="Line 7148"/>
              <p:cNvSpPr>
                <a:spLocks noChangeShapeType="1"/>
              </p:cNvSpPr>
              <p:nvPr/>
            </p:nvSpPr>
            <p:spPr bwMode="auto">
              <a:xfrm>
                <a:off x="4590" y="145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37" name="Line 7149"/>
              <p:cNvSpPr>
                <a:spLocks noChangeShapeType="1"/>
              </p:cNvSpPr>
              <p:nvPr/>
            </p:nvSpPr>
            <p:spPr bwMode="auto">
              <a:xfrm>
                <a:off x="4377" y="3966"/>
                <a:ext cx="118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38" name="Line 7150"/>
              <p:cNvSpPr>
                <a:spLocks noChangeShapeType="1"/>
              </p:cNvSpPr>
              <p:nvPr/>
            </p:nvSpPr>
            <p:spPr bwMode="auto">
              <a:xfrm flipV="1">
                <a:off x="4495" y="3849"/>
                <a:ext cx="1" cy="117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39" name="Line 7151"/>
              <p:cNvSpPr>
                <a:spLocks noChangeShapeType="1"/>
              </p:cNvSpPr>
              <p:nvPr/>
            </p:nvSpPr>
            <p:spPr bwMode="auto">
              <a:xfrm flipH="1">
                <a:off x="4377" y="3849"/>
                <a:ext cx="118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40" name="Line 7152"/>
              <p:cNvSpPr>
                <a:spLocks noChangeShapeType="1"/>
              </p:cNvSpPr>
              <p:nvPr/>
            </p:nvSpPr>
            <p:spPr bwMode="auto">
              <a:xfrm>
                <a:off x="4377" y="3849"/>
                <a:ext cx="1" cy="117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41" name="Line 7153"/>
              <p:cNvSpPr>
                <a:spLocks noChangeShapeType="1"/>
              </p:cNvSpPr>
              <p:nvPr/>
            </p:nvSpPr>
            <p:spPr bwMode="auto">
              <a:xfrm flipH="1" flipV="1">
                <a:off x="4472" y="390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42" name="Line 7154"/>
              <p:cNvSpPr>
                <a:spLocks noChangeShapeType="1"/>
              </p:cNvSpPr>
              <p:nvPr/>
            </p:nvSpPr>
            <p:spPr bwMode="auto">
              <a:xfrm flipV="1">
                <a:off x="4472" y="390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43" name="Line 7155"/>
              <p:cNvSpPr>
                <a:spLocks noChangeShapeType="1"/>
              </p:cNvSpPr>
              <p:nvPr/>
            </p:nvSpPr>
            <p:spPr bwMode="auto">
              <a:xfrm>
                <a:off x="4472" y="390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44" name="Line 7156"/>
              <p:cNvSpPr>
                <a:spLocks noChangeShapeType="1"/>
              </p:cNvSpPr>
              <p:nvPr/>
            </p:nvSpPr>
            <p:spPr bwMode="auto">
              <a:xfrm flipV="1">
                <a:off x="4472" y="390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45" name="Line 7157"/>
              <p:cNvSpPr>
                <a:spLocks noChangeShapeType="1"/>
              </p:cNvSpPr>
              <p:nvPr/>
            </p:nvSpPr>
            <p:spPr bwMode="auto">
              <a:xfrm flipV="1">
                <a:off x="4472" y="390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46" name="Line 7158"/>
              <p:cNvSpPr>
                <a:spLocks noChangeShapeType="1"/>
              </p:cNvSpPr>
              <p:nvPr/>
            </p:nvSpPr>
            <p:spPr bwMode="auto">
              <a:xfrm flipV="1">
                <a:off x="4472" y="390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47" name="Line 7159"/>
              <p:cNvSpPr>
                <a:spLocks noChangeShapeType="1"/>
              </p:cNvSpPr>
              <p:nvPr/>
            </p:nvSpPr>
            <p:spPr bwMode="auto">
              <a:xfrm>
                <a:off x="4472" y="390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48" name="Line 7160"/>
              <p:cNvSpPr>
                <a:spLocks noChangeShapeType="1"/>
              </p:cNvSpPr>
              <p:nvPr/>
            </p:nvSpPr>
            <p:spPr bwMode="auto">
              <a:xfrm flipV="1">
                <a:off x="4472" y="390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49" name="Line 7161"/>
              <p:cNvSpPr>
                <a:spLocks noChangeShapeType="1"/>
              </p:cNvSpPr>
              <p:nvPr/>
            </p:nvSpPr>
            <p:spPr bwMode="auto">
              <a:xfrm flipV="1">
                <a:off x="4472" y="389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50" name="Line 7162"/>
              <p:cNvSpPr>
                <a:spLocks noChangeShapeType="1"/>
              </p:cNvSpPr>
              <p:nvPr/>
            </p:nvSpPr>
            <p:spPr bwMode="auto">
              <a:xfrm>
                <a:off x="4472" y="389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51" name="Line 7163"/>
              <p:cNvSpPr>
                <a:spLocks noChangeShapeType="1"/>
              </p:cNvSpPr>
              <p:nvPr/>
            </p:nvSpPr>
            <p:spPr bwMode="auto">
              <a:xfrm flipH="1" flipV="1">
                <a:off x="4471" y="389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52" name="Line 7164"/>
              <p:cNvSpPr>
                <a:spLocks noChangeShapeType="1"/>
              </p:cNvSpPr>
              <p:nvPr/>
            </p:nvSpPr>
            <p:spPr bwMode="auto">
              <a:xfrm>
                <a:off x="4471" y="389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53" name="Line 7165"/>
              <p:cNvSpPr>
                <a:spLocks noChangeShapeType="1"/>
              </p:cNvSpPr>
              <p:nvPr/>
            </p:nvSpPr>
            <p:spPr bwMode="auto">
              <a:xfrm flipV="1">
                <a:off x="4471" y="389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54" name="Line 7166"/>
              <p:cNvSpPr>
                <a:spLocks noChangeShapeType="1"/>
              </p:cNvSpPr>
              <p:nvPr/>
            </p:nvSpPr>
            <p:spPr bwMode="auto">
              <a:xfrm>
                <a:off x="4471" y="389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55" name="Line 7167"/>
              <p:cNvSpPr>
                <a:spLocks noChangeShapeType="1"/>
              </p:cNvSpPr>
              <p:nvPr/>
            </p:nvSpPr>
            <p:spPr bwMode="auto">
              <a:xfrm flipV="1">
                <a:off x="4471" y="389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56" name="Line 7168"/>
              <p:cNvSpPr>
                <a:spLocks noChangeShapeType="1"/>
              </p:cNvSpPr>
              <p:nvPr/>
            </p:nvSpPr>
            <p:spPr bwMode="auto">
              <a:xfrm flipV="1">
                <a:off x="4471" y="389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57" name="Line 7169"/>
              <p:cNvSpPr>
                <a:spLocks noChangeShapeType="1"/>
              </p:cNvSpPr>
              <p:nvPr/>
            </p:nvSpPr>
            <p:spPr bwMode="auto">
              <a:xfrm flipH="1">
                <a:off x="4469" y="389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58" name="Line 7170"/>
              <p:cNvSpPr>
                <a:spLocks noChangeShapeType="1"/>
              </p:cNvSpPr>
              <p:nvPr/>
            </p:nvSpPr>
            <p:spPr bwMode="auto">
              <a:xfrm flipV="1">
                <a:off x="4469" y="389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59" name="Line 7171"/>
              <p:cNvSpPr>
                <a:spLocks noChangeShapeType="1"/>
              </p:cNvSpPr>
              <p:nvPr/>
            </p:nvSpPr>
            <p:spPr bwMode="auto">
              <a:xfrm flipV="1">
                <a:off x="4469" y="389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60" name="Line 7172"/>
              <p:cNvSpPr>
                <a:spLocks noChangeShapeType="1"/>
              </p:cNvSpPr>
              <p:nvPr/>
            </p:nvSpPr>
            <p:spPr bwMode="auto">
              <a:xfrm>
                <a:off x="4469" y="389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61" name="Line 7173"/>
              <p:cNvSpPr>
                <a:spLocks noChangeShapeType="1"/>
              </p:cNvSpPr>
              <p:nvPr/>
            </p:nvSpPr>
            <p:spPr bwMode="auto">
              <a:xfrm flipH="1" flipV="1">
                <a:off x="4468" y="389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62" name="Line 7174"/>
              <p:cNvSpPr>
                <a:spLocks noChangeShapeType="1"/>
              </p:cNvSpPr>
              <p:nvPr/>
            </p:nvSpPr>
            <p:spPr bwMode="auto">
              <a:xfrm>
                <a:off x="4468" y="389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63" name="Line 7175"/>
              <p:cNvSpPr>
                <a:spLocks noChangeShapeType="1"/>
              </p:cNvSpPr>
              <p:nvPr/>
            </p:nvSpPr>
            <p:spPr bwMode="auto">
              <a:xfrm flipV="1">
                <a:off x="4468" y="389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64" name="Line 7176"/>
              <p:cNvSpPr>
                <a:spLocks noChangeShapeType="1"/>
              </p:cNvSpPr>
              <p:nvPr/>
            </p:nvSpPr>
            <p:spPr bwMode="auto">
              <a:xfrm>
                <a:off x="4468" y="389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65" name="Line 7177"/>
              <p:cNvSpPr>
                <a:spLocks noChangeShapeType="1"/>
              </p:cNvSpPr>
              <p:nvPr/>
            </p:nvSpPr>
            <p:spPr bwMode="auto">
              <a:xfrm flipH="1" flipV="1">
                <a:off x="4467" y="388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66" name="Line 7178"/>
              <p:cNvSpPr>
                <a:spLocks noChangeShapeType="1"/>
              </p:cNvSpPr>
              <p:nvPr/>
            </p:nvSpPr>
            <p:spPr bwMode="auto">
              <a:xfrm>
                <a:off x="4467" y="388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67" name="Line 7179"/>
              <p:cNvSpPr>
                <a:spLocks noChangeShapeType="1"/>
              </p:cNvSpPr>
              <p:nvPr/>
            </p:nvSpPr>
            <p:spPr bwMode="auto">
              <a:xfrm flipV="1">
                <a:off x="4467" y="3887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68" name="Line 7180"/>
              <p:cNvSpPr>
                <a:spLocks noChangeShapeType="1"/>
              </p:cNvSpPr>
              <p:nvPr/>
            </p:nvSpPr>
            <p:spPr bwMode="auto">
              <a:xfrm flipH="1">
                <a:off x="4466" y="388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69" name="Line 7181"/>
              <p:cNvSpPr>
                <a:spLocks noChangeShapeType="1"/>
              </p:cNvSpPr>
              <p:nvPr/>
            </p:nvSpPr>
            <p:spPr bwMode="auto">
              <a:xfrm flipV="1">
                <a:off x="4466" y="388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70" name="Line 7182"/>
              <p:cNvSpPr>
                <a:spLocks noChangeShapeType="1"/>
              </p:cNvSpPr>
              <p:nvPr/>
            </p:nvSpPr>
            <p:spPr bwMode="auto">
              <a:xfrm flipH="1">
                <a:off x="4465" y="388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71" name="Line 7183"/>
              <p:cNvSpPr>
                <a:spLocks noChangeShapeType="1"/>
              </p:cNvSpPr>
              <p:nvPr/>
            </p:nvSpPr>
            <p:spPr bwMode="auto">
              <a:xfrm flipV="1">
                <a:off x="4465" y="388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72" name="Line 7184"/>
              <p:cNvSpPr>
                <a:spLocks noChangeShapeType="1"/>
              </p:cNvSpPr>
              <p:nvPr/>
            </p:nvSpPr>
            <p:spPr bwMode="auto">
              <a:xfrm>
                <a:off x="4465" y="388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73" name="Line 7185"/>
              <p:cNvSpPr>
                <a:spLocks noChangeShapeType="1"/>
              </p:cNvSpPr>
              <p:nvPr/>
            </p:nvSpPr>
            <p:spPr bwMode="auto">
              <a:xfrm flipH="1" flipV="1">
                <a:off x="4464" y="388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74" name="Line 7186"/>
              <p:cNvSpPr>
                <a:spLocks noChangeShapeType="1"/>
              </p:cNvSpPr>
              <p:nvPr/>
            </p:nvSpPr>
            <p:spPr bwMode="auto">
              <a:xfrm flipV="1">
                <a:off x="4464" y="388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75" name="Line 7187"/>
              <p:cNvSpPr>
                <a:spLocks noChangeShapeType="1"/>
              </p:cNvSpPr>
              <p:nvPr/>
            </p:nvSpPr>
            <p:spPr bwMode="auto">
              <a:xfrm flipH="1">
                <a:off x="4462" y="3883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76" name="Line 7188"/>
              <p:cNvSpPr>
                <a:spLocks noChangeShapeType="1"/>
              </p:cNvSpPr>
              <p:nvPr/>
            </p:nvSpPr>
            <p:spPr bwMode="auto">
              <a:xfrm>
                <a:off x="4462" y="388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77" name="Line 7189"/>
              <p:cNvSpPr>
                <a:spLocks noChangeShapeType="1"/>
              </p:cNvSpPr>
              <p:nvPr/>
            </p:nvSpPr>
            <p:spPr bwMode="auto">
              <a:xfrm flipV="1">
                <a:off x="4462" y="388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78" name="Line 7190"/>
              <p:cNvSpPr>
                <a:spLocks noChangeShapeType="1"/>
              </p:cNvSpPr>
              <p:nvPr/>
            </p:nvSpPr>
            <p:spPr bwMode="auto">
              <a:xfrm flipH="1">
                <a:off x="4461" y="388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79" name="Line 7191"/>
              <p:cNvSpPr>
                <a:spLocks noChangeShapeType="1"/>
              </p:cNvSpPr>
              <p:nvPr/>
            </p:nvSpPr>
            <p:spPr bwMode="auto">
              <a:xfrm>
                <a:off x="4461" y="388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80" name="Line 7192"/>
              <p:cNvSpPr>
                <a:spLocks noChangeShapeType="1"/>
              </p:cNvSpPr>
              <p:nvPr/>
            </p:nvSpPr>
            <p:spPr bwMode="auto">
              <a:xfrm flipH="1">
                <a:off x="4460" y="388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81" name="Line 7193"/>
              <p:cNvSpPr>
                <a:spLocks noChangeShapeType="1"/>
              </p:cNvSpPr>
              <p:nvPr/>
            </p:nvSpPr>
            <p:spPr bwMode="auto">
              <a:xfrm flipV="1">
                <a:off x="4460" y="388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82" name="Line 7194"/>
              <p:cNvSpPr>
                <a:spLocks noChangeShapeType="1"/>
              </p:cNvSpPr>
              <p:nvPr/>
            </p:nvSpPr>
            <p:spPr bwMode="auto">
              <a:xfrm flipH="1">
                <a:off x="4459" y="388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83" name="Line 7195"/>
              <p:cNvSpPr>
                <a:spLocks noChangeShapeType="1"/>
              </p:cNvSpPr>
              <p:nvPr/>
            </p:nvSpPr>
            <p:spPr bwMode="auto">
              <a:xfrm>
                <a:off x="4459" y="388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84" name="Line 7196"/>
              <p:cNvSpPr>
                <a:spLocks noChangeShapeType="1"/>
              </p:cNvSpPr>
              <p:nvPr/>
            </p:nvSpPr>
            <p:spPr bwMode="auto">
              <a:xfrm flipH="1" flipV="1">
                <a:off x="4458" y="387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85" name="Line 7197"/>
              <p:cNvSpPr>
                <a:spLocks noChangeShapeType="1"/>
              </p:cNvSpPr>
              <p:nvPr/>
            </p:nvSpPr>
            <p:spPr bwMode="auto">
              <a:xfrm>
                <a:off x="4458" y="387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86" name="Line 7198"/>
              <p:cNvSpPr>
                <a:spLocks noChangeShapeType="1"/>
              </p:cNvSpPr>
              <p:nvPr/>
            </p:nvSpPr>
            <p:spPr bwMode="auto">
              <a:xfrm flipH="1">
                <a:off x="4457" y="387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87" name="Line 7199"/>
              <p:cNvSpPr>
                <a:spLocks noChangeShapeType="1"/>
              </p:cNvSpPr>
              <p:nvPr/>
            </p:nvSpPr>
            <p:spPr bwMode="auto">
              <a:xfrm flipV="1">
                <a:off x="4457" y="387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88" name="Line 7200"/>
              <p:cNvSpPr>
                <a:spLocks noChangeShapeType="1"/>
              </p:cNvSpPr>
              <p:nvPr/>
            </p:nvSpPr>
            <p:spPr bwMode="auto">
              <a:xfrm flipH="1">
                <a:off x="4456" y="387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89" name="Line 7201"/>
              <p:cNvSpPr>
                <a:spLocks noChangeShapeType="1"/>
              </p:cNvSpPr>
              <p:nvPr/>
            </p:nvSpPr>
            <p:spPr bwMode="auto">
              <a:xfrm>
                <a:off x="4456" y="387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90" name="Line 7202"/>
              <p:cNvSpPr>
                <a:spLocks noChangeShapeType="1"/>
              </p:cNvSpPr>
              <p:nvPr/>
            </p:nvSpPr>
            <p:spPr bwMode="auto">
              <a:xfrm flipV="1">
                <a:off x="4456" y="387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91" name="Line 7203"/>
              <p:cNvSpPr>
                <a:spLocks noChangeShapeType="1"/>
              </p:cNvSpPr>
              <p:nvPr/>
            </p:nvSpPr>
            <p:spPr bwMode="auto">
              <a:xfrm flipH="1">
                <a:off x="4454" y="3877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92" name="Line 7204"/>
              <p:cNvSpPr>
                <a:spLocks noChangeShapeType="1"/>
              </p:cNvSpPr>
              <p:nvPr/>
            </p:nvSpPr>
            <p:spPr bwMode="auto">
              <a:xfrm>
                <a:off x="4454" y="387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93" name="Line 7205"/>
              <p:cNvSpPr>
                <a:spLocks noChangeShapeType="1"/>
              </p:cNvSpPr>
              <p:nvPr/>
            </p:nvSpPr>
            <p:spPr bwMode="auto">
              <a:xfrm flipH="1" flipV="1">
                <a:off x="4453" y="387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94" name="Line 7206"/>
              <p:cNvSpPr>
                <a:spLocks noChangeShapeType="1"/>
              </p:cNvSpPr>
              <p:nvPr/>
            </p:nvSpPr>
            <p:spPr bwMode="auto">
              <a:xfrm flipH="1">
                <a:off x="4452" y="387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95" name="Line 7207"/>
              <p:cNvSpPr>
                <a:spLocks noChangeShapeType="1"/>
              </p:cNvSpPr>
              <p:nvPr/>
            </p:nvSpPr>
            <p:spPr bwMode="auto">
              <a:xfrm>
                <a:off x="4452" y="387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96" name="Line 7208"/>
              <p:cNvSpPr>
                <a:spLocks noChangeShapeType="1"/>
              </p:cNvSpPr>
              <p:nvPr/>
            </p:nvSpPr>
            <p:spPr bwMode="auto">
              <a:xfrm flipH="1" flipV="1">
                <a:off x="4451" y="387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97" name="Line 7209"/>
              <p:cNvSpPr>
                <a:spLocks noChangeShapeType="1"/>
              </p:cNvSpPr>
              <p:nvPr/>
            </p:nvSpPr>
            <p:spPr bwMode="auto">
              <a:xfrm>
                <a:off x="4451" y="387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98" name="Line 7210"/>
              <p:cNvSpPr>
                <a:spLocks noChangeShapeType="1"/>
              </p:cNvSpPr>
              <p:nvPr/>
            </p:nvSpPr>
            <p:spPr bwMode="auto">
              <a:xfrm flipH="1">
                <a:off x="4450" y="387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99" name="Line 7211"/>
              <p:cNvSpPr>
                <a:spLocks noChangeShapeType="1"/>
              </p:cNvSpPr>
              <p:nvPr/>
            </p:nvSpPr>
            <p:spPr bwMode="auto">
              <a:xfrm>
                <a:off x="4450" y="387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00" name="Line 7212"/>
              <p:cNvSpPr>
                <a:spLocks noChangeShapeType="1"/>
              </p:cNvSpPr>
              <p:nvPr/>
            </p:nvSpPr>
            <p:spPr bwMode="auto">
              <a:xfrm flipH="1">
                <a:off x="4449" y="387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01" name="Line 7213"/>
              <p:cNvSpPr>
                <a:spLocks noChangeShapeType="1"/>
              </p:cNvSpPr>
              <p:nvPr/>
            </p:nvSpPr>
            <p:spPr bwMode="auto">
              <a:xfrm flipV="1">
                <a:off x="4449" y="387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02" name="Line 7214"/>
              <p:cNvSpPr>
                <a:spLocks noChangeShapeType="1"/>
              </p:cNvSpPr>
              <p:nvPr/>
            </p:nvSpPr>
            <p:spPr bwMode="auto">
              <a:xfrm flipH="1">
                <a:off x="4447" y="387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03" name="Line 7215"/>
              <p:cNvSpPr>
                <a:spLocks noChangeShapeType="1"/>
              </p:cNvSpPr>
              <p:nvPr/>
            </p:nvSpPr>
            <p:spPr bwMode="auto">
              <a:xfrm>
                <a:off x="4447" y="387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04" name="Line 7216"/>
              <p:cNvSpPr>
                <a:spLocks noChangeShapeType="1"/>
              </p:cNvSpPr>
              <p:nvPr/>
            </p:nvSpPr>
            <p:spPr bwMode="auto">
              <a:xfrm>
                <a:off x="4447" y="387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05" name="Line 7217"/>
              <p:cNvSpPr>
                <a:spLocks noChangeShapeType="1"/>
              </p:cNvSpPr>
              <p:nvPr/>
            </p:nvSpPr>
            <p:spPr bwMode="auto">
              <a:xfrm flipH="1">
                <a:off x="4446" y="387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06" name="Line 7218"/>
              <p:cNvSpPr>
                <a:spLocks noChangeShapeType="1"/>
              </p:cNvSpPr>
              <p:nvPr/>
            </p:nvSpPr>
            <p:spPr bwMode="auto">
              <a:xfrm>
                <a:off x="4446" y="387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07" name="Line 7219"/>
              <p:cNvSpPr>
                <a:spLocks noChangeShapeType="1"/>
              </p:cNvSpPr>
              <p:nvPr/>
            </p:nvSpPr>
            <p:spPr bwMode="auto">
              <a:xfrm flipH="1" flipV="1">
                <a:off x="4445" y="387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08" name="Line 7220"/>
              <p:cNvSpPr>
                <a:spLocks noChangeShapeType="1"/>
              </p:cNvSpPr>
              <p:nvPr/>
            </p:nvSpPr>
            <p:spPr bwMode="auto">
              <a:xfrm flipH="1">
                <a:off x="4444" y="387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09" name="Line 7221"/>
              <p:cNvSpPr>
                <a:spLocks noChangeShapeType="1"/>
              </p:cNvSpPr>
              <p:nvPr/>
            </p:nvSpPr>
            <p:spPr bwMode="auto">
              <a:xfrm>
                <a:off x="4444" y="387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10" name="Line 7222"/>
              <p:cNvSpPr>
                <a:spLocks noChangeShapeType="1"/>
              </p:cNvSpPr>
              <p:nvPr/>
            </p:nvSpPr>
            <p:spPr bwMode="auto">
              <a:xfrm flipH="1">
                <a:off x="4443" y="387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11" name="Line 7223"/>
              <p:cNvSpPr>
                <a:spLocks noChangeShapeType="1"/>
              </p:cNvSpPr>
              <p:nvPr/>
            </p:nvSpPr>
            <p:spPr bwMode="auto">
              <a:xfrm>
                <a:off x="4443" y="387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12" name="Line 7224"/>
              <p:cNvSpPr>
                <a:spLocks noChangeShapeType="1"/>
              </p:cNvSpPr>
              <p:nvPr/>
            </p:nvSpPr>
            <p:spPr bwMode="auto">
              <a:xfrm flipH="1">
                <a:off x="4442" y="387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13" name="Line 7225"/>
              <p:cNvSpPr>
                <a:spLocks noChangeShapeType="1"/>
              </p:cNvSpPr>
              <p:nvPr/>
            </p:nvSpPr>
            <p:spPr bwMode="auto">
              <a:xfrm flipH="1">
                <a:off x="4440" y="387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14" name="Line 7226"/>
              <p:cNvSpPr>
                <a:spLocks noChangeShapeType="1"/>
              </p:cNvSpPr>
              <p:nvPr/>
            </p:nvSpPr>
            <p:spPr bwMode="auto">
              <a:xfrm>
                <a:off x="4440" y="387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15" name="Line 7227"/>
              <p:cNvSpPr>
                <a:spLocks noChangeShapeType="1"/>
              </p:cNvSpPr>
              <p:nvPr/>
            </p:nvSpPr>
            <p:spPr bwMode="auto">
              <a:xfrm flipH="1">
                <a:off x="4439" y="387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16" name="Line 7228"/>
              <p:cNvSpPr>
                <a:spLocks noChangeShapeType="1"/>
              </p:cNvSpPr>
              <p:nvPr/>
            </p:nvSpPr>
            <p:spPr bwMode="auto">
              <a:xfrm>
                <a:off x="4439" y="387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17" name="Line 7229"/>
              <p:cNvSpPr>
                <a:spLocks noChangeShapeType="1"/>
              </p:cNvSpPr>
              <p:nvPr/>
            </p:nvSpPr>
            <p:spPr bwMode="auto">
              <a:xfrm flipH="1">
                <a:off x="4438" y="387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18" name="Line 7230"/>
              <p:cNvSpPr>
                <a:spLocks noChangeShapeType="1"/>
              </p:cNvSpPr>
              <p:nvPr/>
            </p:nvSpPr>
            <p:spPr bwMode="auto">
              <a:xfrm flipH="1" flipV="1">
                <a:off x="4437" y="387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19" name="Line 7231"/>
              <p:cNvSpPr>
                <a:spLocks noChangeShapeType="1"/>
              </p:cNvSpPr>
              <p:nvPr/>
            </p:nvSpPr>
            <p:spPr bwMode="auto">
              <a:xfrm>
                <a:off x="4437" y="387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20" name="Line 7232"/>
              <p:cNvSpPr>
                <a:spLocks noChangeShapeType="1"/>
              </p:cNvSpPr>
              <p:nvPr/>
            </p:nvSpPr>
            <p:spPr bwMode="auto">
              <a:xfrm flipH="1">
                <a:off x="4436" y="387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21" name="Line 7233"/>
              <p:cNvSpPr>
                <a:spLocks noChangeShapeType="1"/>
              </p:cNvSpPr>
              <p:nvPr/>
            </p:nvSpPr>
            <p:spPr bwMode="auto">
              <a:xfrm flipH="1">
                <a:off x="4435" y="387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22" name="Line 7234"/>
              <p:cNvSpPr>
                <a:spLocks noChangeShapeType="1"/>
              </p:cNvSpPr>
              <p:nvPr/>
            </p:nvSpPr>
            <p:spPr bwMode="auto">
              <a:xfrm flipH="1">
                <a:off x="4433" y="387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23" name="Line 7235"/>
              <p:cNvSpPr>
                <a:spLocks noChangeShapeType="1"/>
              </p:cNvSpPr>
              <p:nvPr/>
            </p:nvSpPr>
            <p:spPr bwMode="auto">
              <a:xfrm>
                <a:off x="4433" y="387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24" name="Line 7236"/>
              <p:cNvSpPr>
                <a:spLocks noChangeShapeType="1"/>
              </p:cNvSpPr>
              <p:nvPr/>
            </p:nvSpPr>
            <p:spPr bwMode="auto">
              <a:xfrm flipH="1">
                <a:off x="4432" y="387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25" name="Line 7237"/>
              <p:cNvSpPr>
                <a:spLocks noChangeShapeType="1"/>
              </p:cNvSpPr>
              <p:nvPr/>
            </p:nvSpPr>
            <p:spPr bwMode="auto">
              <a:xfrm flipH="1">
                <a:off x="4431" y="387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26" name="Line 7238"/>
              <p:cNvSpPr>
                <a:spLocks noChangeShapeType="1"/>
              </p:cNvSpPr>
              <p:nvPr/>
            </p:nvSpPr>
            <p:spPr bwMode="auto">
              <a:xfrm flipH="1">
                <a:off x="4430" y="387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6528" name="Group 7440"/>
            <p:cNvGrpSpPr>
              <a:grpSpLocks/>
            </p:cNvGrpSpPr>
            <p:nvPr/>
          </p:nvGrpSpPr>
          <p:grpSpPr bwMode="auto">
            <a:xfrm>
              <a:off x="4400" y="3873"/>
              <a:ext cx="65" cy="71"/>
              <a:chOff x="4401" y="3872"/>
              <a:chExt cx="65" cy="71"/>
            </a:xfrm>
          </p:grpSpPr>
          <p:sp>
            <p:nvSpPr>
              <p:cNvPr id="96328" name="Line 7240"/>
              <p:cNvSpPr>
                <a:spLocks noChangeShapeType="1"/>
              </p:cNvSpPr>
              <p:nvPr/>
            </p:nvSpPr>
            <p:spPr bwMode="auto">
              <a:xfrm>
                <a:off x="4430" y="387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29" name="Line 7241"/>
              <p:cNvSpPr>
                <a:spLocks noChangeShapeType="1"/>
              </p:cNvSpPr>
              <p:nvPr/>
            </p:nvSpPr>
            <p:spPr bwMode="auto">
              <a:xfrm flipH="1">
                <a:off x="4429" y="387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30" name="Line 7242"/>
              <p:cNvSpPr>
                <a:spLocks noChangeShapeType="1"/>
              </p:cNvSpPr>
              <p:nvPr/>
            </p:nvSpPr>
            <p:spPr bwMode="auto">
              <a:xfrm flipH="1">
                <a:off x="4428" y="387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31" name="Line 7243"/>
              <p:cNvSpPr>
                <a:spLocks noChangeShapeType="1"/>
              </p:cNvSpPr>
              <p:nvPr/>
            </p:nvSpPr>
            <p:spPr bwMode="auto">
              <a:xfrm>
                <a:off x="4428" y="387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32" name="Line 7244"/>
              <p:cNvSpPr>
                <a:spLocks noChangeShapeType="1"/>
              </p:cNvSpPr>
              <p:nvPr/>
            </p:nvSpPr>
            <p:spPr bwMode="auto">
              <a:xfrm flipH="1">
                <a:off x="4427" y="3872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33" name="Line 7245"/>
              <p:cNvSpPr>
                <a:spLocks noChangeShapeType="1"/>
              </p:cNvSpPr>
              <p:nvPr/>
            </p:nvSpPr>
            <p:spPr bwMode="auto">
              <a:xfrm>
                <a:off x="4427" y="387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34" name="Line 7246"/>
              <p:cNvSpPr>
                <a:spLocks noChangeShapeType="1"/>
              </p:cNvSpPr>
              <p:nvPr/>
            </p:nvSpPr>
            <p:spPr bwMode="auto">
              <a:xfrm flipH="1">
                <a:off x="4425" y="387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35" name="Line 7247"/>
              <p:cNvSpPr>
                <a:spLocks noChangeShapeType="1"/>
              </p:cNvSpPr>
              <p:nvPr/>
            </p:nvSpPr>
            <p:spPr bwMode="auto">
              <a:xfrm>
                <a:off x="4425" y="387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36" name="Line 7248"/>
              <p:cNvSpPr>
                <a:spLocks noChangeShapeType="1"/>
              </p:cNvSpPr>
              <p:nvPr/>
            </p:nvSpPr>
            <p:spPr bwMode="auto">
              <a:xfrm flipH="1">
                <a:off x="4424" y="387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37" name="Line 7249"/>
              <p:cNvSpPr>
                <a:spLocks noChangeShapeType="1"/>
              </p:cNvSpPr>
              <p:nvPr/>
            </p:nvSpPr>
            <p:spPr bwMode="auto">
              <a:xfrm>
                <a:off x="4424" y="387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38" name="Line 7250"/>
              <p:cNvSpPr>
                <a:spLocks noChangeShapeType="1"/>
              </p:cNvSpPr>
              <p:nvPr/>
            </p:nvSpPr>
            <p:spPr bwMode="auto">
              <a:xfrm flipH="1">
                <a:off x="4423" y="387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39" name="Line 7251"/>
              <p:cNvSpPr>
                <a:spLocks noChangeShapeType="1"/>
              </p:cNvSpPr>
              <p:nvPr/>
            </p:nvSpPr>
            <p:spPr bwMode="auto">
              <a:xfrm>
                <a:off x="4423" y="387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40" name="Line 7252"/>
              <p:cNvSpPr>
                <a:spLocks noChangeShapeType="1"/>
              </p:cNvSpPr>
              <p:nvPr/>
            </p:nvSpPr>
            <p:spPr bwMode="auto">
              <a:xfrm flipH="1">
                <a:off x="4422" y="387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41" name="Line 7253"/>
              <p:cNvSpPr>
                <a:spLocks noChangeShapeType="1"/>
              </p:cNvSpPr>
              <p:nvPr/>
            </p:nvSpPr>
            <p:spPr bwMode="auto">
              <a:xfrm>
                <a:off x="4422" y="387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42" name="Line 7254"/>
              <p:cNvSpPr>
                <a:spLocks noChangeShapeType="1"/>
              </p:cNvSpPr>
              <p:nvPr/>
            </p:nvSpPr>
            <p:spPr bwMode="auto">
              <a:xfrm flipH="1">
                <a:off x="4421" y="387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43" name="Line 7255"/>
              <p:cNvSpPr>
                <a:spLocks noChangeShapeType="1"/>
              </p:cNvSpPr>
              <p:nvPr/>
            </p:nvSpPr>
            <p:spPr bwMode="auto">
              <a:xfrm>
                <a:off x="4421" y="387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44" name="Line 7256"/>
              <p:cNvSpPr>
                <a:spLocks noChangeShapeType="1"/>
              </p:cNvSpPr>
              <p:nvPr/>
            </p:nvSpPr>
            <p:spPr bwMode="auto">
              <a:xfrm flipH="1">
                <a:off x="4420" y="387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45" name="Line 7257"/>
              <p:cNvSpPr>
                <a:spLocks noChangeShapeType="1"/>
              </p:cNvSpPr>
              <p:nvPr/>
            </p:nvSpPr>
            <p:spPr bwMode="auto">
              <a:xfrm>
                <a:off x="4420" y="387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46" name="Line 7258"/>
              <p:cNvSpPr>
                <a:spLocks noChangeShapeType="1"/>
              </p:cNvSpPr>
              <p:nvPr/>
            </p:nvSpPr>
            <p:spPr bwMode="auto">
              <a:xfrm>
                <a:off x="4420" y="387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47" name="Line 7259"/>
              <p:cNvSpPr>
                <a:spLocks noChangeShapeType="1"/>
              </p:cNvSpPr>
              <p:nvPr/>
            </p:nvSpPr>
            <p:spPr bwMode="auto">
              <a:xfrm flipH="1">
                <a:off x="4418" y="3877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48" name="Line 7260"/>
              <p:cNvSpPr>
                <a:spLocks noChangeShapeType="1"/>
              </p:cNvSpPr>
              <p:nvPr/>
            </p:nvSpPr>
            <p:spPr bwMode="auto">
              <a:xfrm>
                <a:off x="4418" y="387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49" name="Line 7261"/>
              <p:cNvSpPr>
                <a:spLocks noChangeShapeType="1"/>
              </p:cNvSpPr>
              <p:nvPr/>
            </p:nvSpPr>
            <p:spPr bwMode="auto">
              <a:xfrm flipH="1">
                <a:off x="4417" y="387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50" name="Line 7262"/>
              <p:cNvSpPr>
                <a:spLocks noChangeShapeType="1"/>
              </p:cNvSpPr>
              <p:nvPr/>
            </p:nvSpPr>
            <p:spPr bwMode="auto">
              <a:xfrm flipH="1">
                <a:off x="4416" y="387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51" name="Line 7263"/>
              <p:cNvSpPr>
                <a:spLocks noChangeShapeType="1"/>
              </p:cNvSpPr>
              <p:nvPr/>
            </p:nvSpPr>
            <p:spPr bwMode="auto">
              <a:xfrm>
                <a:off x="4416" y="387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52" name="Line 7264"/>
              <p:cNvSpPr>
                <a:spLocks noChangeShapeType="1"/>
              </p:cNvSpPr>
              <p:nvPr/>
            </p:nvSpPr>
            <p:spPr bwMode="auto">
              <a:xfrm flipH="1">
                <a:off x="4415" y="387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53" name="Line 7265"/>
              <p:cNvSpPr>
                <a:spLocks noChangeShapeType="1"/>
              </p:cNvSpPr>
              <p:nvPr/>
            </p:nvSpPr>
            <p:spPr bwMode="auto">
              <a:xfrm>
                <a:off x="4415" y="387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54" name="Line 7266"/>
              <p:cNvSpPr>
                <a:spLocks noChangeShapeType="1"/>
              </p:cNvSpPr>
              <p:nvPr/>
            </p:nvSpPr>
            <p:spPr bwMode="auto">
              <a:xfrm>
                <a:off x="4415" y="387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55" name="Line 7267"/>
              <p:cNvSpPr>
                <a:spLocks noChangeShapeType="1"/>
              </p:cNvSpPr>
              <p:nvPr/>
            </p:nvSpPr>
            <p:spPr bwMode="auto">
              <a:xfrm flipH="1">
                <a:off x="4414" y="388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56" name="Line 7268"/>
              <p:cNvSpPr>
                <a:spLocks noChangeShapeType="1"/>
              </p:cNvSpPr>
              <p:nvPr/>
            </p:nvSpPr>
            <p:spPr bwMode="auto">
              <a:xfrm>
                <a:off x="4414" y="388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57" name="Line 7269"/>
              <p:cNvSpPr>
                <a:spLocks noChangeShapeType="1"/>
              </p:cNvSpPr>
              <p:nvPr/>
            </p:nvSpPr>
            <p:spPr bwMode="auto">
              <a:xfrm flipH="1">
                <a:off x="4413" y="388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58" name="Line 7270"/>
              <p:cNvSpPr>
                <a:spLocks noChangeShapeType="1"/>
              </p:cNvSpPr>
              <p:nvPr/>
            </p:nvSpPr>
            <p:spPr bwMode="auto">
              <a:xfrm>
                <a:off x="4413" y="388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59" name="Line 7271"/>
              <p:cNvSpPr>
                <a:spLocks noChangeShapeType="1"/>
              </p:cNvSpPr>
              <p:nvPr/>
            </p:nvSpPr>
            <p:spPr bwMode="auto">
              <a:xfrm flipH="1">
                <a:off x="4411" y="388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60" name="Line 7272"/>
              <p:cNvSpPr>
                <a:spLocks noChangeShapeType="1"/>
              </p:cNvSpPr>
              <p:nvPr/>
            </p:nvSpPr>
            <p:spPr bwMode="auto">
              <a:xfrm>
                <a:off x="4411" y="388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61" name="Line 7273"/>
              <p:cNvSpPr>
                <a:spLocks noChangeShapeType="1"/>
              </p:cNvSpPr>
              <p:nvPr/>
            </p:nvSpPr>
            <p:spPr bwMode="auto">
              <a:xfrm>
                <a:off x="4411" y="388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62" name="Line 7274"/>
              <p:cNvSpPr>
                <a:spLocks noChangeShapeType="1"/>
              </p:cNvSpPr>
              <p:nvPr/>
            </p:nvSpPr>
            <p:spPr bwMode="auto">
              <a:xfrm flipH="1">
                <a:off x="4410" y="388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63" name="Line 7275"/>
              <p:cNvSpPr>
                <a:spLocks noChangeShapeType="1"/>
              </p:cNvSpPr>
              <p:nvPr/>
            </p:nvSpPr>
            <p:spPr bwMode="auto">
              <a:xfrm>
                <a:off x="4410" y="388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64" name="Line 7276"/>
              <p:cNvSpPr>
                <a:spLocks noChangeShapeType="1"/>
              </p:cNvSpPr>
              <p:nvPr/>
            </p:nvSpPr>
            <p:spPr bwMode="auto">
              <a:xfrm>
                <a:off x="4410" y="388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65" name="Line 7277"/>
              <p:cNvSpPr>
                <a:spLocks noChangeShapeType="1"/>
              </p:cNvSpPr>
              <p:nvPr/>
            </p:nvSpPr>
            <p:spPr bwMode="auto">
              <a:xfrm flipH="1">
                <a:off x="4409" y="388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66" name="Line 7278"/>
              <p:cNvSpPr>
                <a:spLocks noChangeShapeType="1"/>
              </p:cNvSpPr>
              <p:nvPr/>
            </p:nvSpPr>
            <p:spPr bwMode="auto">
              <a:xfrm>
                <a:off x="4409" y="388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67" name="Line 7279"/>
              <p:cNvSpPr>
                <a:spLocks noChangeShapeType="1"/>
              </p:cNvSpPr>
              <p:nvPr/>
            </p:nvSpPr>
            <p:spPr bwMode="auto">
              <a:xfrm flipH="1">
                <a:off x="4408" y="388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68" name="Line 7280"/>
              <p:cNvSpPr>
                <a:spLocks noChangeShapeType="1"/>
              </p:cNvSpPr>
              <p:nvPr/>
            </p:nvSpPr>
            <p:spPr bwMode="auto">
              <a:xfrm>
                <a:off x="4408" y="388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69" name="Line 7281"/>
              <p:cNvSpPr>
                <a:spLocks noChangeShapeType="1"/>
              </p:cNvSpPr>
              <p:nvPr/>
            </p:nvSpPr>
            <p:spPr bwMode="auto">
              <a:xfrm>
                <a:off x="4408" y="388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70" name="Line 7282"/>
              <p:cNvSpPr>
                <a:spLocks noChangeShapeType="1"/>
              </p:cNvSpPr>
              <p:nvPr/>
            </p:nvSpPr>
            <p:spPr bwMode="auto">
              <a:xfrm flipH="1">
                <a:off x="4407" y="388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71" name="Line 7283"/>
              <p:cNvSpPr>
                <a:spLocks noChangeShapeType="1"/>
              </p:cNvSpPr>
              <p:nvPr/>
            </p:nvSpPr>
            <p:spPr bwMode="auto">
              <a:xfrm>
                <a:off x="4407" y="388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72" name="Line 7284"/>
              <p:cNvSpPr>
                <a:spLocks noChangeShapeType="1"/>
              </p:cNvSpPr>
              <p:nvPr/>
            </p:nvSpPr>
            <p:spPr bwMode="auto">
              <a:xfrm flipH="1">
                <a:off x="4406" y="3887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73" name="Line 7285"/>
              <p:cNvSpPr>
                <a:spLocks noChangeShapeType="1"/>
              </p:cNvSpPr>
              <p:nvPr/>
            </p:nvSpPr>
            <p:spPr bwMode="auto">
              <a:xfrm>
                <a:off x="4406" y="388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74" name="Line 7286"/>
              <p:cNvSpPr>
                <a:spLocks noChangeShapeType="1"/>
              </p:cNvSpPr>
              <p:nvPr/>
            </p:nvSpPr>
            <p:spPr bwMode="auto">
              <a:xfrm>
                <a:off x="4406" y="388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75" name="Line 7287"/>
              <p:cNvSpPr>
                <a:spLocks noChangeShapeType="1"/>
              </p:cNvSpPr>
              <p:nvPr/>
            </p:nvSpPr>
            <p:spPr bwMode="auto">
              <a:xfrm flipH="1">
                <a:off x="4404" y="389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76" name="Line 7288"/>
              <p:cNvSpPr>
                <a:spLocks noChangeShapeType="1"/>
              </p:cNvSpPr>
              <p:nvPr/>
            </p:nvSpPr>
            <p:spPr bwMode="auto">
              <a:xfrm>
                <a:off x="4404" y="389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77" name="Line 7289"/>
              <p:cNvSpPr>
                <a:spLocks noChangeShapeType="1"/>
              </p:cNvSpPr>
              <p:nvPr/>
            </p:nvSpPr>
            <p:spPr bwMode="auto">
              <a:xfrm>
                <a:off x="4404" y="389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78" name="Line 7290"/>
              <p:cNvSpPr>
                <a:spLocks noChangeShapeType="1"/>
              </p:cNvSpPr>
              <p:nvPr/>
            </p:nvSpPr>
            <p:spPr bwMode="auto">
              <a:xfrm flipH="1">
                <a:off x="4403" y="389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79" name="Line 7291"/>
              <p:cNvSpPr>
                <a:spLocks noChangeShapeType="1"/>
              </p:cNvSpPr>
              <p:nvPr/>
            </p:nvSpPr>
            <p:spPr bwMode="auto">
              <a:xfrm>
                <a:off x="4403" y="389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80" name="Line 7292"/>
              <p:cNvSpPr>
                <a:spLocks noChangeShapeType="1"/>
              </p:cNvSpPr>
              <p:nvPr/>
            </p:nvSpPr>
            <p:spPr bwMode="auto">
              <a:xfrm>
                <a:off x="4403" y="389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81" name="Line 7293"/>
              <p:cNvSpPr>
                <a:spLocks noChangeShapeType="1"/>
              </p:cNvSpPr>
              <p:nvPr/>
            </p:nvSpPr>
            <p:spPr bwMode="auto">
              <a:xfrm flipH="1">
                <a:off x="4402" y="389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82" name="Line 7294"/>
              <p:cNvSpPr>
                <a:spLocks noChangeShapeType="1"/>
              </p:cNvSpPr>
              <p:nvPr/>
            </p:nvSpPr>
            <p:spPr bwMode="auto">
              <a:xfrm>
                <a:off x="4402" y="389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83" name="Line 7295"/>
              <p:cNvSpPr>
                <a:spLocks noChangeShapeType="1"/>
              </p:cNvSpPr>
              <p:nvPr/>
            </p:nvSpPr>
            <p:spPr bwMode="auto">
              <a:xfrm>
                <a:off x="4402" y="389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84" name="Line 7296"/>
              <p:cNvSpPr>
                <a:spLocks noChangeShapeType="1"/>
              </p:cNvSpPr>
              <p:nvPr/>
            </p:nvSpPr>
            <p:spPr bwMode="auto">
              <a:xfrm>
                <a:off x="4402" y="389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85" name="Line 7297"/>
              <p:cNvSpPr>
                <a:spLocks noChangeShapeType="1"/>
              </p:cNvSpPr>
              <p:nvPr/>
            </p:nvSpPr>
            <p:spPr bwMode="auto">
              <a:xfrm>
                <a:off x="4402" y="389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86" name="Line 7298"/>
              <p:cNvSpPr>
                <a:spLocks noChangeShapeType="1"/>
              </p:cNvSpPr>
              <p:nvPr/>
            </p:nvSpPr>
            <p:spPr bwMode="auto">
              <a:xfrm>
                <a:off x="4402" y="389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87" name="Line 7299"/>
              <p:cNvSpPr>
                <a:spLocks noChangeShapeType="1"/>
              </p:cNvSpPr>
              <p:nvPr/>
            </p:nvSpPr>
            <p:spPr bwMode="auto">
              <a:xfrm>
                <a:off x="4402" y="389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88" name="Line 7300"/>
              <p:cNvSpPr>
                <a:spLocks noChangeShapeType="1"/>
              </p:cNvSpPr>
              <p:nvPr/>
            </p:nvSpPr>
            <p:spPr bwMode="auto">
              <a:xfrm flipH="1">
                <a:off x="4401" y="389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89" name="Line 7301"/>
              <p:cNvSpPr>
                <a:spLocks noChangeShapeType="1"/>
              </p:cNvSpPr>
              <p:nvPr/>
            </p:nvSpPr>
            <p:spPr bwMode="auto">
              <a:xfrm>
                <a:off x="4401" y="390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90" name="Line 7302"/>
              <p:cNvSpPr>
                <a:spLocks noChangeShapeType="1"/>
              </p:cNvSpPr>
              <p:nvPr/>
            </p:nvSpPr>
            <p:spPr bwMode="auto">
              <a:xfrm>
                <a:off x="4401" y="390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91" name="Line 7303"/>
              <p:cNvSpPr>
                <a:spLocks noChangeShapeType="1"/>
              </p:cNvSpPr>
              <p:nvPr/>
            </p:nvSpPr>
            <p:spPr bwMode="auto">
              <a:xfrm>
                <a:off x="4401" y="390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92" name="Line 7304"/>
              <p:cNvSpPr>
                <a:spLocks noChangeShapeType="1"/>
              </p:cNvSpPr>
              <p:nvPr/>
            </p:nvSpPr>
            <p:spPr bwMode="auto">
              <a:xfrm>
                <a:off x="4401" y="390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93" name="Line 7305"/>
              <p:cNvSpPr>
                <a:spLocks noChangeShapeType="1"/>
              </p:cNvSpPr>
              <p:nvPr/>
            </p:nvSpPr>
            <p:spPr bwMode="auto">
              <a:xfrm>
                <a:off x="4401" y="390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94" name="Line 7306"/>
              <p:cNvSpPr>
                <a:spLocks noChangeShapeType="1"/>
              </p:cNvSpPr>
              <p:nvPr/>
            </p:nvSpPr>
            <p:spPr bwMode="auto">
              <a:xfrm>
                <a:off x="4401" y="390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95" name="Line 7307"/>
              <p:cNvSpPr>
                <a:spLocks noChangeShapeType="1"/>
              </p:cNvSpPr>
              <p:nvPr/>
            </p:nvSpPr>
            <p:spPr bwMode="auto">
              <a:xfrm>
                <a:off x="4401" y="390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96" name="Line 7308"/>
              <p:cNvSpPr>
                <a:spLocks noChangeShapeType="1"/>
              </p:cNvSpPr>
              <p:nvPr/>
            </p:nvSpPr>
            <p:spPr bwMode="auto">
              <a:xfrm>
                <a:off x="4401" y="390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97" name="Line 7309"/>
              <p:cNvSpPr>
                <a:spLocks noChangeShapeType="1"/>
              </p:cNvSpPr>
              <p:nvPr/>
            </p:nvSpPr>
            <p:spPr bwMode="auto">
              <a:xfrm>
                <a:off x="4401" y="390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98" name="Line 7310"/>
              <p:cNvSpPr>
                <a:spLocks noChangeShapeType="1"/>
              </p:cNvSpPr>
              <p:nvPr/>
            </p:nvSpPr>
            <p:spPr bwMode="auto">
              <a:xfrm>
                <a:off x="4401" y="390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99" name="Line 7311"/>
              <p:cNvSpPr>
                <a:spLocks noChangeShapeType="1"/>
              </p:cNvSpPr>
              <p:nvPr/>
            </p:nvSpPr>
            <p:spPr bwMode="auto">
              <a:xfrm>
                <a:off x="4401" y="390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00" name="Line 7312"/>
              <p:cNvSpPr>
                <a:spLocks noChangeShapeType="1"/>
              </p:cNvSpPr>
              <p:nvPr/>
            </p:nvSpPr>
            <p:spPr bwMode="auto">
              <a:xfrm>
                <a:off x="4401" y="391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01" name="Line 7313"/>
              <p:cNvSpPr>
                <a:spLocks noChangeShapeType="1"/>
              </p:cNvSpPr>
              <p:nvPr/>
            </p:nvSpPr>
            <p:spPr bwMode="auto">
              <a:xfrm>
                <a:off x="4401" y="391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02" name="Line 7314"/>
              <p:cNvSpPr>
                <a:spLocks noChangeShapeType="1"/>
              </p:cNvSpPr>
              <p:nvPr/>
            </p:nvSpPr>
            <p:spPr bwMode="auto">
              <a:xfrm>
                <a:off x="4401" y="391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03" name="Line 7315"/>
              <p:cNvSpPr>
                <a:spLocks noChangeShapeType="1"/>
              </p:cNvSpPr>
              <p:nvPr/>
            </p:nvSpPr>
            <p:spPr bwMode="auto">
              <a:xfrm>
                <a:off x="4401" y="391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04" name="Line 7316"/>
              <p:cNvSpPr>
                <a:spLocks noChangeShapeType="1"/>
              </p:cNvSpPr>
              <p:nvPr/>
            </p:nvSpPr>
            <p:spPr bwMode="auto">
              <a:xfrm>
                <a:off x="4401" y="391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05" name="Line 7317"/>
              <p:cNvSpPr>
                <a:spLocks noChangeShapeType="1"/>
              </p:cNvSpPr>
              <p:nvPr/>
            </p:nvSpPr>
            <p:spPr bwMode="auto">
              <a:xfrm>
                <a:off x="4401" y="391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06" name="Line 7318"/>
              <p:cNvSpPr>
                <a:spLocks noChangeShapeType="1"/>
              </p:cNvSpPr>
              <p:nvPr/>
            </p:nvSpPr>
            <p:spPr bwMode="auto">
              <a:xfrm>
                <a:off x="4401" y="391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07" name="Line 7319"/>
              <p:cNvSpPr>
                <a:spLocks noChangeShapeType="1"/>
              </p:cNvSpPr>
              <p:nvPr/>
            </p:nvSpPr>
            <p:spPr bwMode="auto">
              <a:xfrm>
                <a:off x="4401" y="391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08" name="Line 7320"/>
              <p:cNvSpPr>
                <a:spLocks noChangeShapeType="1"/>
              </p:cNvSpPr>
              <p:nvPr/>
            </p:nvSpPr>
            <p:spPr bwMode="auto">
              <a:xfrm>
                <a:off x="4402" y="391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09" name="Line 7321"/>
              <p:cNvSpPr>
                <a:spLocks noChangeShapeType="1"/>
              </p:cNvSpPr>
              <p:nvPr/>
            </p:nvSpPr>
            <p:spPr bwMode="auto">
              <a:xfrm>
                <a:off x="4402" y="391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10" name="Line 7322"/>
              <p:cNvSpPr>
                <a:spLocks noChangeShapeType="1"/>
              </p:cNvSpPr>
              <p:nvPr/>
            </p:nvSpPr>
            <p:spPr bwMode="auto">
              <a:xfrm>
                <a:off x="4402" y="391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11" name="Line 7323"/>
              <p:cNvSpPr>
                <a:spLocks noChangeShapeType="1"/>
              </p:cNvSpPr>
              <p:nvPr/>
            </p:nvSpPr>
            <p:spPr bwMode="auto">
              <a:xfrm>
                <a:off x="4402" y="3916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12" name="Line 7324"/>
              <p:cNvSpPr>
                <a:spLocks noChangeShapeType="1"/>
              </p:cNvSpPr>
              <p:nvPr/>
            </p:nvSpPr>
            <p:spPr bwMode="auto">
              <a:xfrm>
                <a:off x="4402" y="391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13" name="Line 7325"/>
              <p:cNvSpPr>
                <a:spLocks noChangeShapeType="1"/>
              </p:cNvSpPr>
              <p:nvPr/>
            </p:nvSpPr>
            <p:spPr bwMode="auto">
              <a:xfrm>
                <a:off x="4402" y="391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14" name="Line 7326"/>
              <p:cNvSpPr>
                <a:spLocks noChangeShapeType="1"/>
              </p:cNvSpPr>
              <p:nvPr/>
            </p:nvSpPr>
            <p:spPr bwMode="auto">
              <a:xfrm>
                <a:off x="4402" y="391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15" name="Line 7327"/>
              <p:cNvSpPr>
                <a:spLocks noChangeShapeType="1"/>
              </p:cNvSpPr>
              <p:nvPr/>
            </p:nvSpPr>
            <p:spPr bwMode="auto">
              <a:xfrm>
                <a:off x="4403" y="391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16" name="Line 7328"/>
              <p:cNvSpPr>
                <a:spLocks noChangeShapeType="1"/>
              </p:cNvSpPr>
              <p:nvPr/>
            </p:nvSpPr>
            <p:spPr bwMode="auto">
              <a:xfrm>
                <a:off x="4403" y="392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17" name="Line 7329"/>
              <p:cNvSpPr>
                <a:spLocks noChangeShapeType="1"/>
              </p:cNvSpPr>
              <p:nvPr/>
            </p:nvSpPr>
            <p:spPr bwMode="auto">
              <a:xfrm>
                <a:off x="4403" y="392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18" name="Line 7330"/>
              <p:cNvSpPr>
                <a:spLocks noChangeShapeType="1"/>
              </p:cNvSpPr>
              <p:nvPr/>
            </p:nvSpPr>
            <p:spPr bwMode="auto">
              <a:xfrm>
                <a:off x="4404" y="392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19" name="Line 7331"/>
              <p:cNvSpPr>
                <a:spLocks noChangeShapeType="1"/>
              </p:cNvSpPr>
              <p:nvPr/>
            </p:nvSpPr>
            <p:spPr bwMode="auto">
              <a:xfrm>
                <a:off x="4404" y="392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20" name="Line 7332"/>
              <p:cNvSpPr>
                <a:spLocks noChangeShapeType="1"/>
              </p:cNvSpPr>
              <p:nvPr/>
            </p:nvSpPr>
            <p:spPr bwMode="auto">
              <a:xfrm>
                <a:off x="4404" y="392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21" name="Line 7333"/>
              <p:cNvSpPr>
                <a:spLocks noChangeShapeType="1"/>
              </p:cNvSpPr>
              <p:nvPr/>
            </p:nvSpPr>
            <p:spPr bwMode="auto">
              <a:xfrm>
                <a:off x="4404" y="3923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22" name="Line 7334"/>
              <p:cNvSpPr>
                <a:spLocks noChangeShapeType="1"/>
              </p:cNvSpPr>
              <p:nvPr/>
            </p:nvSpPr>
            <p:spPr bwMode="auto">
              <a:xfrm>
                <a:off x="4406" y="392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23" name="Line 7335"/>
              <p:cNvSpPr>
                <a:spLocks noChangeShapeType="1"/>
              </p:cNvSpPr>
              <p:nvPr/>
            </p:nvSpPr>
            <p:spPr bwMode="auto">
              <a:xfrm>
                <a:off x="4406" y="392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24" name="Line 7336"/>
              <p:cNvSpPr>
                <a:spLocks noChangeShapeType="1"/>
              </p:cNvSpPr>
              <p:nvPr/>
            </p:nvSpPr>
            <p:spPr bwMode="auto">
              <a:xfrm>
                <a:off x="4406" y="392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25" name="Line 7337"/>
              <p:cNvSpPr>
                <a:spLocks noChangeShapeType="1"/>
              </p:cNvSpPr>
              <p:nvPr/>
            </p:nvSpPr>
            <p:spPr bwMode="auto">
              <a:xfrm>
                <a:off x="4407" y="392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26" name="Line 7338"/>
              <p:cNvSpPr>
                <a:spLocks noChangeShapeType="1"/>
              </p:cNvSpPr>
              <p:nvPr/>
            </p:nvSpPr>
            <p:spPr bwMode="auto">
              <a:xfrm>
                <a:off x="4407" y="392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27" name="Line 7339"/>
              <p:cNvSpPr>
                <a:spLocks noChangeShapeType="1"/>
              </p:cNvSpPr>
              <p:nvPr/>
            </p:nvSpPr>
            <p:spPr bwMode="auto">
              <a:xfrm>
                <a:off x="4407" y="392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28" name="Line 7340"/>
              <p:cNvSpPr>
                <a:spLocks noChangeShapeType="1"/>
              </p:cNvSpPr>
              <p:nvPr/>
            </p:nvSpPr>
            <p:spPr bwMode="auto">
              <a:xfrm>
                <a:off x="4407" y="392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29" name="Line 7341"/>
              <p:cNvSpPr>
                <a:spLocks noChangeShapeType="1"/>
              </p:cNvSpPr>
              <p:nvPr/>
            </p:nvSpPr>
            <p:spPr bwMode="auto">
              <a:xfrm>
                <a:off x="4408" y="392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30" name="Line 7342"/>
              <p:cNvSpPr>
                <a:spLocks noChangeShapeType="1"/>
              </p:cNvSpPr>
              <p:nvPr/>
            </p:nvSpPr>
            <p:spPr bwMode="auto">
              <a:xfrm>
                <a:off x="4408" y="392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31" name="Line 7343"/>
              <p:cNvSpPr>
                <a:spLocks noChangeShapeType="1"/>
              </p:cNvSpPr>
              <p:nvPr/>
            </p:nvSpPr>
            <p:spPr bwMode="auto">
              <a:xfrm>
                <a:off x="4409" y="392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32" name="Line 7344"/>
              <p:cNvSpPr>
                <a:spLocks noChangeShapeType="1"/>
              </p:cNvSpPr>
              <p:nvPr/>
            </p:nvSpPr>
            <p:spPr bwMode="auto">
              <a:xfrm>
                <a:off x="4409" y="393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33" name="Line 7345"/>
              <p:cNvSpPr>
                <a:spLocks noChangeShapeType="1"/>
              </p:cNvSpPr>
              <p:nvPr/>
            </p:nvSpPr>
            <p:spPr bwMode="auto">
              <a:xfrm>
                <a:off x="4410" y="393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34" name="Line 7346"/>
              <p:cNvSpPr>
                <a:spLocks noChangeShapeType="1"/>
              </p:cNvSpPr>
              <p:nvPr/>
            </p:nvSpPr>
            <p:spPr bwMode="auto">
              <a:xfrm>
                <a:off x="4410" y="393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35" name="Line 7347"/>
              <p:cNvSpPr>
                <a:spLocks noChangeShapeType="1"/>
              </p:cNvSpPr>
              <p:nvPr/>
            </p:nvSpPr>
            <p:spPr bwMode="auto">
              <a:xfrm>
                <a:off x="4410" y="393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36" name="Line 7348"/>
              <p:cNvSpPr>
                <a:spLocks noChangeShapeType="1"/>
              </p:cNvSpPr>
              <p:nvPr/>
            </p:nvSpPr>
            <p:spPr bwMode="auto">
              <a:xfrm>
                <a:off x="4411" y="393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37" name="Line 7349"/>
              <p:cNvSpPr>
                <a:spLocks noChangeShapeType="1"/>
              </p:cNvSpPr>
              <p:nvPr/>
            </p:nvSpPr>
            <p:spPr bwMode="auto">
              <a:xfrm>
                <a:off x="4411" y="393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38" name="Line 7350"/>
              <p:cNvSpPr>
                <a:spLocks noChangeShapeType="1"/>
              </p:cNvSpPr>
              <p:nvPr/>
            </p:nvSpPr>
            <p:spPr bwMode="auto">
              <a:xfrm>
                <a:off x="4411" y="3933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39" name="Line 7351"/>
              <p:cNvSpPr>
                <a:spLocks noChangeShapeType="1"/>
              </p:cNvSpPr>
              <p:nvPr/>
            </p:nvSpPr>
            <p:spPr bwMode="auto">
              <a:xfrm>
                <a:off x="4413" y="393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40" name="Line 7352"/>
              <p:cNvSpPr>
                <a:spLocks noChangeShapeType="1"/>
              </p:cNvSpPr>
              <p:nvPr/>
            </p:nvSpPr>
            <p:spPr bwMode="auto">
              <a:xfrm>
                <a:off x="4413" y="393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41" name="Line 7353"/>
              <p:cNvSpPr>
                <a:spLocks noChangeShapeType="1"/>
              </p:cNvSpPr>
              <p:nvPr/>
            </p:nvSpPr>
            <p:spPr bwMode="auto">
              <a:xfrm>
                <a:off x="4414" y="393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42" name="Line 7354"/>
              <p:cNvSpPr>
                <a:spLocks noChangeShapeType="1"/>
              </p:cNvSpPr>
              <p:nvPr/>
            </p:nvSpPr>
            <p:spPr bwMode="auto">
              <a:xfrm>
                <a:off x="4414" y="393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43" name="Line 7355"/>
              <p:cNvSpPr>
                <a:spLocks noChangeShapeType="1"/>
              </p:cNvSpPr>
              <p:nvPr/>
            </p:nvSpPr>
            <p:spPr bwMode="auto">
              <a:xfrm>
                <a:off x="4415" y="393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44" name="Line 7356"/>
              <p:cNvSpPr>
                <a:spLocks noChangeShapeType="1"/>
              </p:cNvSpPr>
              <p:nvPr/>
            </p:nvSpPr>
            <p:spPr bwMode="auto">
              <a:xfrm>
                <a:off x="4415" y="393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45" name="Line 7357"/>
              <p:cNvSpPr>
                <a:spLocks noChangeShapeType="1"/>
              </p:cNvSpPr>
              <p:nvPr/>
            </p:nvSpPr>
            <p:spPr bwMode="auto">
              <a:xfrm>
                <a:off x="4415" y="393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46" name="Line 7358"/>
              <p:cNvSpPr>
                <a:spLocks noChangeShapeType="1"/>
              </p:cNvSpPr>
              <p:nvPr/>
            </p:nvSpPr>
            <p:spPr bwMode="auto">
              <a:xfrm>
                <a:off x="4416" y="393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47" name="Line 7359"/>
              <p:cNvSpPr>
                <a:spLocks noChangeShapeType="1"/>
              </p:cNvSpPr>
              <p:nvPr/>
            </p:nvSpPr>
            <p:spPr bwMode="auto">
              <a:xfrm>
                <a:off x="4416" y="393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48" name="Line 7360"/>
              <p:cNvSpPr>
                <a:spLocks noChangeShapeType="1"/>
              </p:cNvSpPr>
              <p:nvPr/>
            </p:nvSpPr>
            <p:spPr bwMode="auto">
              <a:xfrm>
                <a:off x="4417" y="393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49" name="Line 7361"/>
              <p:cNvSpPr>
                <a:spLocks noChangeShapeType="1"/>
              </p:cNvSpPr>
              <p:nvPr/>
            </p:nvSpPr>
            <p:spPr bwMode="auto">
              <a:xfrm>
                <a:off x="4418" y="393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50" name="Line 7362"/>
              <p:cNvSpPr>
                <a:spLocks noChangeShapeType="1"/>
              </p:cNvSpPr>
              <p:nvPr/>
            </p:nvSpPr>
            <p:spPr bwMode="auto">
              <a:xfrm>
                <a:off x="4418" y="3937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51" name="Line 7363"/>
              <p:cNvSpPr>
                <a:spLocks noChangeShapeType="1"/>
              </p:cNvSpPr>
              <p:nvPr/>
            </p:nvSpPr>
            <p:spPr bwMode="auto">
              <a:xfrm>
                <a:off x="4420" y="393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52" name="Line 7364"/>
              <p:cNvSpPr>
                <a:spLocks noChangeShapeType="1"/>
              </p:cNvSpPr>
              <p:nvPr/>
            </p:nvSpPr>
            <p:spPr bwMode="auto">
              <a:xfrm>
                <a:off x="4420" y="393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53" name="Line 7365"/>
              <p:cNvSpPr>
                <a:spLocks noChangeShapeType="1"/>
              </p:cNvSpPr>
              <p:nvPr/>
            </p:nvSpPr>
            <p:spPr bwMode="auto">
              <a:xfrm>
                <a:off x="4420" y="393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54" name="Line 7366"/>
              <p:cNvSpPr>
                <a:spLocks noChangeShapeType="1"/>
              </p:cNvSpPr>
              <p:nvPr/>
            </p:nvSpPr>
            <p:spPr bwMode="auto">
              <a:xfrm>
                <a:off x="4421" y="393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55" name="Line 7367"/>
              <p:cNvSpPr>
                <a:spLocks noChangeShapeType="1"/>
              </p:cNvSpPr>
              <p:nvPr/>
            </p:nvSpPr>
            <p:spPr bwMode="auto">
              <a:xfrm>
                <a:off x="4421" y="393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56" name="Line 7368"/>
              <p:cNvSpPr>
                <a:spLocks noChangeShapeType="1"/>
              </p:cNvSpPr>
              <p:nvPr/>
            </p:nvSpPr>
            <p:spPr bwMode="auto">
              <a:xfrm>
                <a:off x="4422" y="394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57" name="Line 7369"/>
              <p:cNvSpPr>
                <a:spLocks noChangeShapeType="1"/>
              </p:cNvSpPr>
              <p:nvPr/>
            </p:nvSpPr>
            <p:spPr bwMode="auto">
              <a:xfrm>
                <a:off x="4423" y="394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58" name="Line 7370"/>
              <p:cNvSpPr>
                <a:spLocks noChangeShapeType="1"/>
              </p:cNvSpPr>
              <p:nvPr/>
            </p:nvSpPr>
            <p:spPr bwMode="auto">
              <a:xfrm>
                <a:off x="4424" y="394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59" name="Line 7371"/>
              <p:cNvSpPr>
                <a:spLocks noChangeShapeType="1"/>
              </p:cNvSpPr>
              <p:nvPr/>
            </p:nvSpPr>
            <p:spPr bwMode="auto">
              <a:xfrm>
                <a:off x="4424" y="394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60" name="Line 7372"/>
              <p:cNvSpPr>
                <a:spLocks noChangeShapeType="1"/>
              </p:cNvSpPr>
              <p:nvPr/>
            </p:nvSpPr>
            <p:spPr bwMode="auto">
              <a:xfrm>
                <a:off x="4425" y="394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61" name="Line 7373"/>
              <p:cNvSpPr>
                <a:spLocks noChangeShapeType="1"/>
              </p:cNvSpPr>
              <p:nvPr/>
            </p:nvSpPr>
            <p:spPr bwMode="auto">
              <a:xfrm>
                <a:off x="4425" y="3941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62" name="Line 7374"/>
              <p:cNvSpPr>
                <a:spLocks noChangeShapeType="1"/>
              </p:cNvSpPr>
              <p:nvPr/>
            </p:nvSpPr>
            <p:spPr bwMode="auto">
              <a:xfrm>
                <a:off x="4427" y="394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63" name="Line 7375"/>
              <p:cNvSpPr>
                <a:spLocks noChangeShapeType="1"/>
              </p:cNvSpPr>
              <p:nvPr/>
            </p:nvSpPr>
            <p:spPr bwMode="auto">
              <a:xfrm>
                <a:off x="4427" y="394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64" name="Line 7376"/>
              <p:cNvSpPr>
                <a:spLocks noChangeShapeType="1"/>
              </p:cNvSpPr>
              <p:nvPr/>
            </p:nvSpPr>
            <p:spPr bwMode="auto">
              <a:xfrm>
                <a:off x="4428" y="394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65" name="Line 7377"/>
              <p:cNvSpPr>
                <a:spLocks noChangeShapeType="1"/>
              </p:cNvSpPr>
              <p:nvPr/>
            </p:nvSpPr>
            <p:spPr bwMode="auto">
              <a:xfrm>
                <a:off x="4428" y="394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66" name="Line 7378"/>
              <p:cNvSpPr>
                <a:spLocks noChangeShapeType="1"/>
              </p:cNvSpPr>
              <p:nvPr/>
            </p:nvSpPr>
            <p:spPr bwMode="auto">
              <a:xfrm>
                <a:off x="4429" y="394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67" name="Line 7379"/>
              <p:cNvSpPr>
                <a:spLocks noChangeShapeType="1"/>
              </p:cNvSpPr>
              <p:nvPr/>
            </p:nvSpPr>
            <p:spPr bwMode="auto">
              <a:xfrm>
                <a:off x="4430" y="394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68" name="Line 7380"/>
              <p:cNvSpPr>
                <a:spLocks noChangeShapeType="1"/>
              </p:cNvSpPr>
              <p:nvPr/>
            </p:nvSpPr>
            <p:spPr bwMode="auto">
              <a:xfrm>
                <a:off x="4430" y="394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69" name="Line 7381"/>
              <p:cNvSpPr>
                <a:spLocks noChangeShapeType="1"/>
              </p:cNvSpPr>
              <p:nvPr/>
            </p:nvSpPr>
            <p:spPr bwMode="auto">
              <a:xfrm>
                <a:off x="4431" y="394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70" name="Line 7382"/>
              <p:cNvSpPr>
                <a:spLocks noChangeShapeType="1"/>
              </p:cNvSpPr>
              <p:nvPr/>
            </p:nvSpPr>
            <p:spPr bwMode="auto">
              <a:xfrm>
                <a:off x="4431" y="394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71" name="Line 7383"/>
              <p:cNvSpPr>
                <a:spLocks noChangeShapeType="1"/>
              </p:cNvSpPr>
              <p:nvPr/>
            </p:nvSpPr>
            <p:spPr bwMode="auto">
              <a:xfrm>
                <a:off x="4432" y="394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72" name="Line 7384"/>
              <p:cNvSpPr>
                <a:spLocks noChangeShapeType="1"/>
              </p:cNvSpPr>
              <p:nvPr/>
            </p:nvSpPr>
            <p:spPr bwMode="auto">
              <a:xfrm>
                <a:off x="4432" y="394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73" name="Line 7385"/>
              <p:cNvSpPr>
                <a:spLocks noChangeShapeType="1"/>
              </p:cNvSpPr>
              <p:nvPr/>
            </p:nvSpPr>
            <p:spPr bwMode="auto">
              <a:xfrm>
                <a:off x="4433" y="394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74" name="Line 7386"/>
              <p:cNvSpPr>
                <a:spLocks noChangeShapeType="1"/>
              </p:cNvSpPr>
              <p:nvPr/>
            </p:nvSpPr>
            <p:spPr bwMode="auto">
              <a:xfrm>
                <a:off x="4433" y="394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75" name="Line 7387"/>
              <p:cNvSpPr>
                <a:spLocks noChangeShapeType="1"/>
              </p:cNvSpPr>
              <p:nvPr/>
            </p:nvSpPr>
            <p:spPr bwMode="auto">
              <a:xfrm>
                <a:off x="4435" y="394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76" name="Line 7388"/>
              <p:cNvSpPr>
                <a:spLocks noChangeShapeType="1"/>
              </p:cNvSpPr>
              <p:nvPr/>
            </p:nvSpPr>
            <p:spPr bwMode="auto">
              <a:xfrm>
                <a:off x="4435" y="394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77" name="Line 7389"/>
              <p:cNvSpPr>
                <a:spLocks noChangeShapeType="1"/>
              </p:cNvSpPr>
              <p:nvPr/>
            </p:nvSpPr>
            <p:spPr bwMode="auto">
              <a:xfrm>
                <a:off x="4436" y="394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78" name="Line 7390"/>
              <p:cNvSpPr>
                <a:spLocks noChangeShapeType="1"/>
              </p:cNvSpPr>
              <p:nvPr/>
            </p:nvSpPr>
            <p:spPr bwMode="auto">
              <a:xfrm>
                <a:off x="4437" y="394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79" name="Line 7391"/>
              <p:cNvSpPr>
                <a:spLocks noChangeShapeType="1"/>
              </p:cNvSpPr>
              <p:nvPr/>
            </p:nvSpPr>
            <p:spPr bwMode="auto">
              <a:xfrm>
                <a:off x="4437" y="394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80" name="Line 7392"/>
              <p:cNvSpPr>
                <a:spLocks noChangeShapeType="1"/>
              </p:cNvSpPr>
              <p:nvPr/>
            </p:nvSpPr>
            <p:spPr bwMode="auto">
              <a:xfrm>
                <a:off x="4438" y="394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81" name="Line 7393"/>
              <p:cNvSpPr>
                <a:spLocks noChangeShapeType="1"/>
              </p:cNvSpPr>
              <p:nvPr/>
            </p:nvSpPr>
            <p:spPr bwMode="auto">
              <a:xfrm>
                <a:off x="4438" y="394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82" name="Line 7394"/>
              <p:cNvSpPr>
                <a:spLocks noChangeShapeType="1"/>
              </p:cNvSpPr>
              <p:nvPr/>
            </p:nvSpPr>
            <p:spPr bwMode="auto">
              <a:xfrm>
                <a:off x="4439" y="394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83" name="Line 7395"/>
              <p:cNvSpPr>
                <a:spLocks noChangeShapeType="1"/>
              </p:cNvSpPr>
              <p:nvPr/>
            </p:nvSpPr>
            <p:spPr bwMode="auto">
              <a:xfrm>
                <a:off x="4439" y="394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84" name="Line 7396"/>
              <p:cNvSpPr>
                <a:spLocks noChangeShapeType="1"/>
              </p:cNvSpPr>
              <p:nvPr/>
            </p:nvSpPr>
            <p:spPr bwMode="auto">
              <a:xfrm>
                <a:off x="4440" y="394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85" name="Line 7397"/>
              <p:cNvSpPr>
                <a:spLocks noChangeShapeType="1"/>
              </p:cNvSpPr>
              <p:nvPr/>
            </p:nvSpPr>
            <p:spPr bwMode="auto">
              <a:xfrm>
                <a:off x="4440" y="3942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86" name="Line 7398"/>
              <p:cNvSpPr>
                <a:spLocks noChangeShapeType="1"/>
              </p:cNvSpPr>
              <p:nvPr/>
            </p:nvSpPr>
            <p:spPr bwMode="auto">
              <a:xfrm>
                <a:off x="4442" y="394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87" name="Line 7399"/>
              <p:cNvSpPr>
                <a:spLocks noChangeShapeType="1"/>
              </p:cNvSpPr>
              <p:nvPr/>
            </p:nvSpPr>
            <p:spPr bwMode="auto">
              <a:xfrm>
                <a:off x="4443" y="394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88" name="Line 7400"/>
              <p:cNvSpPr>
                <a:spLocks noChangeShapeType="1"/>
              </p:cNvSpPr>
              <p:nvPr/>
            </p:nvSpPr>
            <p:spPr bwMode="auto">
              <a:xfrm>
                <a:off x="4443" y="394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89" name="Line 7401"/>
              <p:cNvSpPr>
                <a:spLocks noChangeShapeType="1"/>
              </p:cNvSpPr>
              <p:nvPr/>
            </p:nvSpPr>
            <p:spPr bwMode="auto">
              <a:xfrm>
                <a:off x="4444" y="394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90" name="Line 7402"/>
              <p:cNvSpPr>
                <a:spLocks noChangeShapeType="1"/>
              </p:cNvSpPr>
              <p:nvPr/>
            </p:nvSpPr>
            <p:spPr bwMode="auto">
              <a:xfrm flipV="1">
                <a:off x="4444" y="394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91" name="Line 7403"/>
              <p:cNvSpPr>
                <a:spLocks noChangeShapeType="1"/>
              </p:cNvSpPr>
              <p:nvPr/>
            </p:nvSpPr>
            <p:spPr bwMode="auto">
              <a:xfrm>
                <a:off x="4445" y="394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92" name="Line 7404"/>
              <p:cNvSpPr>
                <a:spLocks noChangeShapeType="1"/>
              </p:cNvSpPr>
              <p:nvPr/>
            </p:nvSpPr>
            <p:spPr bwMode="auto">
              <a:xfrm>
                <a:off x="4445" y="394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93" name="Line 7405"/>
              <p:cNvSpPr>
                <a:spLocks noChangeShapeType="1"/>
              </p:cNvSpPr>
              <p:nvPr/>
            </p:nvSpPr>
            <p:spPr bwMode="auto">
              <a:xfrm>
                <a:off x="4446" y="394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94" name="Line 7406"/>
              <p:cNvSpPr>
                <a:spLocks noChangeShapeType="1"/>
              </p:cNvSpPr>
              <p:nvPr/>
            </p:nvSpPr>
            <p:spPr bwMode="auto">
              <a:xfrm>
                <a:off x="4446" y="394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95" name="Line 7407"/>
              <p:cNvSpPr>
                <a:spLocks noChangeShapeType="1"/>
              </p:cNvSpPr>
              <p:nvPr/>
            </p:nvSpPr>
            <p:spPr bwMode="auto">
              <a:xfrm>
                <a:off x="4447" y="394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96" name="Line 7408"/>
              <p:cNvSpPr>
                <a:spLocks noChangeShapeType="1"/>
              </p:cNvSpPr>
              <p:nvPr/>
            </p:nvSpPr>
            <p:spPr bwMode="auto">
              <a:xfrm>
                <a:off x="4447" y="394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97" name="Line 7409"/>
              <p:cNvSpPr>
                <a:spLocks noChangeShapeType="1"/>
              </p:cNvSpPr>
              <p:nvPr/>
            </p:nvSpPr>
            <p:spPr bwMode="auto">
              <a:xfrm flipV="1">
                <a:off x="4447" y="394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98" name="Line 7410"/>
              <p:cNvSpPr>
                <a:spLocks noChangeShapeType="1"/>
              </p:cNvSpPr>
              <p:nvPr/>
            </p:nvSpPr>
            <p:spPr bwMode="auto">
              <a:xfrm>
                <a:off x="4449" y="394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99" name="Line 7411"/>
              <p:cNvSpPr>
                <a:spLocks noChangeShapeType="1"/>
              </p:cNvSpPr>
              <p:nvPr/>
            </p:nvSpPr>
            <p:spPr bwMode="auto">
              <a:xfrm>
                <a:off x="4449" y="394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500" name="Line 7412"/>
              <p:cNvSpPr>
                <a:spLocks noChangeShapeType="1"/>
              </p:cNvSpPr>
              <p:nvPr/>
            </p:nvSpPr>
            <p:spPr bwMode="auto">
              <a:xfrm>
                <a:off x="4450" y="394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501" name="Line 7413"/>
              <p:cNvSpPr>
                <a:spLocks noChangeShapeType="1"/>
              </p:cNvSpPr>
              <p:nvPr/>
            </p:nvSpPr>
            <p:spPr bwMode="auto">
              <a:xfrm flipV="1">
                <a:off x="4451" y="393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502" name="Line 7414"/>
              <p:cNvSpPr>
                <a:spLocks noChangeShapeType="1"/>
              </p:cNvSpPr>
              <p:nvPr/>
            </p:nvSpPr>
            <p:spPr bwMode="auto">
              <a:xfrm>
                <a:off x="4451" y="393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503" name="Line 7415"/>
              <p:cNvSpPr>
                <a:spLocks noChangeShapeType="1"/>
              </p:cNvSpPr>
              <p:nvPr/>
            </p:nvSpPr>
            <p:spPr bwMode="auto">
              <a:xfrm>
                <a:off x="4452" y="393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504" name="Line 7416"/>
              <p:cNvSpPr>
                <a:spLocks noChangeShapeType="1"/>
              </p:cNvSpPr>
              <p:nvPr/>
            </p:nvSpPr>
            <p:spPr bwMode="auto">
              <a:xfrm>
                <a:off x="4452" y="393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505" name="Line 7417"/>
              <p:cNvSpPr>
                <a:spLocks noChangeShapeType="1"/>
              </p:cNvSpPr>
              <p:nvPr/>
            </p:nvSpPr>
            <p:spPr bwMode="auto">
              <a:xfrm flipV="1">
                <a:off x="4453" y="393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506" name="Line 7418"/>
              <p:cNvSpPr>
                <a:spLocks noChangeShapeType="1"/>
              </p:cNvSpPr>
              <p:nvPr/>
            </p:nvSpPr>
            <p:spPr bwMode="auto">
              <a:xfrm>
                <a:off x="4453" y="393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507" name="Line 7419"/>
              <p:cNvSpPr>
                <a:spLocks noChangeShapeType="1"/>
              </p:cNvSpPr>
              <p:nvPr/>
            </p:nvSpPr>
            <p:spPr bwMode="auto">
              <a:xfrm>
                <a:off x="4454" y="393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508" name="Line 7420"/>
              <p:cNvSpPr>
                <a:spLocks noChangeShapeType="1"/>
              </p:cNvSpPr>
              <p:nvPr/>
            </p:nvSpPr>
            <p:spPr bwMode="auto">
              <a:xfrm>
                <a:off x="4454" y="3937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509" name="Line 7421"/>
              <p:cNvSpPr>
                <a:spLocks noChangeShapeType="1"/>
              </p:cNvSpPr>
              <p:nvPr/>
            </p:nvSpPr>
            <p:spPr bwMode="auto">
              <a:xfrm>
                <a:off x="4456" y="393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510" name="Line 7422"/>
              <p:cNvSpPr>
                <a:spLocks noChangeShapeType="1"/>
              </p:cNvSpPr>
              <p:nvPr/>
            </p:nvSpPr>
            <p:spPr bwMode="auto">
              <a:xfrm>
                <a:off x="4456" y="393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511" name="Line 7423"/>
              <p:cNvSpPr>
                <a:spLocks noChangeShapeType="1"/>
              </p:cNvSpPr>
              <p:nvPr/>
            </p:nvSpPr>
            <p:spPr bwMode="auto">
              <a:xfrm>
                <a:off x="4456" y="393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512" name="Line 7424"/>
              <p:cNvSpPr>
                <a:spLocks noChangeShapeType="1"/>
              </p:cNvSpPr>
              <p:nvPr/>
            </p:nvSpPr>
            <p:spPr bwMode="auto">
              <a:xfrm flipV="1">
                <a:off x="4457" y="393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513" name="Line 7425"/>
              <p:cNvSpPr>
                <a:spLocks noChangeShapeType="1"/>
              </p:cNvSpPr>
              <p:nvPr/>
            </p:nvSpPr>
            <p:spPr bwMode="auto">
              <a:xfrm>
                <a:off x="4457" y="393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514" name="Line 7426"/>
              <p:cNvSpPr>
                <a:spLocks noChangeShapeType="1"/>
              </p:cNvSpPr>
              <p:nvPr/>
            </p:nvSpPr>
            <p:spPr bwMode="auto">
              <a:xfrm>
                <a:off x="4458" y="393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515" name="Line 7427"/>
              <p:cNvSpPr>
                <a:spLocks noChangeShapeType="1"/>
              </p:cNvSpPr>
              <p:nvPr/>
            </p:nvSpPr>
            <p:spPr bwMode="auto">
              <a:xfrm flipV="1">
                <a:off x="4458" y="393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516" name="Line 7428"/>
              <p:cNvSpPr>
                <a:spLocks noChangeShapeType="1"/>
              </p:cNvSpPr>
              <p:nvPr/>
            </p:nvSpPr>
            <p:spPr bwMode="auto">
              <a:xfrm>
                <a:off x="4459" y="3935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517" name="Line 7429"/>
              <p:cNvSpPr>
                <a:spLocks noChangeShapeType="1"/>
              </p:cNvSpPr>
              <p:nvPr/>
            </p:nvSpPr>
            <p:spPr bwMode="auto">
              <a:xfrm flipV="1">
                <a:off x="4459" y="393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518" name="Line 7430"/>
              <p:cNvSpPr>
                <a:spLocks noChangeShapeType="1"/>
              </p:cNvSpPr>
              <p:nvPr/>
            </p:nvSpPr>
            <p:spPr bwMode="auto">
              <a:xfrm flipV="1">
                <a:off x="4460" y="393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519" name="Line 7431"/>
              <p:cNvSpPr>
                <a:spLocks noChangeShapeType="1"/>
              </p:cNvSpPr>
              <p:nvPr/>
            </p:nvSpPr>
            <p:spPr bwMode="auto">
              <a:xfrm>
                <a:off x="4461" y="393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520" name="Line 7432"/>
              <p:cNvSpPr>
                <a:spLocks noChangeShapeType="1"/>
              </p:cNvSpPr>
              <p:nvPr/>
            </p:nvSpPr>
            <p:spPr bwMode="auto">
              <a:xfrm>
                <a:off x="4461" y="393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521" name="Line 7433"/>
              <p:cNvSpPr>
                <a:spLocks noChangeShapeType="1"/>
              </p:cNvSpPr>
              <p:nvPr/>
            </p:nvSpPr>
            <p:spPr bwMode="auto">
              <a:xfrm flipV="1">
                <a:off x="4462" y="393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522" name="Line 7434"/>
              <p:cNvSpPr>
                <a:spLocks noChangeShapeType="1"/>
              </p:cNvSpPr>
              <p:nvPr/>
            </p:nvSpPr>
            <p:spPr bwMode="auto">
              <a:xfrm>
                <a:off x="4462" y="393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523" name="Line 7435"/>
              <p:cNvSpPr>
                <a:spLocks noChangeShapeType="1"/>
              </p:cNvSpPr>
              <p:nvPr/>
            </p:nvSpPr>
            <p:spPr bwMode="auto">
              <a:xfrm flipV="1">
                <a:off x="4462" y="3930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524" name="Line 7436"/>
              <p:cNvSpPr>
                <a:spLocks noChangeShapeType="1"/>
              </p:cNvSpPr>
              <p:nvPr/>
            </p:nvSpPr>
            <p:spPr bwMode="auto">
              <a:xfrm flipV="1">
                <a:off x="4464" y="392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525" name="Line 7437"/>
              <p:cNvSpPr>
                <a:spLocks noChangeShapeType="1"/>
              </p:cNvSpPr>
              <p:nvPr/>
            </p:nvSpPr>
            <p:spPr bwMode="auto">
              <a:xfrm>
                <a:off x="4464" y="392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526" name="Line 7438"/>
              <p:cNvSpPr>
                <a:spLocks noChangeShapeType="1"/>
              </p:cNvSpPr>
              <p:nvPr/>
            </p:nvSpPr>
            <p:spPr bwMode="auto">
              <a:xfrm>
                <a:off x="4465" y="392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527" name="Line 7439"/>
              <p:cNvSpPr>
                <a:spLocks noChangeShapeType="1"/>
              </p:cNvSpPr>
              <p:nvPr/>
            </p:nvSpPr>
            <p:spPr bwMode="auto">
              <a:xfrm flipV="1">
                <a:off x="4465" y="392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96529" name="Line 7441"/>
            <p:cNvSpPr>
              <a:spLocks noChangeShapeType="1"/>
            </p:cNvSpPr>
            <p:nvPr/>
          </p:nvSpPr>
          <p:spPr bwMode="auto">
            <a:xfrm>
              <a:off x="4464" y="3929"/>
              <a:ext cx="1" cy="1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530" name="Line 7442"/>
            <p:cNvSpPr>
              <a:spLocks noChangeShapeType="1"/>
            </p:cNvSpPr>
            <p:nvPr/>
          </p:nvSpPr>
          <p:spPr bwMode="auto">
            <a:xfrm flipV="1">
              <a:off x="4465" y="3928"/>
              <a:ext cx="1" cy="1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531" name="Line 7443"/>
            <p:cNvSpPr>
              <a:spLocks noChangeShapeType="1"/>
            </p:cNvSpPr>
            <p:nvPr/>
          </p:nvSpPr>
          <p:spPr bwMode="auto">
            <a:xfrm>
              <a:off x="4465" y="3928"/>
              <a:ext cx="1" cy="1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532" name="Line 7444"/>
            <p:cNvSpPr>
              <a:spLocks noChangeShapeType="1"/>
            </p:cNvSpPr>
            <p:nvPr/>
          </p:nvSpPr>
          <p:spPr bwMode="auto">
            <a:xfrm flipV="1">
              <a:off x="4465" y="3927"/>
              <a:ext cx="1" cy="1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533" name="Line 7445"/>
            <p:cNvSpPr>
              <a:spLocks noChangeShapeType="1"/>
            </p:cNvSpPr>
            <p:nvPr/>
          </p:nvSpPr>
          <p:spPr bwMode="auto">
            <a:xfrm>
              <a:off x="4466" y="3927"/>
              <a:ext cx="1" cy="1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534" name="Line 7446"/>
            <p:cNvSpPr>
              <a:spLocks noChangeShapeType="1"/>
            </p:cNvSpPr>
            <p:nvPr/>
          </p:nvSpPr>
          <p:spPr bwMode="auto">
            <a:xfrm flipV="1">
              <a:off x="4466" y="3926"/>
              <a:ext cx="1" cy="1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535" name="Line 7447"/>
            <p:cNvSpPr>
              <a:spLocks noChangeShapeType="1"/>
            </p:cNvSpPr>
            <p:nvPr/>
          </p:nvSpPr>
          <p:spPr bwMode="auto">
            <a:xfrm>
              <a:off x="4466" y="3926"/>
              <a:ext cx="1" cy="1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536" name="Line 7448"/>
            <p:cNvSpPr>
              <a:spLocks noChangeShapeType="1"/>
            </p:cNvSpPr>
            <p:nvPr/>
          </p:nvSpPr>
          <p:spPr bwMode="auto">
            <a:xfrm flipV="1">
              <a:off x="4467" y="3924"/>
              <a:ext cx="1" cy="2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537" name="Line 7449"/>
            <p:cNvSpPr>
              <a:spLocks noChangeShapeType="1"/>
            </p:cNvSpPr>
            <p:nvPr/>
          </p:nvSpPr>
          <p:spPr bwMode="auto">
            <a:xfrm>
              <a:off x="4467" y="3924"/>
              <a:ext cx="1" cy="1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538" name="Line 7450"/>
            <p:cNvSpPr>
              <a:spLocks noChangeShapeType="1"/>
            </p:cNvSpPr>
            <p:nvPr/>
          </p:nvSpPr>
          <p:spPr bwMode="auto">
            <a:xfrm flipV="1">
              <a:off x="4467" y="3923"/>
              <a:ext cx="1" cy="1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539" name="Line 7451"/>
            <p:cNvSpPr>
              <a:spLocks noChangeShapeType="1"/>
            </p:cNvSpPr>
            <p:nvPr/>
          </p:nvSpPr>
          <p:spPr bwMode="auto">
            <a:xfrm>
              <a:off x="4467" y="3923"/>
              <a:ext cx="1" cy="1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540" name="Line 7452"/>
            <p:cNvSpPr>
              <a:spLocks noChangeShapeType="1"/>
            </p:cNvSpPr>
            <p:nvPr/>
          </p:nvSpPr>
          <p:spPr bwMode="auto">
            <a:xfrm flipV="1">
              <a:off x="4468" y="3922"/>
              <a:ext cx="1" cy="1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541" name="Line 7453"/>
            <p:cNvSpPr>
              <a:spLocks noChangeShapeType="1"/>
            </p:cNvSpPr>
            <p:nvPr/>
          </p:nvSpPr>
          <p:spPr bwMode="auto">
            <a:xfrm flipV="1">
              <a:off x="4468" y="3921"/>
              <a:ext cx="1" cy="1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542" name="Line 7454"/>
            <p:cNvSpPr>
              <a:spLocks noChangeShapeType="1"/>
            </p:cNvSpPr>
            <p:nvPr/>
          </p:nvSpPr>
          <p:spPr bwMode="auto">
            <a:xfrm flipV="1">
              <a:off x="4468" y="3920"/>
              <a:ext cx="2" cy="1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543" name="Line 7455"/>
            <p:cNvSpPr>
              <a:spLocks noChangeShapeType="1"/>
            </p:cNvSpPr>
            <p:nvPr/>
          </p:nvSpPr>
          <p:spPr bwMode="auto">
            <a:xfrm>
              <a:off x="4470" y="3920"/>
              <a:ext cx="1" cy="1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544" name="Line 7456"/>
            <p:cNvSpPr>
              <a:spLocks noChangeShapeType="1"/>
            </p:cNvSpPr>
            <p:nvPr/>
          </p:nvSpPr>
          <p:spPr bwMode="auto">
            <a:xfrm flipV="1">
              <a:off x="4470" y="3919"/>
              <a:ext cx="1" cy="1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545" name="Line 7457"/>
            <p:cNvSpPr>
              <a:spLocks noChangeShapeType="1"/>
            </p:cNvSpPr>
            <p:nvPr/>
          </p:nvSpPr>
          <p:spPr bwMode="auto">
            <a:xfrm>
              <a:off x="4470" y="3919"/>
              <a:ext cx="1" cy="1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546" name="Line 7458"/>
            <p:cNvSpPr>
              <a:spLocks noChangeShapeType="1"/>
            </p:cNvSpPr>
            <p:nvPr/>
          </p:nvSpPr>
          <p:spPr bwMode="auto">
            <a:xfrm flipV="1">
              <a:off x="4470" y="3917"/>
              <a:ext cx="1" cy="2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547" name="Line 7459"/>
            <p:cNvSpPr>
              <a:spLocks noChangeShapeType="1"/>
            </p:cNvSpPr>
            <p:nvPr/>
          </p:nvSpPr>
          <p:spPr bwMode="auto">
            <a:xfrm>
              <a:off x="4470" y="3917"/>
              <a:ext cx="1" cy="1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548" name="Line 7460"/>
            <p:cNvSpPr>
              <a:spLocks noChangeShapeType="1"/>
            </p:cNvSpPr>
            <p:nvPr/>
          </p:nvSpPr>
          <p:spPr bwMode="auto">
            <a:xfrm flipV="1">
              <a:off x="4470" y="3916"/>
              <a:ext cx="1" cy="1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549" name="Line 7461"/>
            <p:cNvSpPr>
              <a:spLocks noChangeShapeType="1"/>
            </p:cNvSpPr>
            <p:nvPr/>
          </p:nvSpPr>
          <p:spPr bwMode="auto">
            <a:xfrm>
              <a:off x="4471" y="3916"/>
              <a:ext cx="1" cy="1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550" name="Line 7462"/>
            <p:cNvSpPr>
              <a:spLocks noChangeShapeType="1"/>
            </p:cNvSpPr>
            <p:nvPr/>
          </p:nvSpPr>
          <p:spPr bwMode="auto">
            <a:xfrm flipV="1">
              <a:off x="4471" y="3915"/>
              <a:ext cx="1" cy="1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551" name="Line 7463"/>
            <p:cNvSpPr>
              <a:spLocks noChangeShapeType="1"/>
            </p:cNvSpPr>
            <p:nvPr/>
          </p:nvSpPr>
          <p:spPr bwMode="auto">
            <a:xfrm flipV="1">
              <a:off x="4471" y="3914"/>
              <a:ext cx="1" cy="1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552" name="Line 7464"/>
            <p:cNvSpPr>
              <a:spLocks noChangeShapeType="1"/>
            </p:cNvSpPr>
            <p:nvPr/>
          </p:nvSpPr>
          <p:spPr bwMode="auto">
            <a:xfrm>
              <a:off x="4471" y="3914"/>
              <a:ext cx="1" cy="1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553" name="Line 7465"/>
            <p:cNvSpPr>
              <a:spLocks noChangeShapeType="1"/>
            </p:cNvSpPr>
            <p:nvPr/>
          </p:nvSpPr>
          <p:spPr bwMode="auto">
            <a:xfrm flipV="1">
              <a:off x="4471" y="3913"/>
              <a:ext cx="1" cy="1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554" name="Line 7466"/>
            <p:cNvSpPr>
              <a:spLocks noChangeShapeType="1"/>
            </p:cNvSpPr>
            <p:nvPr/>
          </p:nvSpPr>
          <p:spPr bwMode="auto">
            <a:xfrm flipV="1">
              <a:off x="4471" y="3912"/>
              <a:ext cx="1" cy="1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555" name="Line 7467"/>
            <p:cNvSpPr>
              <a:spLocks noChangeShapeType="1"/>
            </p:cNvSpPr>
            <p:nvPr/>
          </p:nvSpPr>
          <p:spPr bwMode="auto">
            <a:xfrm>
              <a:off x="4471" y="3912"/>
              <a:ext cx="1" cy="1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556" name="Line 7468"/>
            <p:cNvSpPr>
              <a:spLocks noChangeShapeType="1"/>
            </p:cNvSpPr>
            <p:nvPr/>
          </p:nvSpPr>
          <p:spPr bwMode="auto">
            <a:xfrm flipV="1">
              <a:off x="4471" y="3911"/>
              <a:ext cx="1" cy="1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557" name="Line 7469"/>
            <p:cNvSpPr>
              <a:spLocks noChangeShapeType="1"/>
            </p:cNvSpPr>
            <p:nvPr/>
          </p:nvSpPr>
          <p:spPr bwMode="auto">
            <a:xfrm>
              <a:off x="4471" y="3911"/>
              <a:ext cx="1" cy="1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558" name="Line 7470"/>
            <p:cNvSpPr>
              <a:spLocks noChangeShapeType="1"/>
            </p:cNvSpPr>
            <p:nvPr/>
          </p:nvSpPr>
          <p:spPr bwMode="auto">
            <a:xfrm flipV="1">
              <a:off x="4471" y="3909"/>
              <a:ext cx="1" cy="2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559" name="Line 7471"/>
            <p:cNvSpPr>
              <a:spLocks noChangeShapeType="1"/>
            </p:cNvSpPr>
            <p:nvPr/>
          </p:nvSpPr>
          <p:spPr bwMode="auto">
            <a:xfrm flipV="1">
              <a:off x="4473" y="3907"/>
              <a:ext cx="1" cy="1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 useBgFill="1">
        <p:nvSpPr>
          <p:cNvPr id="7492" name="TextBox 7491"/>
          <p:cNvSpPr txBox="1"/>
          <p:nvPr/>
        </p:nvSpPr>
        <p:spPr>
          <a:xfrm>
            <a:off x="6259512" y="971410"/>
            <a:ext cx="3724096" cy="97962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de-DE" dirty="0" smtClean="0"/>
              <a:t>     </a:t>
            </a:r>
          </a:p>
          <a:p>
            <a:r>
              <a:rPr lang="de-DE" dirty="0" smtClean="0"/>
              <a:t>                                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063625" y="2463800"/>
            <a:ext cx="200025" cy="495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776287" y="2117725"/>
            <a:ext cx="200025" cy="495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328612" y="5079999"/>
            <a:ext cx="200025" cy="495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85943" y="4465637"/>
            <a:ext cx="2353827" cy="3807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tabLst>
                <a:tab pos="723900" algn="l"/>
                <a:tab pos="1447800" algn="l"/>
              </a:tabLst>
            </a:pPr>
            <a:r>
              <a:rPr lang="en-US" sz="2000" dirty="0">
                <a:solidFill>
                  <a:schemeClr val="bg1"/>
                </a:solidFill>
                <a:latin typeface="Verdana" pitchFamily="34" charset="0"/>
              </a:rPr>
              <a:t> -RRLs emission:</a:t>
            </a: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206788" y="4846637"/>
            <a:ext cx="1985136" cy="3961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98000"/>
              </a:lnSpc>
              <a:tabLst>
                <a:tab pos="723900" algn="l"/>
                <a:tab pos="1447800" algn="l"/>
              </a:tabLst>
            </a:pPr>
            <a:r>
              <a:rPr lang="en-US" sz="2000" dirty="0">
                <a:solidFill>
                  <a:schemeClr val="bg1"/>
                </a:solidFill>
                <a:latin typeface="Verdana" pitchFamily="34" charset="0"/>
              </a:rPr>
              <a:t>-</a:t>
            </a:r>
            <a:r>
              <a:rPr lang="en-US" sz="2000" dirty="0" err="1">
                <a:solidFill>
                  <a:schemeClr val="bg1"/>
                </a:solidFill>
                <a:latin typeface="Verdana" pitchFamily="34" charset="0"/>
              </a:rPr>
              <a:t>Hα</a:t>
            </a:r>
            <a:r>
              <a:rPr lang="en-US" sz="2000" dirty="0">
                <a:solidFill>
                  <a:schemeClr val="bg1"/>
                </a:solidFill>
                <a:latin typeface="Verdana" pitchFamily="34" charset="0"/>
              </a:rPr>
              <a:t> emission:</a:t>
            </a: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232669" y="5227637"/>
            <a:ext cx="1885750" cy="3807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tabLst>
                <a:tab pos="723900" algn="l"/>
                <a:tab pos="1447800" algn="l"/>
              </a:tabLst>
            </a:pPr>
            <a:r>
              <a:rPr lang="en-US" sz="2000" dirty="0">
                <a:solidFill>
                  <a:schemeClr val="bg1"/>
                </a:solidFill>
                <a:latin typeface="Times New Roman" pitchFamily="18" charset="0"/>
              </a:rPr>
              <a:t>-</a:t>
            </a:r>
            <a:r>
              <a:rPr lang="en-US" sz="2000" dirty="0">
                <a:solidFill>
                  <a:schemeClr val="bg1"/>
                </a:solidFill>
                <a:latin typeface="Verdana" pitchFamily="34" charset="0"/>
              </a:rPr>
              <a:t>IR emission:</a:t>
            </a: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2398712" y="4494212"/>
            <a:ext cx="3798902" cy="3357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1600" dirty="0">
                <a:solidFill>
                  <a:schemeClr val="bg1"/>
                </a:solidFill>
                <a:latin typeface="Verdana" pitchFamily="34" charset="0"/>
              </a:rPr>
              <a:t>weak lines, observationally difficult</a:t>
            </a:r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2395827" y="4875212"/>
            <a:ext cx="3025485" cy="3357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1400" dirty="0">
                <a:solidFill>
                  <a:schemeClr val="bg1"/>
                </a:solidFill>
                <a:latin typeface="Verdana" pitchFamily="34" charset="0"/>
              </a:rPr>
              <a:t>suffering  from </a:t>
            </a:r>
            <a:r>
              <a:rPr lang="en-US" sz="1600" dirty="0">
                <a:solidFill>
                  <a:schemeClr val="bg1"/>
                </a:solidFill>
                <a:latin typeface="Verdana" pitchFamily="34" charset="0"/>
              </a:rPr>
              <a:t>dust</a:t>
            </a:r>
            <a:r>
              <a:rPr lang="en-US" sz="1400" dirty="0">
                <a:solidFill>
                  <a:schemeClr val="bg1"/>
                </a:solidFill>
                <a:latin typeface="Verdana" pitchFamily="34" charset="0"/>
              </a:rPr>
              <a:t> extinction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15912" y="4786312"/>
            <a:ext cx="3200400" cy="1844675"/>
            <a:chOff x="576" y="2256"/>
            <a:chExt cx="2016" cy="1162"/>
          </a:xfrm>
        </p:grpSpPr>
        <p:sp>
          <p:nvSpPr>
            <p:cNvPr id="9231" name="Text Box 15"/>
            <p:cNvSpPr txBox="1">
              <a:spLocks noChangeArrowheads="1"/>
            </p:cNvSpPr>
            <p:nvPr/>
          </p:nvSpPr>
          <p:spPr bwMode="auto">
            <a:xfrm>
              <a:off x="576" y="3178"/>
              <a:ext cx="2016" cy="240"/>
            </a:xfrm>
            <a:prstGeom prst="rect">
              <a:avLst/>
            </a:prstGeom>
            <a:solidFill>
              <a:srgbClr val="800000"/>
            </a:solidFill>
            <a:ln w="28440">
              <a:solidFill>
                <a:srgbClr val="800000"/>
              </a:solidFill>
              <a:miter lim="800000"/>
              <a:headEnd/>
              <a:tailEnd/>
            </a:ln>
            <a:effectLst/>
          </p:spPr>
          <p:txBody>
            <a:bodyPr wrap="square" lIns="90000" tIns="46800" rIns="90000" bIns="46800">
              <a:spAutoFit/>
            </a:bodyPr>
            <a:lstStyle/>
            <a:p>
              <a: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</a:pPr>
              <a:r>
                <a:rPr lang="en-US" sz="2000" dirty="0" smtClean="0">
                  <a:solidFill>
                    <a:srgbClr val="FFFF66"/>
                  </a:solidFill>
                </a:rPr>
                <a:t>de-reddened H</a:t>
              </a:r>
              <a:r>
                <a:rPr lang="el-GR" sz="2000" dirty="0">
                  <a:solidFill>
                    <a:srgbClr val="FFFF66"/>
                  </a:solidFill>
                  <a:cs typeface="Arial" charset="0"/>
                </a:rPr>
                <a:t>α</a:t>
              </a:r>
              <a:r>
                <a:rPr lang="en-US" sz="2000" dirty="0">
                  <a:solidFill>
                    <a:srgbClr val="FFFF66"/>
                  </a:solidFill>
                  <a:cs typeface="Arial" charset="0"/>
                </a:rPr>
                <a:t> </a:t>
              </a:r>
              <a:r>
                <a:rPr lang="en-US" sz="2000" dirty="0" smtClean="0">
                  <a:solidFill>
                    <a:srgbClr val="FFFF66"/>
                  </a:solidFill>
                  <a:cs typeface="Arial" charset="0"/>
                </a:rPr>
                <a:t>emission</a:t>
              </a:r>
              <a:endParaRPr lang="en-US" sz="2000" dirty="0">
                <a:solidFill>
                  <a:srgbClr val="FFFF66"/>
                </a:solidFill>
                <a:cs typeface="Arial" charset="0"/>
              </a:endParaRPr>
            </a:p>
          </p:txBody>
        </p:sp>
        <p:sp>
          <p:nvSpPr>
            <p:cNvPr id="9232" name="Oval 16"/>
            <p:cNvSpPr>
              <a:spLocks noChangeArrowheads="1"/>
            </p:cNvSpPr>
            <p:nvPr/>
          </p:nvSpPr>
          <p:spPr bwMode="auto">
            <a:xfrm>
              <a:off x="576" y="2256"/>
              <a:ext cx="1200" cy="624"/>
            </a:xfrm>
            <a:prstGeom prst="ellipse">
              <a:avLst/>
            </a:prstGeom>
            <a:noFill/>
            <a:ln w="93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9233" name="Line 17"/>
            <p:cNvSpPr>
              <a:spLocks noChangeShapeType="1"/>
            </p:cNvSpPr>
            <p:nvPr/>
          </p:nvSpPr>
          <p:spPr bwMode="auto">
            <a:xfrm>
              <a:off x="1200" y="2928"/>
              <a:ext cx="1" cy="192"/>
            </a:xfrm>
            <a:prstGeom prst="line">
              <a:avLst/>
            </a:prstGeom>
            <a:noFill/>
            <a:ln w="936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2000"/>
            </a:p>
          </p:txBody>
        </p:sp>
      </p:grp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1" y="122237"/>
            <a:ext cx="100806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Thermal &amp;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Nonthermal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Separation in Nearby Galaxies</a:t>
            </a:r>
          </a:p>
        </p:txBody>
      </p:sp>
      <p:sp>
        <p:nvSpPr>
          <p:cNvPr id="9238" name="Text Box 22"/>
          <p:cNvSpPr txBox="1">
            <a:spLocks noChangeArrowheads="1"/>
          </p:cNvSpPr>
          <p:nvPr/>
        </p:nvSpPr>
        <p:spPr bwMode="auto">
          <a:xfrm>
            <a:off x="7038975" y="1493838"/>
            <a:ext cx="2878138" cy="342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700">
                <a:solidFill>
                  <a:schemeClr val="bg1"/>
                </a:solidFill>
              </a:rPr>
              <a:t>M33: Synchrotron Sp. Index</a:t>
            </a:r>
          </a:p>
        </p:txBody>
      </p:sp>
      <p:sp useBgFill="1">
        <p:nvSpPr>
          <p:cNvPr id="7490" name="TextBox 7489"/>
          <p:cNvSpPr txBox="1"/>
          <p:nvPr/>
        </p:nvSpPr>
        <p:spPr>
          <a:xfrm>
            <a:off x="6183312" y="1646237"/>
            <a:ext cx="737702" cy="497245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de-DE" dirty="0" smtClean="0"/>
              <a:t>     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</p:txBody>
      </p:sp>
      <p:sp useBgFill="1">
        <p:nvSpPr>
          <p:cNvPr id="7491" name="TextBox 7490"/>
          <p:cNvSpPr txBox="1"/>
          <p:nvPr/>
        </p:nvSpPr>
        <p:spPr>
          <a:xfrm>
            <a:off x="6283810" y="6381610"/>
            <a:ext cx="3724096" cy="97962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de-DE" dirty="0" smtClean="0"/>
              <a:t>     </a:t>
            </a:r>
          </a:p>
          <a:p>
            <a:r>
              <a:rPr lang="de-DE" dirty="0" smtClean="0"/>
              <a:t>                                </a:t>
            </a:r>
          </a:p>
        </p:txBody>
      </p:sp>
      <p:sp>
        <p:nvSpPr>
          <p:cNvPr id="9237" name="Rectangle 21"/>
          <p:cNvSpPr>
            <a:spLocks noChangeArrowheads="1"/>
          </p:cNvSpPr>
          <p:nvPr/>
        </p:nvSpPr>
        <p:spPr bwMode="auto">
          <a:xfrm>
            <a:off x="7432675" y="6294437"/>
            <a:ext cx="2408238" cy="3286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Tabatabaei</a:t>
            </a:r>
            <a:r>
              <a:rPr lang="en-US" sz="1600" dirty="0">
                <a:solidFill>
                  <a:schemeClr val="bg1"/>
                </a:solidFill>
              </a:rPr>
              <a:t> et al.  (2007)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63512" y="2475462"/>
            <a:ext cx="7010400" cy="18589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98000"/>
              </a:lnSpc>
              <a:buClr>
                <a:srgbClr val="FFFF00"/>
              </a:buClr>
              <a:buSzPct val="113000"/>
              <a:buFont typeface="Wingdings" pitchFamily="2" charset="2"/>
              <a:buChar char="Ø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2000" dirty="0" smtClean="0">
                <a:solidFill>
                  <a:srgbClr val="FFFF66"/>
                </a:solidFill>
                <a:latin typeface="Verdana" pitchFamily="34" charset="0"/>
              </a:rPr>
              <a:t>The </a:t>
            </a:r>
            <a:r>
              <a:rPr lang="en-US" sz="2000" dirty="0">
                <a:solidFill>
                  <a:srgbClr val="FFFF66"/>
                </a:solidFill>
                <a:latin typeface="Verdana" pitchFamily="34" charset="0"/>
              </a:rPr>
              <a:t>classical method (based on radio data only): </a:t>
            </a:r>
          </a:p>
          <a:p>
            <a:pPr>
              <a:lnSpc>
                <a:spcPct val="97000"/>
              </a:lnSpc>
              <a:buClr>
                <a:srgbClr val="660066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1800" dirty="0" smtClean="0">
                <a:solidFill>
                  <a:schemeClr val="bg1"/>
                </a:solidFill>
                <a:latin typeface="Verdana" pitchFamily="34" charset="0"/>
              </a:rPr>
              <a:t>assuming </a:t>
            </a:r>
            <a:r>
              <a:rPr lang="en-US" sz="1800" dirty="0">
                <a:solidFill>
                  <a:schemeClr val="bg1"/>
                </a:solidFill>
                <a:latin typeface="Verdana" pitchFamily="34" charset="0"/>
              </a:rPr>
              <a:t>a constant </a:t>
            </a:r>
            <a:r>
              <a:rPr lang="en-US" sz="1800" dirty="0" smtClean="0">
                <a:solidFill>
                  <a:schemeClr val="bg1"/>
                </a:solidFill>
                <a:latin typeface="Verdana" pitchFamily="34" charset="0"/>
              </a:rPr>
              <a:t>synchrotron </a:t>
            </a:r>
            <a:r>
              <a:rPr lang="en-US" sz="1800" dirty="0">
                <a:solidFill>
                  <a:schemeClr val="bg1"/>
                </a:solidFill>
                <a:latin typeface="Verdana" pitchFamily="34" charset="0"/>
              </a:rPr>
              <a:t>spectral </a:t>
            </a:r>
            <a:r>
              <a:rPr lang="en-US" sz="1800" dirty="0" smtClean="0">
                <a:solidFill>
                  <a:schemeClr val="bg1"/>
                </a:solidFill>
                <a:latin typeface="Verdana" pitchFamily="34" charset="0"/>
              </a:rPr>
              <a:t>index,</a:t>
            </a:r>
            <a:endParaRPr lang="en-US" sz="1800" dirty="0">
              <a:solidFill>
                <a:schemeClr val="bg1"/>
              </a:solidFill>
              <a:latin typeface="Verdana" pitchFamily="34" charset="0"/>
            </a:endParaRPr>
          </a:p>
          <a:p>
            <a:pPr>
              <a:lnSpc>
                <a:spcPct val="97000"/>
              </a:lnSpc>
              <a:buClr>
                <a:srgbClr val="660066"/>
              </a:buClr>
              <a:buSzPct val="100000"/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endParaRPr lang="en-US" sz="800" dirty="0">
              <a:solidFill>
                <a:schemeClr val="bg1"/>
              </a:solidFill>
              <a:latin typeface="Verdana" pitchFamily="34" charset="0"/>
            </a:endParaRPr>
          </a:p>
          <a:p>
            <a:pPr>
              <a:lnSpc>
                <a:spcPct val="97000"/>
              </a:lnSpc>
              <a:buClr>
                <a:srgbClr val="2B5481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1800" dirty="0" smtClean="0">
                <a:solidFill>
                  <a:schemeClr val="bg1"/>
                </a:solidFill>
                <a:latin typeface="Verdana" pitchFamily="34" charset="0"/>
              </a:rPr>
              <a:t>good</a:t>
            </a:r>
            <a:r>
              <a:rPr lang="en-US" sz="1800" dirty="0">
                <a:solidFill>
                  <a:schemeClr val="bg1"/>
                </a:solidFill>
                <a:latin typeface="Verdana" pitchFamily="34" charset="0"/>
              </a:rPr>
              <a:t>(?) for global not local studies </a:t>
            </a:r>
            <a:endParaRPr lang="en-US" sz="1800" dirty="0" smtClean="0">
              <a:solidFill>
                <a:schemeClr val="bg1"/>
              </a:solidFill>
              <a:latin typeface="Verdana" pitchFamily="34" charset="0"/>
            </a:endParaRPr>
          </a:p>
          <a:p>
            <a:pPr>
              <a:lnSpc>
                <a:spcPct val="97000"/>
              </a:lnSpc>
              <a:buClr>
                <a:srgbClr val="2B5481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endParaRPr lang="en-US" sz="2000" dirty="0">
              <a:solidFill>
                <a:schemeClr val="bg1"/>
              </a:solidFill>
              <a:latin typeface="Verdana" pitchFamily="34" charset="0"/>
            </a:endParaRPr>
          </a:p>
          <a:p>
            <a:pPr>
              <a:lnSpc>
                <a:spcPct val="97000"/>
              </a:lnSpc>
              <a:buClr>
                <a:srgbClr val="2B5481"/>
              </a:buClr>
              <a:buSzPct val="100000"/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endParaRPr lang="en-US" sz="1400" dirty="0">
              <a:solidFill>
                <a:schemeClr val="bg1"/>
              </a:solidFill>
              <a:latin typeface="Verdana" pitchFamily="34" charset="0"/>
            </a:endParaRPr>
          </a:p>
          <a:p>
            <a:pPr>
              <a:lnSpc>
                <a:spcPct val="97000"/>
              </a:lnSpc>
              <a:buClr>
                <a:srgbClr val="FFFF00"/>
              </a:buClr>
              <a:buSzPct val="112000"/>
              <a:buFont typeface="Wingdings" pitchFamily="2" charset="2"/>
              <a:buChar char="Ø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2000" dirty="0" smtClean="0">
                <a:solidFill>
                  <a:srgbClr val="FFFF66"/>
                </a:solidFill>
                <a:latin typeface="Verdana" pitchFamily="34" charset="0"/>
              </a:rPr>
              <a:t>Methods </a:t>
            </a:r>
            <a:r>
              <a:rPr lang="en-US" sz="2000" dirty="0">
                <a:solidFill>
                  <a:srgbClr val="FFFF66"/>
                </a:solidFill>
                <a:latin typeface="Verdana" pitchFamily="34" charset="0"/>
              </a:rPr>
              <a:t>based on a thermal </a:t>
            </a:r>
            <a:r>
              <a:rPr lang="en-US" sz="2000" dirty="0" smtClean="0">
                <a:solidFill>
                  <a:srgbClr val="FFFF66"/>
                </a:solidFill>
                <a:latin typeface="Verdana" pitchFamily="34" charset="0"/>
              </a:rPr>
              <a:t>radio template :    </a:t>
            </a:r>
            <a:endParaRPr lang="en-US" sz="2000" dirty="0">
              <a:solidFill>
                <a:srgbClr val="FFFF66"/>
              </a:solidFill>
              <a:latin typeface="Verdana" pitchFamily="34" charset="0"/>
            </a:endParaRPr>
          </a:p>
        </p:txBody>
      </p:sp>
      <p:sp>
        <p:nvSpPr>
          <p:cNvPr id="9228" name="Rectangle 12"/>
          <p:cNvSpPr>
            <a:spLocks noChangeArrowheads="1"/>
          </p:cNvSpPr>
          <p:nvPr/>
        </p:nvSpPr>
        <p:spPr bwMode="auto">
          <a:xfrm>
            <a:off x="2373312" y="5256212"/>
            <a:ext cx="4206899" cy="577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sz="1600" dirty="0">
                <a:solidFill>
                  <a:schemeClr val="bg1"/>
                </a:solidFill>
                <a:latin typeface="Verdana" pitchFamily="34" charset="0"/>
              </a:rPr>
              <a:t>possible </a:t>
            </a: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</a:rPr>
              <a:t>contribution from </a:t>
            </a:r>
            <a:r>
              <a:rPr lang="en-US" sz="1600" dirty="0" err="1" smtClean="0">
                <a:solidFill>
                  <a:schemeClr val="bg1"/>
                </a:solidFill>
                <a:latin typeface="Verdana" pitchFamily="34" charset="0"/>
              </a:rPr>
              <a:t>nonthermal</a:t>
            </a: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</a:p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</a:rPr>
              <a:t>processes</a:t>
            </a:r>
            <a:endParaRPr lang="en-US" sz="16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7494" name="Rectangle 18"/>
          <p:cNvSpPr>
            <a:spLocks noChangeArrowheads="1"/>
          </p:cNvSpPr>
          <p:nvPr/>
        </p:nvSpPr>
        <p:spPr bwMode="auto">
          <a:xfrm>
            <a:off x="-22225" y="360999"/>
            <a:ext cx="9939337" cy="143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chemeClr val="bg1"/>
              </a:buClr>
              <a:buSzPct val="135000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de-DE" sz="18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SzPct val="135000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de-DE" sz="1800" dirty="0" smtClean="0">
                <a:solidFill>
                  <a:schemeClr val="bg1"/>
                </a:solidFill>
              </a:rPr>
              <a:t>      </a:t>
            </a:r>
            <a:r>
              <a:rPr lang="de-DE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TRT Separation Technique:</a:t>
            </a:r>
            <a:r>
              <a:rPr lang="de-DE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de-DE" sz="20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buClr>
                <a:schemeClr val="bg1"/>
              </a:buClr>
              <a:buSzPct val="135000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de-DE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Synchrotron spectral index varies in the disk as CREs experience various energy losses </a:t>
            </a:r>
          </a:p>
          <a:p>
            <a:pPr algn="ctr">
              <a:buClr>
                <a:schemeClr val="bg1"/>
              </a:buClr>
              <a:buSzPct val="135000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da-DK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(Tabatabaei et al. 2007&amp; 2013)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7359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866262" y="884237"/>
            <a:ext cx="2793050" cy="323488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tabLst>
                <a:tab pos="723900" algn="l"/>
                <a:tab pos="1447800" algn="l"/>
                <a:tab pos="2171700" algn="l"/>
              </a:tabLst>
            </a:pPr>
            <a:r>
              <a:rPr lang="en-US" sz="1600" dirty="0" smtClean="0">
                <a:solidFill>
                  <a:schemeClr val="bg1"/>
                </a:solidFill>
              </a:rPr>
              <a:t>20cm Synchrotron Emission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" y="122237"/>
            <a:ext cx="100806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What does shape the extended synchrotron emission?</a:t>
            </a:r>
          </a:p>
        </p:txBody>
      </p:sp>
      <p:pic>
        <p:nvPicPr>
          <p:cNvPr id="15" name="Picture 14" descr="Screenshot-1.png"/>
          <p:cNvPicPr>
            <a:picLocks noChangeAspect="1"/>
          </p:cNvPicPr>
          <p:nvPr/>
        </p:nvPicPr>
        <p:blipFill>
          <a:blip r:embed="rId2" cstate="print"/>
          <a:srcRect l="27188" t="16250" r="31875" b="11250"/>
          <a:stretch>
            <a:fillRect/>
          </a:stretch>
        </p:blipFill>
        <p:spPr>
          <a:xfrm>
            <a:off x="4936273" y="1276210"/>
            <a:ext cx="3433835" cy="456102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696912" y="6400924"/>
            <a:ext cx="8991600" cy="664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de-DE" sz="18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Extended synchrotron emission </a:t>
            </a:r>
            <a:r>
              <a:rPr lang="de-DE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follows</a:t>
            </a:r>
            <a:r>
              <a:rPr lang="de-DE" sz="18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the polarized emission or </a:t>
            </a:r>
            <a:r>
              <a:rPr lang="de-DE" sz="20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 ordered magnetic field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4964112" y="865549"/>
            <a:ext cx="3429442" cy="323488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tabLst>
                <a:tab pos="723900" algn="l"/>
                <a:tab pos="1447800" algn="l"/>
                <a:tab pos="2171700" algn="l"/>
              </a:tabLst>
            </a:pPr>
            <a:r>
              <a:rPr lang="en-US" sz="1600" dirty="0" smtClean="0">
                <a:solidFill>
                  <a:schemeClr val="bg1"/>
                </a:solidFill>
              </a:rPr>
              <a:t>3.5cm Linearly Polarized Emission 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ext Box 1029"/>
          <p:cNvSpPr txBox="1">
            <a:spLocks noChangeArrowheads="1"/>
          </p:cNvSpPr>
          <p:nvPr/>
        </p:nvSpPr>
        <p:spPr bwMode="auto">
          <a:xfrm>
            <a:off x="6756698" y="5988775"/>
            <a:ext cx="1941214" cy="305662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0">
              <a:lnSpc>
                <a:spcPct val="98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en-US" sz="1400" dirty="0" err="1" smtClean="0">
                <a:solidFill>
                  <a:schemeClr val="bg1"/>
                </a:solidFill>
              </a:rPr>
              <a:t>Tabatabaei</a:t>
            </a:r>
            <a:r>
              <a:rPr lang="en-US" sz="1400" dirty="0" smtClean="0">
                <a:solidFill>
                  <a:schemeClr val="bg1"/>
                </a:solidFill>
              </a:rPr>
              <a:t> et </a:t>
            </a:r>
            <a:r>
              <a:rPr lang="en-US" sz="1400" dirty="0">
                <a:solidFill>
                  <a:schemeClr val="bg1"/>
                </a:solidFill>
              </a:rPr>
              <a:t>al. </a:t>
            </a:r>
            <a:r>
              <a:rPr lang="en-US" sz="1400" dirty="0" smtClean="0">
                <a:solidFill>
                  <a:schemeClr val="bg1"/>
                </a:solidFill>
              </a:rPr>
              <a:t>2008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1" name="Picture 10" descr="Screenshot-20.png"/>
          <p:cNvPicPr>
            <a:picLocks noChangeAspect="1"/>
          </p:cNvPicPr>
          <p:nvPr/>
        </p:nvPicPr>
        <p:blipFill>
          <a:blip r:embed="rId3" cstate="print"/>
          <a:srcRect l="27188" t="22500" r="34688" b="10000"/>
          <a:stretch>
            <a:fillRect/>
          </a:stretch>
        </p:blipFill>
        <p:spPr>
          <a:xfrm>
            <a:off x="1429742" y="1271944"/>
            <a:ext cx="3458170" cy="459211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0" name="Picture 9" descr="Screenshot-19.png"/>
          <p:cNvPicPr>
            <a:picLocks noChangeAspect="1"/>
          </p:cNvPicPr>
          <p:nvPr/>
        </p:nvPicPr>
        <p:blipFill>
          <a:blip r:embed="rId4" cstate="print"/>
          <a:srcRect l="22500" t="20000" r="39375" b="13750"/>
          <a:stretch>
            <a:fillRect/>
          </a:stretch>
        </p:blipFill>
        <p:spPr>
          <a:xfrm>
            <a:off x="1429651" y="1330159"/>
            <a:ext cx="3458261" cy="450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4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837408" y="1055325"/>
            <a:ext cx="2850758" cy="323488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tabLst>
                <a:tab pos="723900" algn="l"/>
                <a:tab pos="1447800" algn="l"/>
                <a:tab pos="2171700" algn="l"/>
              </a:tabLst>
            </a:pPr>
            <a:r>
              <a:rPr lang="en-US" sz="1600" dirty="0" smtClean="0">
                <a:solidFill>
                  <a:schemeClr val="bg1"/>
                </a:solidFill>
              </a:rPr>
              <a:t>3.5cm Synchrotron Emission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" y="122237"/>
            <a:ext cx="100806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Weaker correlation between ordered B and short-wavelength synchrotron emission?</a:t>
            </a:r>
          </a:p>
        </p:txBody>
      </p:sp>
      <p:pic>
        <p:nvPicPr>
          <p:cNvPr id="15" name="Picture 14" descr="Screenshot-1.png"/>
          <p:cNvPicPr>
            <a:picLocks noChangeAspect="1"/>
          </p:cNvPicPr>
          <p:nvPr/>
        </p:nvPicPr>
        <p:blipFill>
          <a:blip r:embed="rId2" cstate="print"/>
          <a:srcRect l="27188" t="16250" r="31875" b="11250"/>
          <a:stretch>
            <a:fillRect/>
          </a:stretch>
        </p:blipFill>
        <p:spPr>
          <a:xfrm>
            <a:off x="4936273" y="1447298"/>
            <a:ext cx="3433835" cy="456102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4964112" y="1036637"/>
            <a:ext cx="3429442" cy="323488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tabLst>
                <a:tab pos="723900" algn="l"/>
                <a:tab pos="1447800" algn="l"/>
                <a:tab pos="2171700" algn="l"/>
              </a:tabLst>
            </a:pPr>
            <a:r>
              <a:rPr lang="en-US" sz="1600" dirty="0" smtClean="0">
                <a:solidFill>
                  <a:schemeClr val="bg1"/>
                </a:solidFill>
              </a:rPr>
              <a:t>3.5cm Linearly Polarized Emission  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2" name="Picture 11" descr="Screenshot-1.png"/>
          <p:cNvPicPr>
            <a:picLocks noChangeAspect="1"/>
          </p:cNvPicPr>
          <p:nvPr/>
        </p:nvPicPr>
        <p:blipFill>
          <a:blip r:embed="rId3" cstate="print"/>
          <a:srcRect l="22500" t="21250" r="40313" b="13750"/>
          <a:stretch>
            <a:fillRect/>
          </a:stretch>
        </p:blipFill>
        <p:spPr>
          <a:xfrm>
            <a:off x="1405924" y="1451567"/>
            <a:ext cx="3481988" cy="4564685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  <p:pic>
        <p:nvPicPr>
          <p:cNvPr id="13" name="Picture 12" descr="Screenshot-18.png"/>
          <p:cNvPicPr>
            <a:picLocks noChangeAspect="1"/>
          </p:cNvPicPr>
          <p:nvPr/>
        </p:nvPicPr>
        <p:blipFill>
          <a:blip r:embed="rId4" cstate="print"/>
          <a:srcRect l="22500" t="23125" r="40313" b="11875"/>
          <a:stretch>
            <a:fillRect/>
          </a:stretch>
        </p:blipFill>
        <p:spPr>
          <a:xfrm>
            <a:off x="1405924" y="1451567"/>
            <a:ext cx="3481988" cy="456468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77912" y="6294437"/>
            <a:ext cx="8077200" cy="664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de-DE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Synchrotron emission traces higher energy CREs close to their birthpalce at shorter wavelengths </a:t>
            </a:r>
          </a:p>
        </p:txBody>
      </p:sp>
    </p:spTree>
    <p:extLst>
      <p:ext uri="{BB962C8B-B14F-4D97-AF65-F5344CB8AC3E}">
        <p14:creationId xmlns:p14="http://schemas.microsoft.com/office/powerpoint/2010/main" val="126852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72" name="Text Box 8"/>
          <p:cNvSpPr txBox="1">
            <a:spLocks noChangeArrowheads="1"/>
          </p:cNvSpPr>
          <p:nvPr/>
        </p:nvSpPr>
        <p:spPr bwMode="auto">
          <a:xfrm>
            <a:off x="1981199" y="122237"/>
            <a:ext cx="6869113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600" dirty="0" smtClean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Radio-IR Correlation: Large Surveys</a:t>
            </a:r>
          </a:p>
        </p:txBody>
      </p:sp>
      <p:sp>
        <p:nvSpPr>
          <p:cNvPr id="6" name="TextBox 5"/>
          <p:cNvSpPr txBox="1"/>
          <p:nvPr/>
        </p:nvSpPr>
        <p:spPr>
          <a:xfrm rot="-5400000">
            <a:off x="588087" y="4051692"/>
            <a:ext cx="2329869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 cm Radio  </a:t>
            </a:r>
            <a:endParaRPr lang="de-DE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11112" y="655637"/>
            <a:ext cx="10044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3"/>
          <p:cNvPicPr>
            <a:picLocks noChangeArrowheads="1"/>
          </p:cNvPicPr>
          <p:nvPr/>
        </p:nvPicPr>
        <p:blipFill>
          <a:blip r:embed="rId3" cstate="print">
            <a:lum bright="-18000" contrast="36000"/>
          </a:blip>
          <a:srcRect l="-1728" t="-7033" r="-8641"/>
          <a:stretch>
            <a:fillRect/>
          </a:stretch>
        </p:blipFill>
        <p:spPr bwMode="auto">
          <a:xfrm>
            <a:off x="2601912" y="1482043"/>
            <a:ext cx="5022207" cy="5343756"/>
          </a:xfrm>
          <a:prstGeom prst="rect">
            <a:avLst/>
          </a:prstGeom>
          <a:solidFill>
            <a:schemeClr val="bg1"/>
          </a:solidFill>
          <a:ln w="63500">
            <a:noFill/>
            <a:round/>
            <a:headEnd/>
            <a:tailEnd/>
          </a:ln>
          <a:effectLst>
            <a:innerShdw blurRad="114300">
              <a:prstClr val="black"/>
            </a:innerShdw>
          </a:effectLst>
        </p:spPr>
      </p:pic>
      <p:sp>
        <p:nvSpPr>
          <p:cNvPr id="2" name="Rectangle 1"/>
          <p:cNvSpPr/>
          <p:nvPr/>
        </p:nvSpPr>
        <p:spPr>
          <a:xfrm>
            <a:off x="2068512" y="905612"/>
            <a:ext cx="7396162" cy="40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22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 linear </a:t>
            </a:r>
            <a:r>
              <a:rPr lang="en-US" sz="22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correlation </a:t>
            </a:r>
            <a:r>
              <a:rPr lang="en-US" sz="22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over 4 orders of Mag.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430712" y="5456237"/>
            <a:ext cx="2590800" cy="4572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IRAS 2Jy Sample</a:t>
            </a:r>
          </a:p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 flipV="1">
            <a:off x="1738490" y="2376968"/>
            <a:ext cx="14532" cy="86946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15912" y="7056437"/>
            <a:ext cx="5638800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Yun et al. (2001)</a:t>
            </a:r>
          </a:p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7846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-65088" y="122237"/>
            <a:ext cx="10134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Magnetic Field -</a:t>
            </a:r>
            <a:r>
              <a:rPr kumimoji="0" lang="de-DE" sz="2800" b="0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 </a:t>
            </a: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SFR</a:t>
            </a:r>
            <a:r>
              <a:rPr kumimoji="0" lang="de-DE" sz="2800" b="0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 Dependency in a Virgo-cluster </a:t>
            </a:r>
            <a:r>
              <a:rPr lang="de-DE" sz="2800" kern="0" dirty="0" smtClean="0">
                <a:solidFill>
                  <a:srgbClr val="FFFF00"/>
                </a:solidFill>
              </a:rPr>
              <a:t>G</a:t>
            </a:r>
            <a:r>
              <a:rPr kumimoji="0" lang="de-DE" sz="2800" b="0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alaxy: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800" kern="0" dirty="0" smtClean="0">
                <a:solidFill>
                  <a:srgbClr val="FFFF00"/>
                </a:solidFill>
              </a:rPr>
              <a:t>E</a:t>
            </a:r>
            <a:r>
              <a:rPr kumimoji="0" lang="de-DE" sz="2800" b="0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ffect of Environment 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5912" y="5437738"/>
            <a:ext cx="5943600" cy="1466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Shear, compression of the turbulent field due to tidal forces, ram pressure:</a:t>
            </a:r>
          </a:p>
          <a:p>
            <a:endParaRPr lang="de-DE" sz="8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/>
              <a:buChar char="à"/>
            </a:pPr>
            <a:r>
              <a:rPr lang="de-DE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 anisotropic turbulent field ~ordered field</a:t>
            </a:r>
          </a:p>
          <a:p>
            <a:pPr>
              <a:buFont typeface="Wingdings"/>
              <a:buChar char="à"/>
            </a:pPr>
            <a:endParaRPr lang="de-DE" sz="8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  <a:sym typeface="Wingdings" pitchFamily="2" charset="2"/>
            </a:endParaRPr>
          </a:p>
          <a:p>
            <a:pPr>
              <a:buFont typeface="Wingdings"/>
              <a:buChar char="à"/>
            </a:pPr>
            <a:r>
              <a:rPr lang="de-DE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 steepening of the B_tur-SFR relation</a:t>
            </a:r>
            <a:endParaRPr lang="de-DE" sz="20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lum bright="-42000" contrast="54000"/>
          </a:blip>
          <a:srcRect l="23192" t="15000" r="16164" b="7500"/>
          <a:stretch>
            <a:fillRect/>
          </a:stretch>
        </p:blipFill>
        <p:spPr bwMode="auto">
          <a:xfrm>
            <a:off x="4964112" y="1417637"/>
            <a:ext cx="4813194" cy="3458261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586306" y="1686990"/>
            <a:ext cx="184731" cy="26404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endParaRPr lang="en-US" sz="1200" dirty="0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7186506" y="4008437"/>
            <a:ext cx="2209800" cy="33579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0">
              <a:lnSpc>
                <a:spcPct val="98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de-DE" sz="1600" dirty="0" smtClean="0"/>
              <a:t>Chyẑy  (2008)</a:t>
            </a:r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>
            <a:off x="2220912" y="1036637"/>
            <a:ext cx="6400799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  <a:buSzPct val="100000"/>
            </a:pP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NGC4254: similar to NGC6946 in B &amp; SF</a:t>
            </a: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6335712" y="5456237"/>
          <a:ext cx="328083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32" name="Equation" r:id="rId4" imgW="1968480" imgH="228600" progId="Equation.3">
                  <p:embed/>
                </p:oleObj>
              </mc:Choice>
              <mc:Fallback>
                <p:oleObj name="Equation" r:id="rId4" imgW="1968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5712" y="5456237"/>
                        <a:ext cx="3280833" cy="381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/>
          <p:nvPr/>
        </p:nvSpPr>
        <p:spPr>
          <a:xfrm>
            <a:off x="6564313" y="5001472"/>
            <a:ext cx="3124199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  <a:buSzPct val="100000"/>
            </a:pP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Turbulent B - SFR:</a:t>
            </a:r>
          </a:p>
        </p:txBody>
      </p:sp>
      <p:graphicFrame>
        <p:nvGraphicFramePr>
          <p:cNvPr id="3081" name="Object 9"/>
          <p:cNvGraphicFramePr>
            <a:graphicFrameLocks noChangeAspect="1"/>
          </p:cNvGraphicFramePr>
          <p:nvPr/>
        </p:nvGraphicFramePr>
        <p:xfrm>
          <a:off x="6505575" y="6599237"/>
          <a:ext cx="3259137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33" name="Equation" r:id="rId6" imgW="1955520" imgH="228600" progId="Equation.3">
                  <p:embed/>
                </p:oleObj>
              </mc:Choice>
              <mc:Fallback>
                <p:oleObj name="Equation" r:id="rId6" imgW="19555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5575" y="6599237"/>
                        <a:ext cx="3259137" cy="381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6792913" y="6218237"/>
            <a:ext cx="2590799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  <a:buSzPct val="100000"/>
            </a:pP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Total B - SFR:</a:t>
            </a:r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8" cstate="print"/>
          <a:srcRect l="57417" t="23750" r="5903" b="23000"/>
          <a:stretch>
            <a:fillRect/>
          </a:stretch>
        </p:blipFill>
        <p:spPr bwMode="auto">
          <a:xfrm>
            <a:off x="239712" y="1418735"/>
            <a:ext cx="4199760" cy="3427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861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" y="122237"/>
            <a:ext cx="100806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Thermal &amp;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Nonthermal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Separation in Nearby Galaxies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49312" y="6419800"/>
            <a:ext cx="8697912" cy="865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de-DE" sz="18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Synchrotron emission:  north/south assymetry</a:t>
            </a:r>
            <a:r>
              <a:rPr lang="de-DE" sz="18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 interaction feedback?</a:t>
            </a:r>
          </a:p>
          <a:p>
            <a:pPr>
              <a:buFont typeface="Courier New" pitchFamily="49" charset="0"/>
              <a:buChar char="o"/>
            </a:pPr>
            <a:r>
              <a:rPr lang="de-DE" sz="18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>
              <a:buFont typeface="Courier New" pitchFamily="49" charset="0"/>
              <a:buChar char="o"/>
            </a:pPr>
            <a:r>
              <a:rPr lang="de-DE" sz="18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-Thermal emission:   SF regions  &amp; Diffuse  ionized gas</a:t>
            </a:r>
            <a:endParaRPr lang="en-US" sz="1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175571" y="1874837"/>
            <a:ext cx="1026541" cy="323488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tabLst>
                <a:tab pos="723900" algn="l"/>
                <a:tab pos="1447800" algn="l"/>
              </a:tabLst>
            </a:pPr>
            <a:r>
              <a:rPr lang="en-US" sz="1600" dirty="0" smtClean="0">
                <a:solidFill>
                  <a:schemeClr val="bg1"/>
                </a:solidFill>
              </a:rPr>
              <a:t>Free-free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5878512" y="1874837"/>
            <a:ext cx="1345538" cy="323488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tabLst>
                <a:tab pos="723900" algn="l"/>
                <a:tab pos="1447800" algn="l"/>
                <a:tab pos="2171700" algn="l"/>
              </a:tabLst>
            </a:pPr>
            <a:r>
              <a:rPr lang="en-US" sz="1600" dirty="0">
                <a:solidFill>
                  <a:schemeClr val="bg1"/>
                </a:solidFill>
              </a:rPr>
              <a:t>Synchrotron </a:t>
            </a:r>
          </a:p>
        </p:txBody>
      </p:sp>
      <p:pic>
        <p:nvPicPr>
          <p:cNvPr id="10" name="Picture 9" descr="Screenshot.png"/>
          <p:cNvPicPr>
            <a:picLocks noChangeAspect="1"/>
          </p:cNvPicPr>
          <p:nvPr/>
        </p:nvPicPr>
        <p:blipFill>
          <a:blip r:embed="rId2" cstate="print"/>
          <a:srcRect l="53531" t="33125" r="15938" b="12500"/>
          <a:stretch>
            <a:fillRect/>
          </a:stretch>
        </p:blipFill>
        <p:spPr>
          <a:xfrm>
            <a:off x="2068512" y="2254006"/>
            <a:ext cx="2977872" cy="397764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 descr="Screenshot.png"/>
          <p:cNvPicPr>
            <a:picLocks noChangeAspect="1"/>
          </p:cNvPicPr>
          <p:nvPr/>
        </p:nvPicPr>
        <p:blipFill>
          <a:blip r:embed="rId2" cstate="print"/>
          <a:srcRect l="20250" t="33125" r="49219" b="12500"/>
          <a:stretch>
            <a:fillRect/>
          </a:stretch>
        </p:blipFill>
        <p:spPr>
          <a:xfrm>
            <a:off x="5116512" y="2254006"/>
            <a:ext cx="2977872" cy="397764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141287" y="350837"/>
            <a:ext cx="9939337" cy="203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chemeClr val="bg1"/>
              </a:buClr>
              <a:buSzPct val="135000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de-DE" sz="18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SzPct val="135000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de-DE" sz="1800" dirty="0" smtClean="0">
                <a:solidFill>
                  <a:schemeClr val="bg1"/>
                </a:solidFill>
              </a:rPr>
              <a:t>      </a:t>
            </a:r>
            <a:r>
              <a:rPr lang="de-DE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TRT Separation Technique:</a:t>
            </a:r>
            <a:r>
              <a:rPr lang="de-DE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de-DE" sz="20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buClr>
                <a:schemeClr val="bg1"/>
              </a:buClr>
              <a:buSzPct val="135000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de-DE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Synchrotron spectral index varies in the disk </a:t>
            </a:r>
          </a:p>
          <a:p>
            <a:pPr algn="ctr">
              <a:buClr>
                <a:schemeClr val="bg1"/>
              </a:buClr>
              <a:buSzPct val="135000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de-DE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as CREs experience various energy losses </a:t>
            </a:r>
          </a:p>
          <a:p>
            <a:pPr algn="ctr">
              <a:buClr>
                <a:schemeClr val="bg1"/>
              </a:buClr>
              <a:buSzPct val="135000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da-DK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(Tabatabaei et al. 2007&amp; 2013)</a:t>
            </a:r>
          </a:p>
          <a:p>
            <a:pPr algn="ctr">
              <a:buClr>
                <a:schemeClr val="bg1"/>
              </a:buClr>
              <a:buSzPct val="135000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de-DE" sz="20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buClr>
                <a:schemeClr val="bg1"/>
              </a:buClr>
              <a:buSzPct val="135000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91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87312" y="122237"/>
            <a:ext cx="100806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hangingPunct="1">
              <a:lnSpc>
                <a:spcPct val="100000"/>
              </a:lnSpc>
              <a:spcBef>
                <a:spcPct val="50000"/>
              </a:spcBef>
              <a:buClrTx/>
              <a:buSzTx/>
            </a:pP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NGC6946: Symphony of  ‘Magnetic Arms‘ and Giant HII Regions </a:t>
            </a: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1001712" y="1951037"/>
            <a:ext cx="4191000" cy="349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8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</a:t>
            </a:r>
            <a:r>
              <a:rPr lang="el-GR" sz="18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α</a:t>
            </a:r>
            <a:r>
              <a:rPr lang="de-DE" sz="18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image with 6cm PI-contours </a:t>
            </a:r>
            <a:endParaRPr lang="en-GB" sz="18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Text Box 1029"/>
          <p:cNvSpPr txBox="1">
            <a:spLocks noChangeArrowheads="1"/>
          </p:cNvSpPr>
          <p:nvPr/>
        </p:nvSpPr>
        <p:spPr bwMode="auto">
          <a:xfrm>
            <a:off x="2634887" y="5075237"/>
            <a:ext cx="1962695" cy="305662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0">
              <a:lnSpc>
                <a:spcPct val="98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en-US" sz="1400" dirty="0" smtClean="0">
                <a:solidFill>
                  <a:schemeClr val="bg1"/>
                </a:solidFill>
              </a:rPr>
              <a:t>Beck et </a:t>
            </a:r>
            <a:r>
              <a:rPr lang="en-US" sz="1400" dirty="0">
                <a:solidFill>
                  <a:schemeClr val="bg1"/>
                </a:solidFill>
              </a:rPr>
              <a:t>al. </a:t>
            </a:r>
            <a:r>
              <a:rPr lang="en-US" sz="1400" dirty="0" smtClean="0">
                <a:solidFill>
                  <a:schemeClr val="bg1"/>
                </a:solidFill>
              </a:rPr>
              <a:t>1996, 2007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/>
          <a:srcRect l="41113" t="28750" r="37950" b="43750"/>
          <a:stretch>
            <a:fillRect/>
          </a:stretch>
        </p:blipFill>
        <p:spPr bwMode="auto">
          <a:xfrm>
            <a:off x="1077912" y="2343619"/>
            <a:ext cx="3595870" cy="265541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11" name="Group 10"/>
          <p:cNvGrpSpPr/>
          <p:nvPr/>
        </p:nvGrpSpPr>
        <p:grpSpPr>
          <a:xfrm>
            <a:off x="239712" y="838250"/>
            <a:ext cx="9677400" cy="6293881"/>
            <a:chOff x="239712" y="838250"/>
            <a:chExt cx="9677400" cy="6293881"/>
          </a:xfrm>
        </p:grpSpPr>
        <p:sp>
          <p:nvSpPr>
            <p:cNvPr id="14351" name="Text Box 22"/>
            <p:cNvSpPr txBox="1">
              <a:spLocks noChangeArrowheads="1"/>
            </p:cNvSpPr>
            <p:nvPr/>
          </p:nvSpPr>
          <p:spPr bwMode="auto">
            <a:xfrm>
              <a:off x="6259512" y="838250"/>
              <a:ext cx="3124200" cy="3356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700" dirty="0" smtClean="0">
                  <a:solidFill>
                    <a:schemeClr val="bg1"/>
                  </a:solidFill>
                  <a:cs typeface="Arial" charset="0"/>
                </a:rPr>
                <a:t>20cm Synchrotron Emission</a:t>
              </a:r>
              <a:endParaRPr lang="en-GB" sz="1700" dirty="0">
                <a:solidFill>
                  <a:schemeClr val="bg1"/>
                </a:solidFill>
              </a:endParaRPr>
            </a:p>
          </p:txBody>
        </p:sp>
        <p:pic>
          <p:nvPicPr>
            <p:cNvPr id="7885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37599" t="33125" r="45681" b="31875"/>
            <a:stretch>
              <a:fillRect/>
            </a:stretch>
          </p:blipFill>
          <p:spPr bwMode="auto">
            <a:xfrm>
              <a:off x="5500920" y="1173187"/>
              <a:ext cx="4416192" cy="519745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239712" y="5608637"/>
              <a:ext cx="5334000" cy="15234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Font typeface="Courier New" pitchFamily="49" charset="0"/>
                <a:buChar char="o"/>
              </a:pPr>
              <a:r>
                <a:rPr lang="de-DE" sz="2000" dirty="0" smtClean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The magnetic arms are filld with bright-extended synchrotron emission.</a:t>
              </a:r>
            </a:p>
            <a:p>
              <a:pPr>
                <a:buFont typeface="Courier New" pitchFamily="49" charset="0"/>
                <a:buChar char="o"/>
              </a:pPr>
              <a:endParaRPr lang="de-DE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>
                <a:buFont typeface="Courier New" pitchFamily="49" charset="0"/>
                <a:buChar char="o"/>
              </a:pPr>
              <a:r>
                <a:rPr lang="de-DE" sz="2000" dirty="0" smtClean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  <a:sym typeface="Wingdings" pitchFamily="2" charset="2"/>
                </a:rPr>
                <a:t> Intense synchrotron energy loss along the magnetic arms</a:t>
              </a:r>
              <a:endParaRPr lang="de-DE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31" name="Text Box 1029"/>
            <p:cNvSpPr txBox="1">
              <a:spLocks noChangeArrowheads="1"/>
            </p:cNvSpPr>
            <p:nvPr/>
          </p:nvSpPr>
          <p:spPr bwMode="auto">
            <a:xfrm>
              <a:off x="7725817" y="6445975"/>
              <a:ext cx="1941214" cy="30566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eaLnBrk="0">
                <a:lnSpc>
                  <a:spcPct val="98000"/>
                </a:lnSpc>
                <a:tabLst>
                  <a:tab pos="723900" algn="l"/>
                  <a:tab pos="1447800" algn="l"/>
                  <a:tab pos="2171700" algn="l"/>
                </a:tabLst>
              </a:pPr>
              <a:r>
                <a:rPr lang="en-US" sz="1400" dirty="0" err="1" smtClean="0">
                  <a:solidFill>
                    <a:schemeClr val="bg1"/>
                  </a:solidFill>
                </a:rPr>
                <a:t>Tabatabaei</a:t>
              </a:r>
              <a:r>
                <a:rPr lang="en-US" sz="1400" dirty="0" smtClean="0">
                  <a:solidFill>
                    <a:schemeClr val="bg1"/>
                  </a:solidFill>
                </a:rPr>
                <a:t> et </a:t>
              </a:r>
              <a:r>
                <a:rPr lang="en-US" sz="1400" dirty="0">
                  <a:solidFill>
                    <a:schemeClr val="bg1"/>
                  </a:solidFill>
                </a:rPr>
                <a:t>al. </a:t>
              </a:r>
              <a:r>
                <a:rPr lang="en-US" sz="1400" dirty="0" smtClean="0">
                  <a:solidFill>
                    <a:schemeClr val="bg1"/>
                  </a:solidFill>
                </a:rPr>
                <a:t>2013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75816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2"/>
          <p:cNvSpPr txBox="1">
            <a:spLocks noChangeArrowheads="1"/>
          </p:cNvSpPr>
          <p:nvPr/>
        </p:nvSpPr>
        <p:spPr bwMode="auto">
          <a:xfrm>
            <a:off x="1535112" y="3291832"/>
            <a:ext cx="1981200" cy="335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GB" sz="1700" dirty="0">
              <a:solidFill>
                <a:schemeClr val="bg1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" y="122237"/>
            <a:ext cx="100806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de-DE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NGC6946: How the CRE Energy Index Varies? </a:t>
            </a:r>
            <a:endParaRPr lang="en-US" sz="24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Screenshot.png"/>
          <p:cNvPicPr>
            <a:picLocks noChangeAspect="1"/>
          </p:cNvPicPr>
          <p:nvPr/>
        </p:nvPicPr>
        <p:blipFill>
          <a:blip r:embed="rId4" cstate="print"/>
          <a:srcRect l="30844" t="20375" r="8437" b="13125"/>
          <a:stretch>
            <a:fillRect/>
          </a:stretch>
        </p:blipFill>
        <p:spPr>
          <a:xfrm>
            <a:off x="3278518" y="960437"/>
            <a:ext cx="5923122" cy="4864608"/>
          </a:xfrm>
          <a:prstGeom prst="rect">
            <a:avLst/>
          </a:prstGeom>
        </p:spPr>
      </p:pic>
      <p:pic>
        <p:nvPicPr>
          <p:cNvPr id="30721" name="Picture 1"/>
          <p:cNvPicPr preferRelativeResize="0">
            <a:picLocks noChangeArrowheads="1"/>
          </p:cNvPicPr>
          <p:nvPr/>
        </p:nvPicPr>
        <p:blipFill>
          <a:blip r:embed="rId5" cstate="print"/>
          <a:srcRect l="40972" t="15000" r="37037" b="52875"/>
          <a:stretch>
            <a:fillRect/>
          </a:stretch>
        </p:blipFill>
        <p:spPr bwMode="auto">
          <a:xfrm>
            <a:off x="3287712" y="960438"/>
            <a:ext cx="5894136" cy="484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/>
          <p:cNvPicPr preferRelativeResize="0">
            <a:picLocks noChangeArrowheads="1"/>
          </p:cNvPicPr>
          <p:nvPr/>
        </p:nvPicPr>
        <p:blipFill>
          <a:blip r:embed="rId5" cstate="print"/>
          <a:srcRect l="40972" t="58250" r="37037" b="9500"/>
          <a:stretch>
            <a:fillRect/>
          </a:stretch>
        </p:blipFill>
        <p:spPr bwMode="auto">
          <a:xfrm>
            <a:off x="3279994" y="979757"/>
            <a:ext cx="5951318" cy="4857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1"/>
          <p:cNvSpPr>
            <a:spLocks noChangeArrowheads="1"/>
          </p:cNvSpPr>
          <p:nvPr/>
        </p:nvSpPr>
        <p:spPr bwMode="auto">
          <a:xfrm>
            <a:off x="6945312" y="5913437"/>
            <a:ext cx="2260234" cy="32130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Tabatabaei</a:t>
            </a:r>
            <a:r>
              <a:rPr lang="en-US" sz="1600" dirty="0">
                <a:solidFill>
                  <a:schemeClr val="bg1"/>
                </a:solidFill>
              </a:rPr>
              <a:t> et al.  </a:t>
            </a:r>
            <a:r>
              <a:rPr lang="en-US" sz="1600" dirty="0" smtClean="0">
                <a:solidFill>
                  <a:schemeClr val="bg1"/>
                </a:solidFill>
              </a:rPr>
              <a:t>2013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0712" y="5989637"/>
            <a:ext cx="8382000" cy="1380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Mean sync. spectral index ~0.8</a:t>
            </a:r>
          </a:p>
          <a:p>
            <a:pPr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de-DE" sz="18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Steep spectrum along the magnetic arms</a:t>
            </a:r>
            <a:endParaRPr lang="en-US" sz="18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Flat sync. spectrum in giant SF </a:t>
            </a:r>
          </a:p>
          <a:p>
            <a:pPr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de-DE" sz="18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Energy loss of CREs propagating away from SF</a:t>
            </a:r>
            <a:endParaRPr lang="en-US" sz="18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chemeClr val="bg1"/>
              </a:buClr>
              <a:buSzPct val="100000"/>
              <a:buFont typeface="Arial" pitchFamily="34" charset="0"/>
              <a:buChar char="•"/>
            </a:pPr>
            <a:endParaRPr lang="en-US" sz="18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73712" y="579437"/>
            <a:ext cx="1074333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solidFill>
                  <a:schemeClr val="bg1"/>
                </a:solidFill>
              </a:rPr>
              <a:t>α</a:t>
            </a:r>
            <a:r>
              <a:rPr lang="de-DE" sz="2000" dirty="0" smtClean="0">
                <a:solidFill>
                  <a:schemeClr val="bg1"/>
                </a:solidFill>
              </a:rPr>
              <a:t>_sync </a:t>
            </a:r>
            <a:endParaRPr lang="en-US" sz="2000" dirty="0">
              <a:solidFill>
                <a:schemeClr val="bg1"/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635001" y="1341438"/>
          <a:ext cx="1662111" cy="562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17" name="Equation" r:id="rId6" imgW="787320" imgH="266400" progId="Equation.3">
                  <p:embed/>
                </p:oleObj>
              </mc:Choice>
              <mc:Fallback>
                <p:oleObj name="Equation" r:id="rId6" imgW="78732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01" y="1341438"/>
                        <a:ext cx="1662111" cy="56283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54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34187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" y="122237"/>
            <a:ext cx="100806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de-DE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NGC6946: Magnetic Field Strength</a:t>
            </a:r>
            <a:endParaRPr lang="en-US" sz="24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48356" y="1648672"/>
            <a:ext cx="2980752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Total B (I_sync, </a:t>
            </a:r>
            <a:r>
              <a:rPr lang="el-GR" sz="2000" dirty="0" smtClean="0">
                <a:solidFill>
                  <a:schemeClr val="bg1"/>
                </a:solidFill>
              </a:rPr>
              <a:t>α</a:t>
            </a:r>
            <a:r>
              <a:rPr lang="de-DE" sz="2000" dirty="0" smtClean="0">
                <a:solidFill>
                  <a:schemeClr val="bg1"/>
                </a:solidFill>
              </a:rPr>
              <a:t>_sync) 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33734" t="15000" r="22489" b="8750"/>
          <a:stretch>
            <a:fillRect/>
          </a:stretch>
        </p:blipFill>
        <p:spPr bwMode="auto">
          <a:xfrm>
            <a:off x="254999" y="2101002"/>
            <a:ext cx="4556713" cy="446227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grpSp>
        <p:nvGrpSpPr>
          <p:cNvPr id="2" name="Group 7"/>
          <p:cNvGrpSpPr/>
          <p:nvPr/>
        </p:nvGrpSpPr>
        <p:grpSpPr>
          <a:xfrm>
            <a:off x="5062540" y="1724872"/>
            <a:ext cx="4625972" cy="4838402"/>
            <a:chOff x="5062540" y="1346307"/>
            <a:chExt cx="4625972" cy="4838402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33734" t="15000" r="22489" b="8750"/>
            <a:stretch>
              <a:fillRect/>
            </a:stretch>
          </p:blipFill>
          <p:spPr bwMode="auto">
            <a:xfrm>
              <a:off x="5131799" y="1722437"/>
              <a:ext cx="4556713" cy="4462272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5062540" y="1346307"/>
              <a:ext cx="4549772" cy="378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>
                  <a:solidFill>
                    <a:schemeClr val="bg1"/>
                  </a:solidFill>
                </a:rPr>
                <a:t>Turbulent  B (I_sync - PI/0.75, </a:t>
              </a:r>
              <a:r>
                <a:rPr lang="el-GR" sz="2000" dirty="0" smtClean="0">
                  <a:solidFill>
                    <a:schemeClr val="bg1"/>
                  </a:solidFill>
                </a:rPr>
                <a:t>α</a:t>
              </a:r>
              <a:r>
                <a:rPr lang="de-DE" sz="2000" dirty="0" smtClean="0">
                  <a:solidFill>
                    <a:schemeClr val="bg1"/>
                  </a:solidFill>
                </a:rPr>
                <a:t>_sync)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2601912" y="6656496"/>
            <a:ext cx="3366306" cy="32130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</a:rPr>
              <a:t>Tabatabaei</a:t>
            </a:r>
            <a:r>
              <a:rPr lang="en-US" sz="1600" dirty="0" smtClean="0">
                <a:solidFill>
                  <a:schemeClr val="bg1"/>
                </a:solidFill>
              </a:rPr>
              <a:t>, </a:t>
            </a:r>
            <a:r>
              <a:rPr lang="en-US" sz="1600" dirty="0" err="1" smtClean="0">
                <a:solidFill>
                  <a:schemeClr val="bg1"/>
                </a:solidFill>
              </a:rPr>
              <a:t>Schinnerer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et al.  </a:t>
            </a:r>
            <a:r>
              <a:rPr lang="en-US" sz="1600" dirty="0" smtClean="0">
                <a:solidFill>
                  <a:schemeClr val="bg1"/>
                </a:solidFill>
              </a:rPr>
              <a:t>2013</a:t>
            </a:r>
            <a:endParaRPr lang="en-US" sz="1600" dirty="0">
              <a:solidFill>
                <a:schemeClr val="bg1"/>
              </a:solidFill>
            </a:endParaRPr>
          </a:p>
        </p:txBody>
      </p:sp>
      <p:graphicFrame>
        <p:nvGraphicFramePr>
          <p:cNvPr id="8193" name="Object 1"/>
          <p:cNvGraphicFramePr>
            <a:graphicFrameLocks noChangeAspect="1"/>
          </p:cNvGraphicFramePr>
          <p:nvPr/>
        </p:nvGraphicFramePr>
        <p:xfrm>
          <a:off x="620712" y="809624"/>
          <a:ext cx="2603500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63" name="Equation" r:id="rId6" imgW="1498320" imgH="393480" progId="Equation.3">
                  <p:embed/>
                </p:oleObj>
              </mc:Choice>
              <mc:Fallback>
                <p:oleObj name="Equation" r:id="rId6" imgW="14983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712" y="809624"/>
                        <a:ext cx="2603500" cy="6842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54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49013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 bwMode="auto">
          <a:xfrm>
            <a:off x="11112" y="655637"/>
            <a:ext cx="10044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119" t="12588" r="52023" b="11221"/>
          <a:stretch/>
        </p:blipFill>
        <p:spPr>
          <a:xfrm>
            <a:off x="2220912" y="1341437"/>
            <a:ext cx="5551825" cy="555175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2636296" y="905612"/>
            <a:ext cx="4842416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q~ FIR/20cm ratio  vs. 60µm </a:t>
            </a:r>
            <a:endParaRPr lang="de-DE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23899" y="1552721"/>
            <a:ext cx="1864613" cy="779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 Bright,</a:t>
            </a:r>
          </a:p>
          <a:p>
            <a:r>
              <a:rPr lang="de-DE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Radio </a:t>
            </a:r>
            <a:r>
              <a:rPr lang="de-DE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de-DE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 </a:t>
            </a:r>
            <a:endParaRPr lang="de-DE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71090" y="5438921"/>
            <a:ext cx="2198422" cy="779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 Dim,</a:t>
            </a:r>
          </a:p>
          <a:p>
            <a:r>
              <a:rPr lang="de-DE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Radio Bright </a:t>
            </a:r>
            <a:endParaRPr lang="de-DE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15912" y="7056437"/>
            <a:ext cx="5638800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Yun et al. (2001)</a:t>
            </a:r>
          </a:p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981199" y="122237"/>
            <a:ext cx="6869113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600" dirty="0" smtClean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Radio-IR Correlation: Large Surveys</a:t>
            </a:r>
          </a:p>
        </p:txBody>
      </p:sp>
    </p:spTree>
    <p:extLst>
      <p:ext uri="{BB962C8B-B14F-4D97-AF65-F5344CB8AC3E}">
        <p14:creationId xmlns:p14="http://schemas.microsoft.com/office/powerpoint/2010/main" val="25165860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315912" y="7056437"/>
            <a:ext cx="5638800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Yun et al. (2001)</a:t>
            </a:r>
          </a:p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11112" y="655637"/>
            <a:ext cx="10044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119" t="12588" r="52023" b="11221"/>
          <a:stretch/>
        </p:blipFill>
        <p:spPr>
          <a:xfrm>
            <a:off x="2231687" y="1341437"/>
            <a:ext cx="5551825" cy="555175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2712496" y="905612"/>
            <a:ext cx="4842416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q~ FIR/20cm ratio  vs. 60µm </a:t>
            </a:r>
            <a:endParaRPr lang="de-DE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00099" y="1552721"/>
            <a:ext cx="1864613" cy="779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IR Bright,</a:t>
            </a:r>
          </a:p>
          <a:p>
            <a:r>
              <a:rPr lang="de-DE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Radio </a:t>
            </a:r>
            <a:r>
              <a:rPr lang="de-DE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de-DE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 </a:t>
            </a:r>
            <a:endParaRPr lang="de-DE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71090" y="5438921"/>
            <a:ext cx="2198422" cy="779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IR Dim,</a:t>
            </a:r>
          </a:p>
          <a:p>
            <a:r>
              <a:rPr lang="de-DE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Radio Bright </a:t>
            </a:r>
            <a:endParaRPr lang="de-DE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000" y="4160837"/>
            <a:ext cx="783488" cy="990600"/>
          </a:xfrm>
          <a:prstGeom prst="rect">
            <a:avLst/>
          </a:prstGeom>
        </p:spPr>
      </p:pic>
      <p:pic>
        <p:nvPicPr>
          <p:cNvPr id="13" name="Picture 6" descr="n6946_block900c.jpg"/>
          <p:cNvPicPr>
            <a:picLocks noChangeAspect="1"/>
          </p:cNvPicPr>
          <p:nvPr/>
        </p:nvPicPr>
        <p:blipFill>
          <a:blip r:embed="rId5" cstate="print">
            <a:lum bright="-11000"/>
          </a:blip>
          <a:srcRect l="5514" r="8271" b="13193"/>
          <a:stretch>
            <a:fillRect/>
          </a:stretch>
        </p:blipFill>
        <p:spPr bwMode="auto">
          <a:xfrm>
            <a:off x="4441488" y="4262437"/>
            <a:ext cx="965824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088" y="4249737"/>
            <a:ext cx="838200" cy="83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5" b="10395"/>
          <a:stretch/>
        </p:blipFill>
        <p:spPr>
          <a:xfrm>
            <a:off x="3365174" y="4360734"/>
            <a:ext cx="948690" cy="670570"/>
          </a:xfrm>
          <a:prstGeom prst="rect">
            <a:avLst/>
          </a:prstGeom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-217488" y="2344737"/>
            <a:ext cx="2590800" cy="106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>
                <a:srgbClr val="FFFFFF"/>
              </a:buClr>
              <a:buSzTx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18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Also holds on </a:t>
            </a:r>
            <a:r>
              <a:rPr lang="en-US" sz="1800" dirty="0" err="1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Kpc</a:t>
            </a:r>
            <a:r>
              <a:rPr lang="en-US" sz="18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scales in Galaxies (e.g. Beck &amp; </a:t>
            </a:r>
            <a:r>
              <a:rPr lang="en-US" sz="1800" dirty="0" err="1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Golla</a:t>
            </a:r>
            <a:r>
              <a:rPr lang="en-US" sz="18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1988)</a:t>
            </a: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981199" y="122237"/>
            <a:ext cx="6869113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600" dirty="0" smtClean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Radio-IR Correlation: Large Surveys</a:t>
            </a:r>
          </a:p>
        </p:txBody>
      </p:sp>
    </p:spTree>
    <p:extLst>
      <p:ext uri="{BB962C8B-B14F-4D97-AF65-F5344CB8AC3E}">
        <p14:creationId xmlns:p14="http://schemas.microsoft.com/office/powerpoint/2010/main" val="39614690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72" name="Text Box 8"/>
          <p:cNvSpPr txBox="1">
            <a:spLocks noChangeArrowheads="1"/>
          </p:cNvSpPr>
          <p:nvPr/>
        </p:nvSpPr>
        <p:spPr bwMode="auto">
          <a:xfrm>
            <a:off x="3363912" y="122237"/>
            <a:ext cx="2971800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800" dirty="0" smtClean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Extreme Cases 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11112" y="655637"/>
            <a:ext cx="10044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449512" y="905612"/>
            <a:ext cx="4992457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IR Bright, Radio Dim (high q): </a:t>
            </a:r>
            <a:endParaRPr lang="de-DE" sz="2400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25712" y="4029812"/>
            <a:ext cx="4848187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Radio Bright, IR Dim (low q): </a:t>
            </a:r>
            <a:endParaRPr lang="de-DE" sz="2400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5245" y="1589046"/>
            <a:ext cx="7553093" cy="18097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Galactic Center (Croker et al. 2011)</a:t>
            </a:r>
          </a:p>
          <a:p>
            <a:pPr marL="342900" indent="-34290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Early type galaxies with SF (Bureau et al. 2011)</a:t>
            </a:r>
          </a:p>
          <a:p>
            <a:pPr marL="342900" indent="-34290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Rare bursty SF galaxies (Roussel et al. 2006)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82712" y="4713246"/>
            <a:ext cx="7956665" cy="18097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Radio galaxies </a:t>
            </a:r>
          </a:p>
          <a:p>
            <a:pPr marL="342900" indent="-34290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Some AGNs (e.g. Sanders &amp; Mirable 1985, Prieto talk)</a:t>
            </a:r>
          </a:p>
          <a:p>
            <a:pPr marL="342900" indent="-34290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SMGs (Murphy et al. 2009, Michalowski et al. 2010)</a:t>
            </a:r>
          </a:p>
        </p:txBody>
      </p:sp>
    </p:spTree>
    <p:extLst>
      <p:ext uri="{BB962C8B-B14F-4D97-AF65-F5344CB8AC3E}">
        <p14:creationId xmlns:p14="http://schemas.microsoft.com/office/powerpoint/2010/main" val="2492006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72" name="Text Box 8"/>
          <p:cNvSpPr txBox="1">
            <a:spLocks noChangeArrowheads="1"/>
          </p:cNvSpPr>
          <p:nvPr/>
        </p:nvSpPr>
        <p:spPr bwMode="auto">
          <a:xfrm>
            <a:off x="3363912" y="122237"/>
            <a:ext cx="3276600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800" dirty="0" smtClean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Surprising Cases 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11112" y="655637"/>
            <a:ext cx="10044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468312" y="2103437"/>
            <a:ext cx="9220794" cy="18097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bg1"/>
                </a:solidFill>
              </a:rPr>
              <a:t>Invariant with redshift (Basu talk, Magnelli talk)</a:t>
            </a:r>
          </a:p>
          <a:p>
            <a:pPr marL="342900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endParaRPr lang="de-DE" sz="2400" dirty="0" smtClean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bg1"/>
                </a:solidFill>
              </a:rPr>
              <a:t>Same in dwarfs and normal galaxies (Klein+1991, Heesen talk )</a:t>
            </a:r>
          </a:p>
        </p:txBody>
      </p:sp>
    </p:spTree>
    <p:extLst>
      <p:ext uri="{BB962C8B-B14F-4D97-AF65-F5344CB8AC3E}">
        <p14:creationId xmlns:p14="http://schemas.microsoft.com/office/powerpoint/2010/main" val="7705992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31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31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31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31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3826</Words>
  <Application>Microsoft Office PowerPoint</Application>
  <PresentationFormat>Custom</PresentationFormat>
  <Paragraphs>704</Paragraphs>
  <Slides>54</Slides>
  <Notes>28</Notes>
  <HiddenSlides>2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7" baseType="lpstr">
      <vt:lpstr>Arial</vt:lpstr>
      <vt:lpstr>Courier New</vt:lpstr>
      <vt:lpstr>F18</vt:lpstr>
      <vt:lpstr>Symbol</vt:lpstr>
      <vt:lpstr>Tahoma</vt:lpstr>
      <vt:lpstr>Times New Roman</vt:lpstr>
      <vt:lpstr>Verdana</vt:lpstr>
      <vt:lpstr>Wingdings</vt:lpstr>
      <vt:lpstr>Default Design</vt:lpstr>
      <vt:lpstr>1_Default Design</vt:lpstr>
      <vt:lpstr>2_Default Design</vt:lpstr>
      <vt:lpstr>3_Default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Souri</dc:creator>
  <cp:lastModifiedBy>suri</cp:lastModifiedBy>
  <cp:revision>1385</cp:revision>
  <dcterms:modified xsi:type="dcterms:W3CDTF">2015-06-24T05:38:32Z</dcterms:modified>
</cp:coreProperties>
</file>