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0" r:id="rId1"/>
  </p:sldMasterIdLst>
  <p:notesMasterIdLst>
    <p:notesMasterId r:id="rId25"/>
  </p:notesMasterIdLst>
  <p:handoutMasterIdLst>
    <p:handoutMasterId r:id="rId26"/>
  </p:handoutMasterIdLst>
  <p:sldIdLst>
    <p:sldId id="621" r:id="rId2"/>
    <p:sldId id="647" r:id="rId3"/>
    <p:sldId id="628" r:id="rId4"/>
    <p:sldId id="634" r:id="rId5"/>
    <p:sldId id="635" r:id="rId6"/>
    <p:sldId id="631" r:id="rId7"/>
    <p:sldId id="636" r:id="rId8"/>
    <p:sldId id="638" r:id="rId9"/>
    <p:sldId id="639" r:id="rId10"/>
    <p:sldId id="640" r:id="rId11"/>
    <p:sldId id="641" r:id="rId12"/>
    <p:sldId id="642" r:id="rId13"/>
    <p:sldId id="643" r:id="rId14"/>
    <p:sldId id="644" r:id="rId15"/>
    <p:sldId id="649" r:id="rId16"/>
    <p:sldId id="629" r:id="rId17"/>
    <p:sldId id="645" r:id="rId18"/>
    <p:sldId id="632" r:id="rId19"/>
    <p:sldId id="630" r:id="rId20"/>
    <p:sldId id="637" r:id="rId21"/>
    <p:sldId id="648" r:id="rId22"/>
    <p:sldId id="650" r:id="rId23"/>
    <p:sldId id="646" r:id="rId24"/>
  </p:sldIdLst>
  <p:sldSz cx="9144000" cy="6858000" type="screen4x3"/>
  <p:notesSz cx="67945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4">
          <p15:clr>
            <a:srgbClr val="A4A3A4"/>
          </p15:clr>
        </p15:guide>
        <p15:guide id="2" pos="2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3399"/>
    <a:srgbClr val="000066"/>
    <a:srgbClr val="FFFFFF"/>
    <a:srgbClr val="FFFF66"/>
    <a:srgbClr val="CC3300"/>
    <a:srgbClr val="CC6600"/>
    <a:srgbClr val="FBE4C8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6" autoAdjust="0"/>
    <p:restoredTop sz="89520" autoAdjust="0"/>
  </p:normalViewPr>
  <p:slideViewPr>
    <p:cSldViewPr snapToGrid="0" showGuides="1">
      <p:cViewPr varScale="1">
        <p:scale>
          <a:sx n="64" d="100"/>
          <a:sy n="64" d="100"/>
        </p:scale>
        <p:origin x="1854" y="72"/>
      </p:cViewPr>
      <p:guideLst>
        <p:guide orient="horz" pos="3234"/>
        <p:guide pos="2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286"/>
    </p:cViewPr>
  </p:sorterViewPr>
  <p:notesViewPr>
    <p:cSldViewPr snapToGrid="0" showGuides="1">
      <p:cViewPr>
        <p:scale>
          <a:sx n="100" d="100"/>
          <a:sy n="100" d="100"/>
        </p:scale>
        <p:origin x="-204" y="1560"/>
      </p:cViewPr>
      <p:guideLst>
        <p:guide orient="horz" pos="3124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oudbeek\AppData\Local\Temp\_tc\Report\Laser%2020\L20%20Noise%20Figure%20and%20Gain%20Angle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%20SKA%20-%20AADC%20-%20LFAA\9-%20CDR%20deliverables\Sept%202015\SKA-TEL-LFAA-0200008-SE-RAM-R%20Rev%2001%20LFAA%20%20LFAA%20R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/>
              <a:t>Optical Link Gain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T-10°</c:v>
          </c:tx>
          <c:marker>
            <c:symbol val="none"/>
          </c:marker>
          <c:xVal>
            <c:numRef>
              <c:f>'Laser20T-10Angled'!$B$2:$B$202</c:f>
              <c:numCache>
                <c:formatCode>General</c:formatCode>
                <c:ptCount val="201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  <c:pt idx="7">
                  <c:v>45</c:v>
                </c:pt>
                <c:pt idx="8">
                  <c:v>50</c:v>
                </c:pt>
                <c:pt idx="9">
                  <c:v>55</c:v>
                </c:pt>
                <c:pt idx="10">
                  <c:v>60</c:v>
                </c:pt>
                <c:pt idx="11">
                  <c:v>65</c:v>
                </c:pt>
                <c:pt idx="12">
                  <c:v>70</c:v>
                </c:pt>
                <c:pt idx="13">
                  <c:v>75</c:v>
                </c:pt>
                <c:pt idx="14">
                  <c:v>80</c:v>
                </c:pt>
                <c:pt idx="15">
                  <c:v>85</c:v>
                </c:pt>
                <c:pt idx="16">
                  <c:v>90</c:v>
                </c:pt>
                <c:pt idx="17">
                  <c:v>95</c:v>
                </c:pt>
                <c:pt idx="18">
                  <c:v>100</c:v>
                </c:pt>
                <c:pt idx="19">
                  <c:v>105</c:v>
                </c:pt>
                <c:pt idx="20">
                  <c:v>110</c:v>
                </c:pt>
                <c:pt idx="21">
                  <c:v>115</c:v>
                </c:pt>
                <c:pt idx="22">
                  <c:v>120</c:v>
                </c:pt>
                <c:pt idx="23">
                  <c:v>125</c:v>
                </c:pt>
                <c:pt idx="24">
                  <c:v>130</c:v>
                </c:pt>
                <c:pt idx="25">
                  <c:v>135</c:v>
                </c:pt>
                <c:pt idx="26">
                  <c:v>140</c:v>
                </c:pt>
                <c:pt idx="27">
                  <c:v>145</c:v>
                </c:pt>
                <c:pt idx="28">
                  <c:v>150</c:v>
                </c:pt>
                <c:pt idx="29">
                  <c:v>155</c:v>
                </c:pt>
                <c:pt idx="30">
                  <c:v>160</c:v>
                </c:pt>
                <c:pt idx="31">
                  <c:v>165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185</c:v>
                </c:pt>
                <c:pt idx="36">
                  <c:v>190</c:v>
                </c:pt>
                <c:pt idx="37">
                  <c:v>195</c:v>
                </c:pt>
                <c:pt idx="38">
                  <c:v>200</c:v>
                </c:pt>
                <c:pt idx="39">
                  <c:v>205</c:v>
                </c:pt>
                <c:pt idx="40">
                  <c:v>210</c:v>
                </c:pt>
                <c:pt idx="41">
                  <c:v>215</c:v>
                </c:pt>
                <c:pt idx="42">
                  <c:v>220</c:v>
                </c:pt>
                <c:pt idx="43">
                  <c:v>225</c:v>
                </c:pt>
                <c:pt idx="44">
                  <c:v>230</c:v>
                </c:pt>
                <c:pt idx="45">
                  <c:v>235</c:v>
                </c:pt>
                <c:pt idx="46">
                  <c:v>240</c:v>
                </c:pt>
                <c:pt idx="47">
                  <c:v>245</c:v>
                </c:pt>
                <c:pt idx="48">
                  <c:v>250</c:v>
                </c:pt>
                <c:pt idx="49">
                  <c:v>255</c:v>
                </c:pt>
                <c:pt idx="50">
                  <c:v>260</c:v>
                </c:pt>
                <c:pt idx="51">
                  <c:v>265</c:v>
                </c:pt>
                <c:pt idx="52">
                  <c:v>270</c:v>
                </c:pt>
                <c:pt idx="53">
                  <c:v>275</c:v>
                </c:pt>
                <c:pt idx="54">
                  <c:v>280</c:v>
                </c:pt>
                <c:pt idx="55">
                  <c:v>285</c:v>
                </c:pt>
                <c:pt idx="56">
                  <c:v>290</c:v>
                </c:pt>
                <c:pt idx="57">
                  <c:v>295</c:v>
                </c:pt>
                <c:pt idx="58">
                  <c:v>300</c:v>
                </c:pt>
                <c:pt idx="59">
                  <c:v>305</c:v>
                </c:pt>
                <c:pt idx="60">
                  <c:v>310</c:v>
                </c:pt>
                <c:pt idx="61">
                  <c:v>315</c:v>
                </c:pt>
                <c:pt idx="62">
                  <c:v>320</c:v>
                </c:pt>
                <c:pt idx="63">
                  <c:v>325</c:v>
                </c:pt>
                <c:pt idx="64">
                  <c:v>330</c:v>
                </c:pt>
                <c:pt idx="65">
                  <c:v>335</c:v>
                </c:pt>
                <c:pt idx="66">
                  <c:v>340</c:v>
                </c:pt>
                <c:pt idx="67">
                  <c:v>345</c:v>
                </c:pt>
                <c:pt idx="68">
                  <c:v>350</c:v>
                </c:pt>
                <c:pt idx="69">
                  <c:v>355</c:v>
                </c:pt>
                <c:pt idx="70">
                  <c:v>360</c:v>
                </c:pt>
                <c:pt idx="71">
                  <c:v>365</c:v>
                </c:pt>
                <c:pt idx="72">
                  <c:v>370</c:v>
                </c:pt>
                <c:pt idx="73">
                  <c:v>375</c:v>
                </c:pt>
                <c:pt idx="74">
                  <c:v>380</c:v>
                </c:pt>
                <c:pt idx="75">
                  <c:v>385</c:v>
                </c:pt>
                <c:pt idx="76">
                  <c:v>390</c:v>
                </c:pt>
                <c:pt idx="77">
                  <c:v>395</c:v>
                </c:pt>
                <c:pt idx="78">
                  <c:v>400</c:v>
                </c:pt>
                <c:pt idx="79">
                  <c:v>405</c:v>
                </c:pt>
                <c:pt idx="80">
                  <c:v>410</c:v>
                </c:pt>
                <c:pt idx="81">
                  <c:v>415</c:v>
                </c:pt>
                <c:pt idx="82">
                  <c:v>420</c:v>
                </c:pt>
                <c:pt idx="83">
                  <c:v>425</c:v>
                </c:pt>
                <c:pt idx="84">
                  <c:v>430</c:v>
                </c:pt>
                <c:pt idx="85">
                  <c:v>435</c:v>
                </c:pt>
                <c:pt idx="86">
                  <c:v>440</c:v>
                </c:pt>
                <c:pt idx="87">
                  <c:v>445</c:v>
                </c:pt>
                <c:pt idx="88">
                  <c:v>450</c:v>
                </c:pt>
                <c:pt idx="89">
                  <c:v>455</c:v>
                </c:pt>
                <c:pt idx="90">
                  <c:v>460</c:v>
                </c:pt>
                <c:pt idx="91">
                  <c:v>465</c:v>
                </c:pt>
                <c:pt idx="92">
                  <c:v>470</c:v>
                </c:pt>
                <c:pt idx="93">
                  <c:v>475</c:v>
                </c:pt>
                <c:pt idx="94">
                  <c:v>480</c:v>
                </c:pt>
                <c:pt idx="95">
                  <c:v>485</c:v>
                </c:pt>
                <c:pt idx="96">
                  <c:v>490</c:v>
                </c:pt>
                <c:pt idx="97">
                  <c:v>495</c:v>
                </c:pt>
                <c:pt idx="98">
                  <c:v>500</c:v>
                </c:pt>
                <c:pt idx="99">
                  <c:v>505</c:v>
                </c:pt>
                <c:pt idx="100">
                  <c:v>510</c:v>
                </c:pt>
                <c:pt idx="101">
                  <c:v>515</c:v>
                </c:pt>
                <c:pt idx="102">
                  <c:v>520</c:v>
                </c:pt>
                <c:pt idx="103">
                  <c:v>525</c:v>
                </c:pt>
                <c:pt idx="104">
                  <c:v>530</c:v>
                </c:pt>
                <c:pt idx="105">
                  <c:v>535</c:v>
                </c:pt>
                <c:pt idx="106">
                  <c:v>540</c:v>
                </c:pt>
                <c:pt idx="107">
                  <c:v>545</c:v>
                </c:pt>
                <c:pt idx="108">
                  <c:v>550</c:v>
                </c:pt>
                <c:pt idx="109">
                  <c:v>555</c:v>
                </c:pt>
                <c:pt idx="110">
                  <c:v>560</c:v>
                </c:pt>
                <c:pt idx="111">
                  <c:v>565</c:v>
                </c:pt>
                <c:pt idx="112">
                  <c:v>570</c:v>
                </c:pt>
                <c:pt idx="113">
                  <c:v>575</c:v>
                </c:pt>
                <c:pt idx="114">
                  <c:v>580</c:v>
                </c:pt>
                <c:pt idx="115">
                  <c:v>585</c:v>
                </c:pt>
                <c:pt idx="116">
                  <c:v>590</c:v>
                </c:pt>
                <c:pt idx="117">
                  <c:v>595</c:v>
                </c:pt>
                <c:pt idx="118">
                  <c:v>600</c:v>
                </c:pt>
                <c:pt idx="119">
                  <c:v>605</c:v>
                </c:pt>
                <c:pt idx="120">
                  <c:v>610</c:v>
                </c:pt>
                <c:pt idx="121">
                  <c:v>615</c:v>
                </c:pt>
                <c:pt idx="122">
                  <c:v>620</c:v>
                </c:pt>
                <c:pt idx="123">
                  <c:v>625</c:v>
                </c:pt>
                <c:pt idx="124">
                  <c:v>630</c:v>
                </c:pt>
                <c:pt idx="125">
                  <c:v>635</c:v>
                </c:pt>
                <c:pt idx="126">
                  <c:v>640</c:v>
                </c:pt>
                <c:pt idx="127">
                  <c:v>645</c:v>
                </c:pt>
                <c:pt idx="128">
                  <c:v>650</c:v>
                </c:pt>
                <c:pt idx="129">
                  <c:v>655</c:v>
                </c:pt>
                <c:pt idx="130">
                  <c:v>660</c:v>
                </c:pt>
                <c:pt idx="131">
                  <c:v>665</c:v>
                </c:pt>
                <c:pt idx="132">
                  <c:v>670</c:v>
                </c:pt>
                <c:pt idx="133">
                  <c:v>675</c:v>
                </c:pt>
                <c:pt idx="134">
                  <c:v>680</c:v>
                </c:pt>
                <c:pt idx="135">
                  <c:v>685</c:v>
                </c:pt>
                <c:pt idx="136">
                  <c:v>690</c:v>
                </c:pt>
                <c:pt idx="137">
                  <c:v>695</c:v>
                </c:pt>
                <c:pt idx="138">
                  <c:v>700</c:v>
                </c:pt>
                <c:pt idx="139">
                  <c:v>705</c:v>
                </c:pt>
                <c:pt idx="140">
                  <c:v>710</c:v>
                </c:pt>
                <c:pt idx="141">
                  <c:v>715</c:v>
                </c:pt>
                <c:pt idx="142">
                  <c:v>720</c:v>
                </c:pt>
                <c:pt idx="143">
                  <c:v>725</c:v>
                </c:pt>
                <c:pt idx="144">
                  <c:v>730</c:v>
                </c:pt>
                <c:pt idx="145">
                  <c:v>735</c:v>
                </c:pt>
                <c:pt idx="146">
                  <c:v>740</c:v>
                </c:pt>
                <c:pt idx="147">
                  <c:v>745</c:v>
                </c:pt>
                <c:pt idx="148">
                  <c:v>750</c:v>
                </c:pt>
                <c:pt idx="149">
                  <c:v>755</c:v>
                </c:pt>
                <c:pt idx="150">
                  <c:v>760</c:v>
                </c:pt>
                <c:pt idx="151">
                  <c:v>765</c:v>
                </c:pt>
                <c:pt idx="152">
                  <c:v>770</c:v>
                </c:pt>
                <c:pt idx="153">
                  <c:v>775</c:v>
                </c:pt>
                <c:pt idx="154">
                  <c:v>780</c:v>
                </c:pt>
                <c:pt idx="155">
                  <c:v>785</c:v>
                </c:pt>
                <c:pt idx="156">
                  <c:v>790</c:v>
                </c:pt>
                <c:pt idx="157">
                  <c:v>795</c:v>
                </c:pt>
                <c:pt idx="158">
                  <c:v>800</c:v>
                </c:pt>
                <c:pt idx="159">
                  <c:v>805</c:v>
                </c:pt>
                <c:pt idx="160">
                  <c:v>810</c:v>
                </c:pt>
                <c:pt idx="161">
                  <c:v>815</c:v>
                </c:pt>
                <c:pt idx="162">
                  <c:v>820</c:v>
                </c:pt>
                <c:pt idx="163">
                  <c:v>825</c:v>
                </c:pt>
                <c:pt idx="164">
                  <c:v>830</c:v>
                </c:pt>
                <c:pt idx="165">
                  <c:v>835</c:v>
                </c:pt>
                <c:pt idx="166">
                  <c:v>840</c:v>
                </c:pt>
                <c:pt idx="167">
                  <c:v>845</c:v>
                </c:pt>
                <c:pt idx="168">
                  <c:v>850</c:v>
                </c:pt>
                <c:pt idx="169">
                  <c:v>855</c:v>
                </c:pt>
                <c:pt idx="170">
                  <c:v>860</c:v>
                </c:pt>
                <c:pt idx="171">
                  <c:v>865</c:v>
                </c:pt>
                <c:pt idx="172">
                  <c:v>870</c:v>
                </c:pt>
                <c:pt idx="173">
                  <c:v>875</c:v>
                </c:pt>
                <c:pt idx="174">
                  <c:v>880</c:v>
                </c:pt>
                <c:pt idx="175">
                  <c:v>885</c:v>
                </c:pt>
                <c:pt idx="176">
                  <c:v>890</c:v>
                </c:pt>
                <c:pt idx="177">
                  <c:v>895</c:v>
                </c:pt>
                <c:pt idx="178">
                  <c:v>900</c:v>
                </c:pt>
                <c:pt idx="179">
                  <c:v>905</c:v>
                </c:pt>
                <c:pt idx="180">
                  <c:v>910</c:v>
                </c:pt>
                <c:pt idx="181">
                  <c:v>915</c:v>
                </c:pt>
                <c:pt idx="182">
                  <c:v>920</c:v>
                </c:pt>
                <c:pt idx="183">
                  <c:v>925</c:v>
                </c:pt>
                <c:pt idx="184">
                  <c:v>930</c:v>
                </c:pt>
                <c:pt idx="185">
                  <c:v>935</c:v>
                </c:pt>
                <c:pt idx="186">
                  <c:v>940</c:v>
                </c:pt>
                <c:pt idx="187">
                  <c:v>945</c:v>
                </c:pt>
                <c:pt idx="188">
                  <c:v>950</c:v>
                </c:pt>
                <c:pt idx="189">
                  <c:v>955</c:v>
                </c:pt>
                <c:pt idx="190">
                  <c:v>960</c:v>
                </c:pt>
                <c:pt idx="191">
                  <c:v>965</c:v>
                </c:pt>
                <c:pt idx="192">
                  <c:v>970</c:v>
                </c:pt>
                <c:pt idx="193">
                  <c:v>975</c:v>
                </c:pt>
                <c:pt idx="194">
                  <c:v>980</c:v>
                </c:pt>
                <c:pt idx="195">
                  <c:v>985</c:v>
                </c:pt>
                <c:pt idx="196">
                  <c:v>990</c:v>
                </c:pt>
                <c:pt idx="197">
                  <c:v>995</c:v>
                </c:pt>
                <c:pt idx="198">
                  <c:v>1000</c:v>
                </c:pt>
                <c:pt idx="199">
                  <c:v>1005</c:v>
                </c:pt>
                <c:pt idx="200">
                  <c:v>1010</c:v>
                </c:pt>
              </c:numCache>
            </c:numRef>
          </c:xVal>
          <c:yVal>
            <c:numRef>
              <c:f>'Laser20T-10Angled'!$D$2:$D$202</c:f>
              <c:numCache>
                <c:formatCode>General</c:formatCode>
                <c:ptCount val="201"/>
                <c:pt idx="0">
                  <c:v>-2.4808300000000001</c:v>
                </c:pt>
                <c:pt idx="1">
                  <c:v>6.8875599999999997</c:v>
                </c:pt>
                <c:pt idx="2">
                  <c:v>12.578200000000001</c:v>
                </c:pt>
                <c:pt idx="3">
                  <c:v>15.8003</c:v>
                </c:pt>
                <c:pt idx="4">
                  <c:v>15.618600000000001</c:v>
                </c:pt>
                <c:pt idx="5">
                  <c:v>17.5383</c:v>
                </c:pt>
                <c:pt idx="6">
                  <c:v>18.716999999999999</c:v>
                </c:pt>
                <c:pt idx="7">
                  <c:v>19.5181</c:v>
                </c:pt>
                <c:pt idx="8">
                  <c:v>20.173400000000001</c:v>
                </c:pt>
                <c:pt idx="9">
                  <c:v>20.471699999999998</c:v>
                </c:pt>
                <c:pt idx="10">
                  <c:v>20.726900000000001</c:v>
                </c:pt>
                <c:pt idx="11">
                  <c:v>20.631399999999999</c:v>
                </c:pt>
                <c:pt idx="12">
                  <c:v>20.6738</c:v>
                </c:pt>
                <c:pt idx="13">
                  <c:v>20.636700000000001</c:v>
                </c:pt>
                <c:pt idx="14">
                  <c:v>20.6189</c:v>
                </c:pt>
                <c:pt idx="15">
                  <c:v>20.623200000000001</c:v>
                </c:pt>
                <c:pt idx="16">
                  <c:v>20.751000000000001</c:v>
                </c:pt>
                <c:pt idx="17">
                  <c:v>20.8019</c:v>
                </c:pt>
                <c:pt idx="18">
                  <c:v>20.8477</c:v>
                </c:pt>
                <c:pt idx="19">
                  <c:v>20.7651</c:v>
                </c:pt>
                <c:pt idx="20">
                  <c:v>20.6967</c:v>
                </c:pt>
                <c:pt idx="21">
                  <c:v>20.733499999999999</c:v>
                </c:pt>
                <c:pt idx="22">
                  <c:v>20.668600000000001</c:v>
                </c:pt>
                <c:pt idx="23">
                  <c:v>20.744599999999998</c:v>
                </c:pt>
                <c:pt idx="24">
                  <c:v>20.8263</c:v>
                </c:pt>
                <c:pt idx="25">
                  <c:v>20.8139</c:v>
                </c:pt>
                <c:pt idx="26">
                  <c:v>20.816800000000001</c:v>
                </c:pt>
                <c:pt idx="27">
                  <c:v>20.776499999999999</c:v>
                </c:pt>
                <c:pt idx="28">
                  <c:v>20.752099999999999</c:v>
                </c:pt>
                <c:pt idx="29">
                  <c:v>20.662600000000001</c:v>
                </c:pt>
                <c:pt idx="30">
                  <c:v>20.648299999999999</c:v>
                </c:pt>
                <c:pt idx="31">
                  <c:v>20.707899999999999</c:v>
                </c:pt>
                <c:pt idx="32">
                  <c:v>20.792300000000001</c:v>
                </c:pt>
                <c:pt idx="33">
                  <c:v>20.832599999999999</c:v>
                </c:pt>
                <c:pt idx="34">
                  <c:v>20.818200000000001</c:v>
                </c:pt>
                <c:pt idx="35">
                  <c:v>20.8202</c:v>
                </c:pt>
                <c:pt idx="36">
                  <c:v>20.653199999999998</c:v>
                </c:pt>
                <c:pt idx="37">
                  <c:v>20.618500000000001</c:v>
                </c:pt>
                <c:pt idx="38">
                  <c:v>20.6356</c:v>
                </c:pt>
                <c:pt idx="39">
                  <c:v>20.656400000000001</c:v>
                </c:pt>
                <c:pt idx="40">
                  <c:v>20.695</c:v>
                </c:pt>
                <c:pt idx="41">
                  <c:v>20.745999999999999</c:v>
                </c:pt>
                <c:pt idx="42">
                  <c:v>20.741800000000001</c:v>
                </c:pt>
                <c:pt idx="43">
                  <c:v>20.609000000000002</c:v>
                </c:pt>
                <c:pt idx="44">
                  <c:v>20.674199999999999</c:v>
                </c:pt>
                <c:pt idx="45">
                  <c:v>20.578199999999999</c:v>
                </c:pt>
                <c:pt idx="46">
                  <c:v>20.668900000000001</c:v>
                </c:pt>
                <c:pt idx="47">
                  <c:v>20.629899999999999</c:v>
                </c:pt>
                <c:pt idx="48">
                  <c:v>20.669499999999999</c:v>
                </c:pt>
                <c:pt idx="49">
                  <c:v>20.712499999999999</c:v>
                </c:pt>
                <c:pt idx="50">
                  <c:v>20.6433</c:v>
                </c:pt>
                <c:pt idx="51">
                  <c:v>20.695699999999999</c:v>
                </c:pt>
                <c:pt idx="52">
                  <c:v>20.747399999999999</c:v>
                </c:pt>
                <c:pt idx="53">
                  <c:v>20.731200000000001</c:v>
                </c:pt>
                <c:pt idx="54">
                  <c:v>20.829000000000001</c:v>
                </c:pt>
                <c:pt idx="55">
                  <c:v>20.742799999999999</c:v>
                </c:pt>
                <c:pt idx="56">
                  <c:v>20.8931</c:v>
                </c:pt>
                <c:pt idx="57">
                  <c:v>20.822199999999999</c:v>
                </c:pt>
                <c:pt idx="58">
                  <c:v>20.8446</c:v>
                </c:pt>
                <c:pt idx="59">
                  <c:v>20.902100000000001</c:v>
                </c:pt>
                <c:pt idx="60">
                  <c:v>20.91</c:v>
                </c:pt>
                <c:pt idx="61">
                  <c:v>20.927499999999998</c:v>
                </c:pt>
                <c:pt idx="62">
                  <c:v>20.8935</c:v>
                </c:pt>
                <c:pt idx="63">
                  <c:v>21.023700000000002</c:v>
                </c:pt>
                <c:pt idx="64">
                  <c:v>20.9664</c:v>
                </c:pt>
                <c:pt idx="65">
                  <c:v>20.997299999999999</c:v>
                </c:pt>
                <c:pt idx="66">
                  <c:v>21.098400000000002</c:v>
                </c:pt>
                <c:pt idx="67">
                  <c:v>21.072399999999998</c:v>
                </c:pt>
                <c:pt idx="68">
                  <c:v>20.913499999999999</c:v>
                </c:pt>
                <c:pt idx="69">
                  <c:v>20.780899999999999</c:v>
                </c:pt>
                <c:pt idx="70">
                  <c:v>20.6814</c:v>
                </c:pt>
                <c:pt idx="71">
                  <c:v>20.619</c:v>
                </c:pt>
                <c:pt idx="72">
                  <c:v>20.553999999999998</c:v>
                </c:pt>
                <c:pt idx="73">
                  <c:v>20.4466</c:v>
                </c:pt>
                <c:pt idx="74">
                  <c:v>20.2788</c:v>
                </c:pt>
                <c:pt idx="75">
                  <c:v>20.174700000000001</c:v>
                </c:pt>
                <c:pt idx="76">
                  <c:v>20.013400000000001</c:v>
                </c:pt>
                <c:pt idx="77">
                  <c:v>19.667200000000001</c:v>
                </c:pt>
                <c:pt idx="78">
                  <c:v>19.5214</c:v>
                </c:pt>
                <c:pt idx="79">
                  <c:v>19.314399999999999</c:v>
                </c:pt>
                <c:pt idx="80">
                  <c:v>19.130800000000001</c:v>
                </c:pt>
                <c:pt idx="81">
                  <c:v>18.934000000000001</c:v>
                </c:pt>
                <c:pt idx="82">
                  <c:v>18.577200000000001</c:v>
                </c:pt>
                <c:pt idx="83">
                  <c:v>18.253699999999998</c:v>
                </c:pt>
                <c:pt idx="84">
                  <c:v>17.966200000000001</c:v>
                </c:pt>
                <c:pt idx="85">
                  <c:v>17.656700000000001</c:v>
                </c:pt>
                <c:pt idx="86">
                  <c:v>17.3108</c:v>
                </c:pt>
                <c:pt idx="87">
                  <c:v>17.076000000000001</c:v>
                </c:pt>
                <c:pt idx="88">
                  <c:v>16.888000000000002</c:v>
                </c:pt>
                <c:pt idx="89">
                  <c:v>16.572700000000001</c:v>
                </c:pt>
                <c:pt idx="90">
                  <c:v>16.281600000000001</c:v>
                </c:pt>
                <c:pt idx="91">
                  <c:v>15.844799999999999</c:v>
                </c:pt>
                <c:pt idx="92">
                  <c:v>15.5138</c:v>
                </c:pt>
                <c:pt idx="93">
                  <c:v>15.1547</c:v>
                </c:pt>
                <c:pt idx="94">
                  <c:v>14.6912</c:v>
                </c:pt>
                <c:pt idx="95">
                  <c:v>14.482100000000001</c:v>
                </c:pt>
                <c:pt idx="96">
                  <c:v>14.180300000000001</c:v>
                </c:pt>
                <c:pt idx="97">
                  <c:v>14.001300000000001</c:v>
                </c:pt>
                <c:pt idx="98">
                  <c:v>13.4445</c:v>
                </c:pt>
                <c:pt idx="99">
                  <c:v>13.179500000000001</c:v>
                </c:pt>
                <c:pt idx="100">
                  <c:v>12.690099999999999</c:v>
                </c:pt>
                <c:pt idx="101">
                  <c:v>12.6281</c:v>
                </c:pt>
                <c:pt idx="102">
                  <c:v>12.164400000000001</c:v>
                </c:pt>
                <c:pt idx="103">
                  <c:v>12.190799999999999</c:v>
                </c:pt>
                <c:pt idx="104">
                  <c:v>11.648</c:v>
                </c:pt>
                <c:pt idx="105">
                  <c:v>11.1113</c:v>
                </c:pt>
                <c:pt idx="106">
                  <c:v>10.791499999999999</c:v>
                </c:pt>
                <c:pt idx="107">
                  <c:v>10.305199999999999</c:v>
                </c:pt>
                <c:pt idx="108">
                  <c:v>10.194100000000001</c:v>
                </c:pt>
                <c:pt idx="109">
                  <c:v>9.5561299999999996</c:v>
                </c:pt>
                <c:pt idx="110">
                  <c:v>9.5025399999999998</c:v>
                </c:pt>
                <c:pt idx="111">
                  <c:v>9.2322900000000008</c:v>
                </c:pt>
                <c:pt idx="112">
                  <c:v>9.2911800000000007</c:v>
                </c:pt>
                <c:pt idx="113">
                  <c:v>8.4454999999999991</c:v>
                </c:pt>
                <c:pt idx="114">
                  <c:v>8.3574999999999999</c:v>
                </c:pt>
                <c:pt idx="115">
                  <c:v>7.9799499999999997</c:v>
                </c:pt>
                <c:pt idx="116">
                  <c:v>7.8667999999999996</c:v>
                </c:pt>
                <c:pt idx="117">
                  <c:v>6.8057400000000001</c:v>
                </c:pt>
                <c:pt idx="118">
                  <c:v>6.5884</c:v>
                </c:pt>
                <c:pt idx="119">
                  <c:v>6.7325100000000004</c:v>
                </c:pt>
                <c:pt idx="120">
                  <c:v>6.3337300000000001</c:v>
                </c:pt>
                <c:pt idx="121">
                  <c:v>6.2129599999999998</c:v>
                </c:pt>
                <c:pt idx="122">
                  <c:v>5.45059</c:v>
                </c:pt>
                <c:pt idx="123">
                  <c:v>5.7666300000000001</c:v>
                </c:pt>
                <c:pt idx="124">
                  <c:v>5.0685200000000004</c:v>
                </c:pt>
                <c:pt idx="125">
                  <c:v>3.5141300000000002</c:v>
                </c:pt>
                <c:pt idx="126">
                  <c:v>3.8031299999999999</c:v>
                </c:pt>
                <c:pt idx="127">
                  <c:v>4.5851199999999999</c:v>
                </c:pt>
                <c:pt idx="128">
                  <c:v>3.4870999999999999</c:v>
                </c:pt>
                <c:pt idx="129">
                  <c:v>2.93554</c:v>
                </c:pt>
                <c:pt idx="130">
                  <c:v>2.7420800000000001</c:v>
                </c:pt>
                <c:pt idx="131">
                  <c:v>2.4813100000000001</c:v>
                </c:pt>
                <c:pt idx="132">
                  <c:v>2.4796100000000001</c:v>
                </c:pt>
                <c:pt idx="133">
                  <c:v>1.7880400000000001</c:v>
                </c:pt>
                <c:pt idx="134">
                  <c:v>1.38883</c:v>
                </c:pt>
                <c:pt idx="135">
                  <c:v>1.4457599999999999</c:v>
                </c:pt>
                <c:pt idx="136">
                  <c:v>0.66317400000000004</c:v>
                </c:pt>
                <c:pt idx="137">
                  <c:v>1.9039699999999999</c:v>
                </c:pt>
                <c:pt idx="138">
                  <c:v>-1.4319299999999999</c:v>
                </c:pt>
                <c:pt idx="139">
                  <c:v>-1.94478</c:v>
                </c:pt>
                <c:pt idx="140">
                  <c:v>-6.0777200000000003E-2</c:v>
                </c:pt>
                <c:pt idx="141">
                  <c:v>-2.0174699999999999</c:v>
                </c:pt>
                <c:pt idx="142">
                  <c:v>-1.1777500000000001</c:v>
                </c:pt>
                <c:pt idx="143">
                  <c:v>-0.35689900000000002</c:v>
                </c:pt>
                <c:pt idx="144">
                  <c:v>-0.63084600000000002</c:v>
                </c:pt>
                <c:pt idx="145">
                  <c:v>-0.71308899999999997</c:v>
                </c:pt>
                <c:pt idx="146">
                  <c:v>-4.992</c:v>
                </c:pt>
                <c:pt idx="147">
                  <c:v>-4.2840800000000003</c:v>
                </c:pt>
                <c:pt idx="148">
                  <c:v>-4.0466899999999999</c:v>
                </c:pt>
                <c:pt idx="149">
                  <c:v>-3.78965</c:v>
                </c:pt>
                <c:pt idx="150">
                  <c:v>-4.0492600000000003</c:v>
                </c:pt>
                <c:pt idx="151">
                  <c:v>-5.82728</c:v>
                </c:pt>
                <c:pt idx="152">
                  <c:v>-5.2698</c:v>
                </c:pt>
                <c:pt idx="153">
                  <c:v>-8.9065300000000001</c:v>
                </c:pt>
                <c:pt idx="154">
                  <c:v>-7.6063599999999996</c:v>
                </c:pt>
                <c:pt idx="155">
                  <c:v>-5.8106999999999998</c:v>
                </c:pt>
                <c:pt idx="156">
                  <c:v>-4.9972399999999997</c:v>
                </c:pt>
                <c:pt idx="157">
                  <c:v>-6.8857999999999997</c:v>
                </c:pt>
                <c:pt idx="158">
                  <c:v>-3.8257599999999998</c:v>
                </c:pt>
                <c:pt idx="159">
                  <c:v>-6.4300300000000004</c:v>
                </c:pt>
                <c:pt idx="160">
                  <c:v>-5.70892</c:v>
                </c:pt>
                <c:pt idx="161">
                  <c:v>-13.006</c:v>
                </c:pt>
                <c:pt idx="162" formatCode="0.00E+00">
                  <c:v>9.9100000000000005E+37</c:v>
                </c:pt>
                <c:pt idx="163">
                  <c:v>-7.3724100000000004</c:v>
                </c:pt>
                <c:pt idx="164">
                  <c:v>-9.6883400000000002</c:v>
                </c:pt>
                <c:pt idx="165">
                  <c:v>-14.338100000000001</c:v>
                </c:pt>
                <c:pt idx="166">
                  <c:v>-21.565999999999999</c:v>
                </c:pt>
                <c:pt idx="167" formatCode="0.00E+00">
                  <c:v>9.9100000000000005E+37</c:v>
                </c:pt>
                <c:pt idx="168">
                  <c:v>-5.9706799999999998</c:v>
                </c:pt>
                <c:pt idx="169" formatCode="0.00E+00">
                  <c:v>9.9100000000000005E+37</c:v>
                </c:pt>
                <c:pt idx="170">
                  <c:v>-7.0790800000000003</c:v>
                </c:pt>
                <c:pt idx="171">
                  <c:v>-19.916899999999998</c:v>
                </c:pt>
                <c:pt idx="172" formatCode="0.00E+00">
                  <c:v>9.9100000000000005E+37</c:v>
                </c:pt>
                <c:pt idx="173" formatCode="0.00E+00">
                  <c:v>9.9100000000000005E+37</c:v>
                </c:pt>
                <c:pt idx="174">
                  <c:v>-7.6599000000000004</c:v>
                </c:pt>
                <c:pt idx="175" formatCode="0.00E+00">
                  <c:v>9.9100000000000005E+37</c:v>
                </c:pt>
                <c:pt idx="176">
                  <c:v>-7.7973100000000004</c:v>
                </c:pt>
                <c:pt idx="177">
                  <c:v>-10.623699999999999</c:v>
                </c:pt>
                <c:pt idx="178" formatCode="0.00E+00">
                  <c:v>9.9100000000000005E+37</c:v>
                </c:pt>
                <c:pt idx="179" formatCode="0.00E+00">
                  <c:v>9.9100000000000005E+37</c:v>
                </c:pt>
                <c:pt idx="180">
                  <c:v>-7.7865099999999998</c:v>
                </c:pt>
                <c:pt idx="181" formatCode="0.00E+00">
                  <c:v>9.9100000000000005E+37</c:v>
                </c:pt>
                <c:pt idx="182" formatCode="0.00E+00">
                  <c:v>9.9100000000000005E+37</c:v>
                </c:pt>
                <c:pt idx="183">
                  <c:v>-9.5001099999999994</c:v>
                </c:pt>
                <c:pt idx="184" formatCode="0.00E+00">
                  <c:v>9.9100000000000005E+37</c:v>
                </c:pt>
                <c:pt idx="185">
                  <c:v>-30.8233</c:v>
                </c:pt>
                <c:pt idx="186">
                  <c:v>-6.7805400000000002</c:v>
                </c:pt>
                <c:pt idx="187" formatCode="0.00E+00">
                  <c:v>9.9100000000000005E+37</c:v>
                </c:pt>
                <c:pt idx="188">
                  <c:v>-11.858499999999999</c:v>
                </c:pt>
                <c:pt idx="189" formatCode="0.00E+00">
                  <c:v>9.9100000000000005E+37</c:v>
                </c:pt>
                <c:pt idx="190">
                  <c:v>-12.4757</c:v>
                </c:pt>
                <c:pt idx="191">
                  <c:v>-6.1283899999999996</c:v>
                </c:pt>
                <c:pt idx="192">
                  <c:v>-12.058299999999999</c:v>
                </c:pt>
                <c:pt idx="193">
                  <c:v>-11.4787</c:v>
                </c:pt>
                <c:pt idx="194" formatCode="0.00E+00">
                  <c:v>9.9100000000000005E+37</c:v>
                </c:pt>
                <c:pt idx="195" formatCode="0.00E+00">
                  <c:v>9.9100000000000005E+37</c:v>
                </c:pt>
                <c:pt idx="196">
                  <c:v>-10.7491</c:v>
                </c:pt>
                <c:pt idx="197" formatCode="0.00E+00">
                  <c:v>9.9100000000000005E+37</c:v>
                </c:pt>
                <c:pt idx="198" formatCode="0.00E+00">
                  <c:v>9.9100000000000005E+37</c:v>
                </c:pt>
                <c:pt idx="199" formatCode="0.00E+00">
                  <c:v>9.9100000000000005E+37</c:v>
                </c:pt>
                <c:pt idx="200">
                  <c:v>-17.828399999999998</c:v>
                </c:pt>
              </c:numCache>
            </c:numRef>
          </c:yVal>
          <c:smooth val="1"/>
        </c:ser>
        <c:ser>
          <c:idx val="1"/>
          <c:order val="1"/>
          <c:tx>
            <c:v>T20°</c:v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Laser20T20Angled!$B$2:$B$202</c:f>
              <c:numCache>
                <c:formatCode>General</c:formatCode>
                <c:ptCount val="201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  <c:pt idx="7">
                  <c:v>45</c:v>
                </c:pt>
                <c:pt idx="8">
                  <c:v>50</c:v>
                </c:pt>
                <c:pt idx="9">
                  <c:v>55</c:v>
                </c:pt>
                <c:pt idx="10">
                  <c:v>60</c:v>
                </c:pt>
                <c:pt idx="11">
                  <c:v>65</c:v>
                </c:pt>
                <c:pt idx="12">
                  <c:v>70</c:v>
                </c:pt>
                <c:pt idx="13">
                  <c:v>75</c:v>
                </c:pt>
                <c:pt idx="14">
                  <c:v>80</c:v>
                </c:pt>
                <c:pt idx="15">
                  <c:v>85</c:v>
                </c:pt>
                <c:pt idx="16">
                  <c:v>90</c:v>
                </c:pt>
                <c:pt idx="17">
                  <c:v>95</c:v>
                </c:pt>
                <c:pt idx="18">
                  <c:v>100</c:v>
                </c:pt>
                <c:pt idx="19">
                  <c:v>105</c:v>
                </c:pt>
                <c:pt idx="20">
                  <c:v>110</c:v>
                </c:pt>
                <c:pt idx="21">
                  <c:v>115</c:v>
                </c:pt>
                <c:pt idx="22">
                  <c:v>120</c:v>
                </c:pt>
                <c:pt idx="23">
                  <c:v>125</c:v>
                </c:pt>
                <c:pt idx="24">
                  <c:v>130</c:v>
                </c:pt>
                <c:pt idx="25">
                  <c:v>135</c:v>
                </c:pt>
                <c:pt idx="26">
                  <c:v>140</c:v>
                </c:pt>
                <c:pt idx="27">
                  <c:v>145</c:v>
                </c:pt>
                <c:pt idx="28">
                  <c:v>150</c:v>
                </c:pt>
                <c:pt idx="29">
                  <c:v>155</c:v>
                </c:pt>
                <c:pt idx="30">
                  <c:v>160</c:v>
                </c:pt>
                <c:pt idx="31">
                  <c:v>165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185</c:v>
                </c:pt>
                <c:pt idx="36">
                  <c:v>190</c:v>
                </c:pt>
                <c:pt idx="37">
                  <c:v>195</c:v>
                </c:pt>
                <c:pt idx="38">
                  <c:v>200</c:v>
                </c:pt>
                <c:pt idx="39">
                  <c:v>205</c:v>
                </c:pt>
                <c:pt idx="40">
                  <c:v>210</c:v>
                </c:pt>
                <c:pt idx="41">
                  <c:v>215</c:v>
                </c:pt>
                <c:pt idx="42">
                  <c:v>220</c:v>
                </c:pt>
                <c:pt idx="43">
                  <c:v>225</c:v>
                </c:pt>
                <c:pt idx="44">
                  <c:v>230</c:v>
                </c:pt>
                <c:pt idx="45">
                  <c:v>235</c:v>
                </c:pt>
                <c:pt idx="46">
                  <c:v>240</c:v>
                </c:pt>
                <c:pt idx="47">
                  <c:v>245</c:v>
                </c:pt>
                <c:pt idx="48">
                  <c:v>250</c:v>
                </c:pt>
                <c:pt idx="49">
                  <c:v>255</c:v>
                </c:pt>
                <c:pt idx="50">
                  <c:v>260</c:v>
                </c:pt>
                <c:pt idx="51">
                  <c:v>265</c:v>
                </c:pt>
                <c:pt idx="52">
                  <c:v>270</c:v>
                </c:pt>
                <c:pt idx="53">
                  <c:v>275</c:v>
                </c:pt>
                <c:pt idx="54">
                  <c:v>280</c:v>
                </c:pt>
                <c:pt idx="55">
                  <c:v>285</c:v>
                </c:pt>
                <c:pt idx="56">
                  <c:v>290</c:v>
                </c:pt>
                <c:pt idx="57">
                  <c:v>295</c:v>
                </c:pt>
                <c:pt idx="58">
                  <c:v>300</c:v>
                </c:pt>
                <c:pt idx="59">
                  <c:v>305</c:v>
                </c:pt>
                <c:pt idx="60">
                  <c:v>310</c:v>
                </c:pt>
                <c:pt idx="61">
                  <c:v>315</c:v>
                </c:pt>
                <c:pt idx="62">
                  <c:v>320</c:v>
                </c:pt>
                <c:pt idx="63">
                  <c:v>325</c:v>
                </c:pt>
                <c:pt idx="64">
                  <c:v>330</c:v>
                </c:pt>
                <c:pt idx="65">
                  <c:v>335</c:v>
                </c:pt>
                <c:pt idx="66">
                  <c:v>340</c:v>
                </c:pt>
                <c:pt idx="67">
                  <c:v>345</c:v>
                </c:pt>
                <c:pt idx="68">
                  <c:v>350</c:v>
                </c:pt>
                <c:pt idx="69">
                  <c:v>355</c:v>
                </c:pt>
                <c:pt idx="70">
                  <c:v>360</c:v>
                </c:pt>
                <c:pt idx="71">
                  <c:v>365</c:v>
                </c:pt>
                <c:pt idx="72">
                  <c:v>370</c:v>
                </c:pt>
                <c:pt idx="73">
                  <c:v>375</c:v>
                </c:pt>
                <c:pt idx="74">
                  <c:v>380</c:v>
                </c:pt>
                <c:pt idx="75">
                  <c:v>385</c:v>
                </c:pt>
                <c:pt idx="76">
                  <c:v>390</c:v>
                </c:pt>
                <c:pt idx="77">
                  <c:v>395</c:v>
                </c:pt>
                <c:pt idx="78">
                  <c:v>400</c:v>
                </c:pt>
                <c:pt idx="79">
                  <c:v>405</c:v>
                </c:pt>
                <c:pt idx="80">
                  <c:v>410</c:v>
                </c:pt>
                <c:pt idx="81">
                  <c:v>415</c:v>
                </c:pt>
                <c:pt idx="82">
                  <c:v>420</c:v>
                </c:pt>
                <c:pt idx="83">
                  <c:v>425</c:v>
                </c:pt>
                <c:pt idx="84">
                  <c:v>430</c:v>
                </c:pt>
                <c:pt idx="85">
                  <c:v>435</c:v>
                </c:pt>
                <c:pt idx="86">
                  <c:v>440</c:v>
                </c:pt>
                <c:pt idx="87">
                  <c:v>445</c:v>
                </c:pt>
                <c:pt idx="88">
                  <c:v>450</c:v>
                </c:pt>
                <c:pt idx="89">
                  <c:v>455</c:v>
                </c:pt>
                <c:pt idx="90">
                  <c:v>460</c:v>
                </c:pt>
                <c:pt idx="91">
                  <c:v>465</c:v>
                </c:pt>
                <c:pt idx="92">
                  <c:v>470</c:v>
                </c:pt>
                <c:pt idx="93">
                  <c:v>475</c:v>
                </c:pt>
                <c:pt idx="94">
                  <c:v>480</c:v>
                </c:pt>
                <c:pt idx="95">
                  <c:v>485</c:v>
                </c:pt>
                <c:pt idx="96">
                  <c:v>490</c:v>
                </c:pt>
                <c:pt idx="97">
                  <c:v>495</c:v>
                </c:pt>
                <c:pt idx="98">
                  <c:v>500</c:v>
                </c:pt>
                <c:pt idx="99">
                  <c:v>505</c:v>
                </c:pt>
                <c:pt idx="100">
                  <c:v>510</c:v>
                </c:pt>
                <c:pt idx="101">
                  <c:v>515</c:v>
                </c:pt>
                <c:pt idx="102">
                  <c:v>520</c:v>
                </c:pt>
                <c:pt idx="103">
                  <c:v>525</c:v>
                </c:pt>
                <c:pt idx="104">
                  <c:v>530</c:v>
                </c:pt>
                <c:pt idx="105">
                  <c:v>535</c:v>
                </c:pt>
                <c:pt idx="106">
                  <c:v>540</c:v>
                </c:pt>
                <c:pt idx="107">
                  <c:v>545</c:v>
                </c:pt>
                <c:pt idx="108">
                  <c:v>550</c:v>
                </c:pt>
                <c:pt idx="109">
                  <c:v>555</c:v>
                </c:pt>
                <c:pt idx="110">
                  <c:v>560</c:v>
                </c:pt>
                <c:pt idx="111">
                  <c:v>565</c:v>
                </c:pt>
                <c:pt idx="112">
                  <c:v>570</c:v>
                </c:pt>
                <c:pt idx="113">
                  <c:v>575</c:v>
                </c:pt>
                <c:pt idx="114">
                  <c:v>580</c:v>
                </c:pt>
                <c:pt idx="115">
                  <c:v>585</c:v>
                </c:pt>
                <c:pt idx="116">
                  <c:v>590</c:v>
                </c:pt>
                <c:pt idx="117">
                  <c:v>595</c:v>
                </c:pt>
                <c:pt idx="118">
                  <c:v>600</c:v>
                </c:pt>
                <c:pt idx="119">
                  <c:v>605</c:v>
                </c:pt>
                <c:pt idx="120">
                  <c:v>610</c:v>
                </c:pt>
                <c:pt idx="121">
                  <c:v>615</c:v>
                </c:pt>
                <c:pt idx="122">
                  <c:v>620</c:v>
                </c:pt>
                <c:pt idx="123">
                  <c:v>625</c:v>
                </c:pt>
                <c:pt idx="124">
                  <c:v>630</c:v>
                </c:pt>
                <c:pt idx="125">
                  <c:v>635</c:v>
                </c:pt>
                <c:pt idx="126">
                  <c:v>640</c:v>
                </c:pt>
                <c:pt idx="127">
                  <c:v>645</c:v>
                </c:pt>
                <c:pt idx="128">
                  <c:v>650</c:v>
                </c:pt>
                <c:pt idx="129">
                  <c:v>655</c:v>
                </c:pt>
                <c:pt idx="130">
                  <c:v>660</c:v>
                </c:pt>
                <c:pt idx="131">
                  <c:v>665</c:v>
                </c:pt>
                <c:pt idx="132">
                  <c:v>670</c:v>
                </c:pt>
                <c:pt idx="133">
                  <c:v>675</c:v>
                </c:pt>
                <c:pt idx="134">
                  <c:v>680</c:v>
                </c:pt>
                <c:pt idx="135">
                  <c:v>685</c:v>
                </c:pt>
                <c:pt idx="136">
                  <c:v>690</c:v>
                </c:pt>
                <c:pt idx="137">
                  <c:v>695</c:v>
                </c:pt>
                <c:pt idx="138">
                  <c:v>700</c:v>
                </c:pt>
                <c:pt idx="139">
                  <c:v>705</c:v>
                </c:pt>
                <c:pt idx="140">
                  <c:v>710</c:v>
                </c:pt>
                <c:pt idx="141">
                  <c:v>715</c:v>
                </c:pt>
                <c:pt idx="142">
                  <c:v>720</c:v>
                </c:pt>
                <c:pt idx="143">
                  <c:v>725</c:v>
                </c:pt>
                <c:pt idx="144">
                  <c:v>730</c:v>
                </c:pt>
                <c:pt idx="145">
                  <c:v>735</c:v>
                </c:pt>
                <c:pt idx="146">
                  <c:v>740</c:v>
                </c:pt>
                <c:pt idx="147">
                  <c:v>745</c:v>
                </c:pt>
                <c:pt idx="148">
                  <c:v>750</c:v>
                </c:pt>
                <c:pt idx="149">
                  <c:v>755</c:v>
                </c:pt>
                <c:pt idx="150">
                  <c:v>760</c:v>
                </c:pt>
                <c:pt idx="151">
                  <c:v>765</c:v>
                </c:pt>
                <c:pt idx="152">
                  <c:v>770</c:v>
                </c:pt>
                <c:pt idx="153">
                  <c:v>775</c:v>
                </c:pt>
                <c:pt idx="154">
                  <c:v>780</c:v>
                </c:pt>
                <c:pt idx="155">
                  <c:v>785</c:v>
                </c:pt>
                <c:pt idx="156">
                  <c:v>790</c:v>
                </c:pt>
                <c:pt idx="157">
                  <c:v>795</c:v>
                </c:pt>
                <c:pt idx="158">
                  <c:v>800</c:v>
                </c:pt>
                <c:pt idx="159">
                  <c:v>805</c:v>
                </c:pt>
                <c:pt idx="160">
                  <c:v>810</c:v>
                </c:pt>
                <c:pt idx="161">
                  <c:v>815</c:v>
                </c:pt>
                <c:pt idx="162">
                  <c:v>820</c:v>
                </c:pt>
                <c:pt idx="163">
                  <c:v>825</c:v>
                </c:pt>
                <c:pt idx="164">
                  <c:v>830</c:v>
                </c:pt>
                <c:pt idx="165">
                  <c:v>835</c:v>
                </c:pt>
                <c:pt idx="166">
                  <c:v>840</c:v>
                </c:pt>
                <c:pt idx="167">
                  <c:v>845</c:v>
                </c:pt>
                <c:pt idx="168">
                  <c:v>850</c:v>
                </c:pt>
                <c:pt idx="169">
                  <c:v>855</c:v>
                </c:pt>
                <c:pt idx="170">
                  <c:v>860</c:v>
                </c:pt>
                <c:pt idx="171">
                  <c:v>865</c:v>
                </c:pt>
                <c:pt idx="172">
                  <c:v>870</c:v>
                </c:pt>
                <c:pt idx="173">
                  <c:v>875</c:v>
                </c:pt>
                <c:pt idx="174">
                  <c:v>880</c:v>
                </c:pt>
                <c:pt idx="175">
                  <c:v>885</c:v>
                </c:pt>
                <c:pt idx="176">
                  <c:v>890</c:v>
                </c:pt>
                <c:pt idx="177">
                  <c:v>895</c:v>
                </c:pt>
                <c:pt idx="178">
                  <c:v>900</c:v>
                </c:pt>
                <c:pt idx="179">
                  <c:v>905</c:v>
                </c:pt>
                <c:pt idx="180">
                  <c:v>910</c:v>
                </c:pt>
                <c:pt idx="181">
                  <c:v>915</c:v>
                </c:pt>
                <c:pt idx="182">
                  <c:v>920</c:v>
                </c:pt>
                <c:pt idx="183">
                  <c:v>925</c:v>
                </c:pt>
                <c:pt idx="184">
                  <c:v>930</c:v>
                </c:pt>
                <c:pt idx="185">
                  <c:v>935</c:v>
                </c:pt>
                <c:pt idx="186">
                  <c:v>940</c:v>
                </c:pt>
                <c:pt idx="187">
                  <c:v>945</c:v>
                </c:pt>
                <c:pt idx="188">
                  <c:v>950</c:v>
                </c:pt>
                <c:pt idx="189">
                  <c:v>955</c:v>
                </c:pt>
                <c:pt idx="190">
                  <c:v>960</c:v>
                </c:pt>
                <c:pt idx="191">
                  <c:v>965</c:v>
                </c:pt>
                <c:pt idx="192">
                  <c:v>970</c:v>
                </c:pt>
                <c:pt idx="193">
                  <c:v>975</c:v>
                </c:pt>
                <c:pt idx="194">
                  <c:v>980</c:v>
                </c:pt>
                <c:pt idx="195">
                  <c:v>985</c:v>
                </c:pt>
                <c:pt idx="196">
                  <c:v>990</c:v>
                </c:pt>
                <c:pt idx="197">
                  <c:v>995</c:v>
                </c:pt>
                <c:pt idx="198">
                  <c:v>1000</c:v>
                </c:pt>
                <c:pt idx="199">
                  <c:v>1005</c:v>
                </c:pt>
                <c:pt idx="200">
                  <c:v>1010</c:v>
                </c:pt>
              </c:numCache>
            </c:numRef>
          </c:xVal>
          <c:yVal>
            <c:numRef>
              <c:f>Laser20T20Angled!$D$2:$D$202</c:f>
              <c:numCache>
                <c:formatCode>General</c:formatCode>
                <c:ptCount val="201"/>
                <c:pt idx="0">
                  <c:v>-3.2756099999999999</c:v>
                </c:pt>
                <c:pt idx="1">
                  <c:v>6.1765600000000003</c:v>
                </c:pt>
                <c:pt idx="2">
                  <c:v>11.8477</c:v>
                </c:pt>
                <c:pt idx="3">
                  <c:v>15.026</c:v>
                </c:pt>
                <c:pt idx="4">
                  <c:v>14.9335</c:v>
                </c:pt>
                <c:pt idx="5">
                  <c:v>16.866599999999998</c:v>
                </c:pt>
                <c:pt idx="6">
                  <c:v>18.047599999999999</c:v>
                </c:pt>
                <c:pt idx="7">
                  <c:v>18.837599999999998</c:v>
                </c:pt>
                <c:pt idx="8">
                  <c:v>19.553799999999999</c:v>
                </c:pt>
                <c:pt idx="9">
                  <c:v>19.8827</c:v>
                </c:pt>
                <c:pt idx="10">
                  <c:v>20.116900000000001</c:v>
                </c:pt>
                <c:pt idx="11">
                  <c:v>20.039200000000001</c:v>
                </c:pt>
                <c:pt idx="12">
                  <c:v>20.064499999999999</c:v>
                </c:pt>
                <c:pt idx="13">
                  <c:v>20.0776</c:v>
                </c:pt>
                <c:pt idx="14">
                  <c:v>20.0289</c:v>
                </c:pt>
                <c:pt idx="15">
                  <c:v>20.0486</c:v>
                </c:pt>
                <c:pt idx="16">
                  <c:v>20.185300000000002</c:v>
                </c:pt>
                <c:pt idx="17">
                  <c:v>20.316400000000002</c:v>
                </c:pt>
                <c:pt idx="18">
                  <c:v>20.3248</c:v>
                </c:pt>
                <c:pt idx="19">
                  <c:v>20.277200000000001</c:v>
                </c:pt>
                <c:pt idx="20">
                  <c:v>20.209499999999998</c:v>
                </c:pt>
                <c:pt idx="21">
                  <c:v>20.211200000000002</c:v>
                </c:pt>
                <c:pt idx="22">
                  <c:v>20.2149</c:v>
                </c:pt>
                <c:pt idx="23">
                  <c:v>20.2483</c:v>
                </c:pt>
                <c:pt idx="24">
                  <c:v>20.296800000000001</c:v>
                </c:pt>
                <c:pt idx="25">
                  <c:v>20.3461</c:v>
                </c:pt>
                <c:pt idx="26">
                  <c:v>20.3492</c:v>
                </c:pt>
                <c:pt idx="27">
                  <c:v>20.3218</c:v>
                </c:pt>
                <c:pt idx="28">
                  <c:v>20.200500000000002</c:v>
                </c:pt>
                <c:pt idx="29">
                  <c:v>20.223700000000001</c:v>
                </c:pt>
                <c:pt idx="30">
                  <c:v>20.2441</c:v>
                </c:pt>
                <c:pt idx="31">
                  <c:v>20.296199999999999</c:v>
                </c:pt>
                <c:pt idx="32">
                  <c:v>20.344000000000001</c:v>
                </c:pt>
                <c:pt idx="33">
                  <c:v>20.354500000000002</c:v>
                </c:pt>
                <c:pt idx="34">
                  <c:v>20.384699999999999</c:v>
                </c:pt>
                <c:pt idx="35">
                  <c:v>20.359100000000002</c:v>
                </c:pt>
                <c:pt idx="36">
                  <c:v>20.283200000000001</c:v>
                </c:pt>
                <c:pt idx="37">
                  <c:v>20.2181</c:v>
                </c:pt>
                <c:pt idx="38">
                  <c:v>20.110800000000001</c:v>
                </c:pt>
                <c:pt idx="39">
                  <c:v>20.309899999999999</c:v>
                </c:pt>
                <c:pt idx="40">
                  <c:v>20.2315</c:v>
                </c:pt>
                <c:pt idx="41">
                  <c:v>20.296700000000001</c:v>
                </c:pt>
                <c:pt idx="42">
                  <c:v>20.318000000000001</c:v>
                </c:pt>
                <c:pt idx="43">
                  <c:v>20.2211</c:v>
                </c:pt>
                <c:pt idx="44">
                  <c:v>20.246600000000001</c:v>
                </c:pt>
                <c:pt idx="45">
                  <c:v>20.239699999999999</c:v>
                </c:pt>
                <c:pt idx="46">
                  <c:v>20.276299999999999</c:v>
                </c:pt>
                <c:pt idx="47">
                  <c:v>20.2072</c:v>
                </c:pt>
                <c:pt idx="48">
                  <c:v>20.293399999999998</c:v>
                </c:pt>
                <c:pt idx="49">
                  <c:v>20.3249</c:v>
                </c:pt>
                <c:pt idx="50">
                  <c:v>20.248699999999999</c:v>
                </c:pt>
                <c:pt idx="51">
                  <c:v>20.343699999999998</c:v>
                </c:pt>
                <c:pt idx="52">
                  <c:v>20.305900000000001</c:v>
                </c:pt>
                <c:pt idx="53">
                  <c:v>20.3795</c:v>
                </c:pt>
                <c:pt idx="54">
                  <c:v>20.3628</c:v>
                </c:pt>
                <c:pt idx="55">
                  <c:v>20.3584</c:v>
                </c:pt>
                <c:pt idx="56">
                  <c:v>20.437999999999999</c:v>
                </c:pt>
                <c:pt idx="57">
                  <c:v>20.423500000000001</c:v>
                </c:pt>
                <c:pt idx="58">
                  <c:v>20.509599999999999</c:v>
                </c:pt>
                <c:pt idx="59">
                  <c:v>20.5168</c:v>
                </c:pt>
                <c:pt idx="60">
                  <c:v>20.530799999999999</c:v>
                </c:pt>
                <c:pt idx="61">
                  <c:v>20.555099999999999</c:v>
                </c:pt>
                <c:pt idx="62">
                  <c:v>20.430599999999998</c:v>
                </c:pt>
                <c:pt idx="63">
                  <c:v>20.586400000000001</c:v>
                </c:pt>
                <c:pt idx="64">
                  <c:v>20.559000000000001</c:v>
                </c:pt>
                <c:pt idx="65">
                  <c:v>20.544</c:v>
                </c:pt>
                <c:pt idx="66">
                  <c:v>20.589500000000001</c:v>
                </c:pt>
                <c:pt idx="67">
                  <c:v>20.585699999999999</c:v>
                </c:pt>
                <c:pt idx="68">
                  <c:v>20.464700000000001</c:v>
                </c:pt>
                <c:pt idx="69">
                  <c:v>20.291399999999999</c:v>
                </c:pt>
                <c:pt idx="70">
                  <c:v>20.340599999999998</c:v>
                </c:pt>
                <c:pt idx="71">
                  <c:v>20.1694</c:v>
                </c:pt>
                <c:pt idx="72">
                  <c:v>20.104700000000001</c:v>
                </c:pt>
                <c:pt idx="73">
                  <c:v>20.086099999999998</c:v>
                </c:pt>
                <c:pt idx="74">
                  <c:v>19.8704</c:v>
                </c:pt>
                <c:pt idx="75">
                  <c:v>19.6738</c:v>
                </c:pt>
                <c:pt idx="76">
                  <c:v>19.496700000000001</c:v>
                </c:pt>
                <c:pt idx="77">
                  <c:v>19.2288</c:v>
                </c:pt>
                <c:pt idx="78">
                  <c:v>18.951499999999999</c:v>
                </c:pt>
                <c:pt idx="79">
                  <c:v>18.827400000000001</c:v>
                </c:pt>
                <c:pt idx="80">
                  <c:v>18.647400000000001</c:v>
                </c:pt>
                <c:pt idx="81">
                  <c:v>18.415700000000001</c:v>
                </c:pt>
                <c:pt idx="82">
                  <c:v>18.018799999999999</c:v>
                </c:pt>
                <c:pt idx="83">
                  <c:v>17.683199999999999</c:v>
                </c:pt>
                <c:pt idx="84">
                  <c:v>17.414999999999999</c:v>
                </c:pt>
                <c:pt idx="85">
                  <c:v>17.165299999999998</c:v>
                </c:pt>
                <c:pt idx="86">
                  <c:v>16.755400000000002</c:v>
                </c:pt>
                <c:pt idx="87">
                  <c:v>16.463999999999999</c:v>
                </c:pt>
                <c:pt idx="88">
                  <c:v>16.242000000000001</c:v>
                </c:pt>
                <c:pt idx="89">
                  <c:v>15.997</c:v>
                </c:pt>
                <c:pt idx="90">
                  <c:v>15.6625</c:v>
                </c:pt>
                <c:pt idx="91">
                  <c:v>15.323</c:v>
                </c:pt>
                <c:pt idx="92">
                  <c:v>14.7475</c:v>
                </c:pt>
                <c:pt idx="93">
                  <c:v>14.6187</c:v>
                </c:pt>
                <c:pt idx="94">
                  <c:v>14.270099999999999</c:v>
                </c:pt>
                <c:pt idx="95">
                  <c:v>13.796900000000001</c:v>
                </c:pt>
                <c:pt idx="96">
                  <c:v>13.6053</c:v>
                </c:pt>
                <c:pt idx="97">
                  <c:v>13.255000000000001</c:v>
                </c:pt>
                <c:pt idx="98">
                  <c:v>13.052</c:v>
                </c:pt>
                <c:pt idx="99">
                  <c:v>12.4993</c:v>
                </c:pt>
                <c:pt idx="100">
                  <c:v>12.4034</c:v>
                </c:pt>
                <c:pt idx="101">
                  <c:v>12.127700000000001</c:v>
                </c:pt>
                <c:pt idx="102">
                  <c:v>11.6242</c:v>
                </c:pt>
                <c:pt idx="103">
                  <c:v>11.2453</c:v>
                </c:pt>
                <c:pt idx="104">
                  <c:v>11.191800000000001</c:v>
                </c:pt>
                <c:pt idx="105">
                  <c:v>10.6639</c:v>
                </c:pt>
                <c:pt idx="106">
                  <c:v>10.103199999999999</c:v>
                </c:pt>
                <c:pt idx="107">
                  <c:v>10.090299999999999</c:v>
                </c:pt>
                <c:pt idx="108">
                  <c:v>9.3144799999999996</c:v>
                </c:pt>
                <c:pt idx="109">
                  <c:v>9.0933299999999999</c:v>
                </c:pt>
                <c:pt idx="110">
                  <c:v>9.2421199999999999</c:v>
                </c:pt>
                <c:pt idx="111">
                  <c:v>9.1147600000000004</c:v>
                </c:pt>
                <c:pt idx="112">
                  <c:v>8.0504099999999994</c:v>
                </c:pt>
                <c:pt idx="113">
                  <c:v>7.8384900000000002</c:v>
                </c:pt>
                <c:pt idx="114">
                  <c:v>7.4690899999999996</c:v>
                </c:pt>
                <c:pt idx="115">
                  <c:v>6.9353400000000001</c:v>
                </c:pt>
                <c:pt idx="116">
                  <c:v>6.8941800000000004</c:v>
                </c:pt>
                <c:pt idx="117">
                  <c:v>6.07158</c:v>
                </c:pt>
                <c:pt idx="118">
                  <c:v>6.0218999999999996</c:v>
                </c:pt>
                <c:pt idx="119">
                  <c:v>5.5838700000000001</c:v>
                </c:pt>
                <c:pt idx="120">
                  <c:v>6.2889799999999996</c:v>
                </c:pt>
                <c:pt idx="121">
                  <c:v>5.6829400000000003</c:v>
                </c:pt>
                <c:pt idx="122">
                  <c:v>5.0084200000000001</c:v>
                </c:pt>
                <c:pt idx="123">
                  <c:v>3.3710100000000001</c:v>
                </c:pt>
                <c:pt idx="124">
                  <c:v>3.95512</c:v>
                </c:pt>
                <c:pt idx="125">
                  <c:v>3.35961</c:v>
                </c:pt>
                <c:pt idx="126">
                  <c:v>3.8358400000000001</c:v>
                </c:pt>
                <c:pt idx="127">
                  <c:v>2.7497500000000001</c:v>
                </c:pt>
                <c:pt idx="128">
                  <c:v>2.0230100000000002</c:v>
                </c:pt>
                <c:pt idx="129">
                  <c:v>3.46957</c:v>
                </c:pt>
                <c:pt idx="130">
                  <c:v>1.50335</c:v>
                </c:pt>
                <c:pt idx="131">
                  <c:v>2.45634</c:v>
                </c:pt>
                <c:pt idx="132">
                  <c:v>1.61398</c:v>
                </c:pt>
                <c:pt idx="133">
                  <c:v>0.45730599999999999</c:v>
                </c:pt>
                <c:pt idx="134">
                  <c:v>-5.7389200000000001E-2</c:v>
                </c:pt>
                <c:pt idx="135">
                  <c:v>1.5059100000000001</c:v>
                </c:pt>
                <c:pt idx="136">
                  <c:v>-0.18556500000000001</c:v>
                </c:pt>
                <c:pt idx="137">
                  <c:v>0.77037500000000003</c:v>
                </c:pt>
                <c:pt idx="138">
                  <c:v>-0.289155</c:v>
                </c:pt>
                <c:pt idx="139">
                  <c:v>-1.9381299999999999</c:v>
                </c:pt>
                <c:pt idx="140">
                  <c:v>-1.5196799999999999</c:v>
                </c:pt>
                <c:pt idx="141">
                  <c:v>-1.4913700000000001</c:v>
                </c:pt>
                <c:pt idx="142">
                  <c:v>-1.4220299999999999</c:v>
                </c:pt>
                <c:pt idx="143">
                  <c:v>-0.53674900000000003</c:v>
                </c:pt>
                <c:pt idx="144">
                  <c:v>-1.91259</c:v>
                </c:pt>
                <c:pt idx="145">
                  <c:v>-1.1914800000000001</c:v>
                </c:pt>
                <c:pt idx="146">
                  <c:v>-4.8021799999999999</c:v>
                </c:pt>
                <c:pt idx="147">
                  <c:v>-3.00048</c:v>
                </c:pt>
                <c:pt idx="148">
                  <c:v>-3.1518099999999998</c:v>
                </c:pt>
                <c:pt idx="149">
                  <c:v>-0.81549400000000005</c:v>
                </c:pt>
                <c:pt idx="150">
                  <c:v>-20.471800000000002</c:v>
                </c:pt>
                <c:pt idx="151">
                  <c:v>-11.429</c:v>
                </c:pt>
                <c:pt idx="152">
                  <c:v>-4.5269899999999996</c:v>
                </c:pt>
                <c:pt idx="153">
                  <c:v>-9.1504499999999993</c:v>
                </c:pt>
                <c:pt idx="154">
                  <c:v>-5.1637000000000004</c:v>
                </c:pt>
                <c:pt idx="155">
                  <c:v>-6.2382299999999997</c:v>
                </c:pt>
                <c:pt idx="156">
                  <c:v>-6.4956300000000002</c:v>
                </c:pt>
                <c:pt idx="157">
                  <c:v>-4.2808299999999999</c:v>
                </c:pt>
                <c:pt idx="158">
                  <c:v>-8.4746500000000005</c:v>
                </c:pt>
                <c:pt idx="159">
                  <c:v>-6.2573999999999996</c:v>
                </c:pt>
                <c:pt idx="160">
                  <c:v>-7.8426799999999997</c:v>
                </c:pt>
                <c:pt idx="161">
                  <c:v>-6.9845199999999998</c:v>
                </c:pt>
                <c:pt idx="162">
                  <c:v>-19.5684</c:v>
                </c:pt>
                <c:pt idx="163">
                  <c:v>-5.98977</c:v>
                </c:pt>
                <c:pt idx="164">
                  <c:v>-16.4132</c:v>
                </c:pt>
                <c:pt idx="165">
                  <c:v>-9.3925599999999996</c:v>
                </c:pt>
                <c:pt idx="166">
                  <c:v>-15.509</c:v>
                </c:pt>
                <c:pt idx="167">
                  <c:v>-5.4736399999999996</c:v>
                </c:pt>
                <c:pt idx="168" formatCode="0.00E+00">
                  <c:v>9.9100000000000005E+37</c:v>
                </c:pt>
                <c:pt idx="169">
                  <c:v>-9.0968900000000001</c:v>
                </c:pt>
                <c:pt idx="170">
                  <c:v>-12.804</c:v>
                </c:pt>
                <c:pt idx="171">
                  <c:v>-7.99254</c:v>
                </c:pt>
                <c:pt idx="172">
                  <c:v>-12.863899999999999</c:v>
                </c:pt>
                <c:pt idx="173">
                  <c:v>-12.162100000000001</c:v>
                </c:pt>
                <c:pt idx="174">
                  <c:v>-18.031700000000001</c:v>
                </c:pt>
                <c:pt idx="175">
                  <c:v>-22.44</c:v>
                </c:pt>
                <c:pt idx="176">
                  <c:v>-3.9520499999999998</c:v>
                </c:pt>
                <c:pt idx="177" formatCode="0.00E+00">
                  <c:v>9.9100000000000005E+37</c:v>
                </c:pt>
                <c:pt idx="178" formatCode="0.00E+00">
                  <c:v>9.9100000000000005E+37</c:v>
                </c:pt>
                <c:pt idx="179" formatCode="0.00E+00">
                  <c:v>9.9100000000000005E+37</c:v>
                </c:pt>
                <c:pt idx="180">
                  <c:v>-15.743</c:v>
                </c:pt>
                <c:pt idx="181" formatCode="0.00E+00">
                  <c:v>9.9100000000000005E+37</c:v>
                </c:pt>
                <c:pt idx="182">
                  <c:v>-12.042999999999999</c:v>
                </c:pt>
                <c:pt idx="183">
                  <c:v>-13.6706</c:v>
                </c:pt>
                <c:pt idx="184">
                  <c:v>-9.5924499999999995</c:v>
                </c:pt>
                <c:pt idx="185">
                  <c:v>-7.1167199999999999</c:v>
                </c:pt>
                <c:pt idx="186">
                  <c:v>-8.3720099999999995</c:v>
                </c:pt>
                <c:pt idx="187">
                  <c:v>-9.4882399999999993</c:v>
                </c:pt>
                <c:pt idx="188">
                  <c:v>-7.2293500000000002</c:v>
                </c:pt>
                <c:pt idx="189" formatCode="0.00E+00">
                  <c:v>9.9100000000000005E+37</c:v>
                </c:pt>
                <c:pt idx="190">
                  <c:v>-5.7075199999999997</c:v>
                </c:pt>
                <c:pt idx="191" formatCode="0.00E+00">
                  <c:v>9.9100000000000005E+37</c:v>
                </c:pt>
                <c:pt idx="192" formatCode="0.00E+00">
                  <c:v>9.9100000000000005E+37</c:v>
                </c:pt>
                <c:pt idx="193" formatCode="0.00E+00">
                  <c:v>9.9100000000000005E+37</c:v>
                </c:pt>
                <c:pt idx="194">
                  <c:v>-5.2971000000000004</c:v>
                </c:pt>
                <c:pt idx="195" formatCode="0.00E+00">
                  <c:v>9.9100000000000005E+37</c:v>
                </c:pt>
                <c:pt idx="196">
                  <c:v>-6.2219699999999998</c:v>
                </c:pt>
                <c:pt idx="197" formatCode="0.00E+00">
                  <c:v>9.9100000000000005E+37</c:v>
                </c:pt>
                <c:pt idx="198">
                  <c:v>-12.694100000000001</c:v>
                </c:pt>
                <c:pt idx="199">
                  <c:v>-11.210800000000001</c:v>
                </c:pt>
                <c:pt idx="200" formatCode="0.00E+00">
                  <c:v>9.9100000000000005E+37</c:v>
                </c:pt>
              </c:numCache>
            </c:numRef>
          </c:yVal>
          <c:smooth val="1"/>
        </c:ser>
        <c:ser>
          <c:idx val="2"/>
          <c:order val="2"/>
          <c:tx>
            <c:v>T50°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Laser20T50Angled!$B$2:$B$202</c:f>
              <c:numCache>
                <c:formatCode>General</c:formatCode>
                <c:ptCount val="201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  <c:pt idx="6">
                  <c:v>40</c:v>
                </c:pt>
                <c:pt idx="7">
                  <c:v>45</c:v>
                </c:pt>
                <c:pt idx="8">
                  <c:v>50</c:v>
                </c:pt>
                <c:pt idx="9">
                  <c:v>55</c:v>
                </c:pt>
                <c:pt idx="10">
                  <c:v>60</c:v>
                </c:pt>
                <c:pt idx="11">
                  <c:v>65</c:v>
                </c:pt>
                <c:pt idx="12">
                  <c:v>70</c:v>
                </c:pt>
                <c:pt idx="13">
                  <c:v>75</c:v>
                </c:pt>
                <c:pt idx="14">
                  <c:v>80</c:v>
                </c:pt>
                <c:pt idx="15">
                  <c:v>85</c:v>
                </c:pt>
                <c:pt idx="16">
                  <c:v>90</c:v>
                </c:pt>
                <c:pt idx="17">
                  <c:v>95</c:v>
                </c:pt>
                <c:pt idx="18">
                  <c:v>100</c:v>
                </c:pt>
                <c:pt idx="19">
                  <c:v>105</c:v>
                </c:pt>
                <c:pt idx="20">
                  <c:v>110</c:v>
                </c:pt>
                <c:pt idx="21">
                  <c:v>115</c:v>
                </c:pt>
                <c:pt idx="22">
                  <c:v>120</c:v>
                </c:pt>
                <c:pt idx="23">
                  <c:v>125</c:v>
                </c:pt>
                <c:pt idx="24">
                  <c:v>130</c:v>
                </c:pt>
                <c:pt idx="25">
                  <c:v>135</c:v>
                </c:pt>
                <c:pt idx="26">
                  <c:v>140</c:v>
                </c:pt>
                <c:pt idx="27">
                  <c:v>145</c:v>
                </c:pt>
                <c:pt idx="28">
                  <c:v>150</c:v>
                </c:pt>
                <c:pt idx="29">
                  <c:v>155</c:v>
                </c:pt>
                <c:pt idx="30">
                  <c:v>160</c:v>
                </c:pt>
                <c:pt idx="31">
                  <c:v>165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185</c:v>
                </c:pt>
                <c:pt idx="36">
                  <c:v>190</c:v>
                </c:pt>
                <c:pt idx="37">
                  <c:v>195</c:v>
                </c:pt>
                <c:pt idx="38">
                  <c:v>200</c:v>
                </c:pt>
                <c:pt idx="39">
                  <c:v>205</c:v>
                </c:pt>
                <c:pt idx="40">
                  <c:v>210</c:v>
                </c:pt>
                <c:pt idx="41">
                  <c:v>215</c:v>
                </c:pt>
                <c:pt idx="42">
                  <c:v>220</c:v>
                </c:pt>
                <c:pt idx="43">
                  <c:v>225</c:v>
                </c:pt>
                <c:pt idx="44">
                  <c:v>230</c:v>
                </c:pt>
                <c:pt idx="45">
                  <c:v>235</c:v>
                </c:pt>
                <c:pt idx="46">
                  <c:v>240</c:v>
                </c:pt>
                <c:pt idx="47">
                  <c:v>245</c:v>
                </c:pt>
                <c:pt idx="48">
                  <c:v>250</c:v>
                </c:pt>
                <c:pt idx="49">
                  <c:v>255</c:v>
                </c:pt>
                <c:pt idx="50">
                  <c:v>260</c:v>
                </c:pt>
                <c:pt idx="51">
                  <c:v>265</c:v>
                </c:pt>
                <c:pt idx="52">
                  <c:v>270</c:v>
                </c:pt>
                <c:pt idx="53">
                  <c:v>275</c:v>
                </c:pt>
                <c:pt idx="54">
                  <c:v>280</c:v>
                </c:pt>
                <c:pt idx="55">
                  <c:v>285</c:v>
                </c:pt>
                <c:pt idx="56">
                  <c:v>290</c:v>
                </c:pt>
                <c:pt idx="57">
                  <c:v>295</c:v>
                </c:pt>
                <c:pt idx="58">
                  <c:v>300</c:v>
                </c:pt>
                <c:pt idx="59">
                  <c:v>305</c:v>
                </c:pt>
                <c:pt idx="60">
                  <c:v>310</c:v>
                </c:pt>
                <c:pt idx="61">
                  <c:v>315</c:v>
                </c:pt>
                <c:pt idx="62">
                  <c:v>320</c:v>
                </c:pt>
                <c:pt idx="63">
                  <c:v>325</c:v>
                </c:pt>
                <c:pt idx="64">
                  <c:v>330</c:v>
                </c:pt>
                <c:pt idx="65">
                  <c:v>335</c:v>
                </c:pt>
                <c:pt idx="66">
                  <c:v>340</c:v>
                </c:pt>
                <c:pt idx="67">
                  <c:v>345</c:v>
                </c:pt>
                <c:pt idx="68">
                  <c:v>350</c:v>
                </c:pt>
                <c:pt idx="69">
                  <c:v>355</c:v>
                </c:pt>
                <c:pt idx="70">
                  <c:v>360</c:v>
                </c:pt>
                <c:pt idx="71">
                  <c:v>365</c:v>
                </c:pt>
                <c:pt idx="72">
                  <c:v>370</c:v>
                </c:pt>
                <c:pt idx="73">
                  <c:v>375</c:v>
                </c:pt>
                <c:pt idx="74">
                  <c:v>380</c:v>
                </c:pt>
                <c:pt idx="75">
                  <c:v>385</c:v>
                </c:pt>
                <c:pt idx="76">
                  <c:v>390</c:v>
                </c:pt>
                <c:pt idx="77">
                  <c:v>395</c:v>
                </c:pt>
                <c:pt idx="78">
                  <c:v>400</c:v>
                </c:pt>
                <c:pt idx="79">
                  <c:v>405</c:v>
                </c:pt>
                <c:pt idx="80">
                  <c:v>410</c:v>
                </c:pt>
                <c:pt idx="81">
                  <c:v>415</c:v>
                </c:pt>
                <c:pt idx="82">
                  <c:v>420</c:v>
                </c:pt>
                <c:pt idx="83">
                  <c:v>425</c:v>
                </c:pt>
                <c:pt idx="84">
                  <c:v>430</c:v>
                </c:pt>
                <c:pt idx="85">
                  <c:v>435</c:v>
                </c:pt>
                <c:pt idx="86">
                  <c:v>440</c:v>
                </c:pt>
                <c:pt idx="87">
                  <c:v>445</c:v>
                </c:pt>
                <c:pt idx="88">
                  <c:v>450</c:v>
                </c:pt>
                <c:pt idx="89">
                  <c:v>455</c:v>
                </c:pt>
                <c:pt idx="90">
                  <c:v>460</c:v>
                </c:pt>
                <c:pt idx="91">
                  <c:v>465</c:v>
                </c:pt>
                <c:pt idx="92">
                  <c:v>470</c:v>
                </c:pt>
                <c:pt idx="93">
                  <c:v>475</c:v>
                </c:pt>
                <c:pt idx="94">
                  <c:v>480</c:v>
                </c:pt>
                <c:pt idx="95">
                  <c:v>485</c:v>
                </c:pt>
                <c:pt idx="96">
                  <c:v>490</c:v>
                </c:pt>
                <c:pt idx="97">
                  <c:v>495</c:v>
                </c:pt>
                <c:pt idx="98">
                  <c:v>500</c:v>
                </c:pt>
                <c:pt idx="99">
                  <c:v>505</c:v>
                </c:pt>
                <c:pt idx="100">
                  <c:v>510</c:v>
                </c:pt>
                <c:pt idx="101">
                  <c:v>515</c:v>
                </c:pt>
                <c:pt idx="102">
                  <c:v>520</c:v>
                </c:pt>
                <c:pt idx="103">
                  <c:v>525</c:v>
                </c:pt>
                <c:pt idx="104">
                  <c:v>530</c:v>
                </c:pt>
                <c:pt idx="105">
                  <c:v>535</c:v>
                </c:pt>
                <c:pt idx="106">
                  <c:v>540</c:v>
                </c:pt>
                <c:pt idx="107">
                  <c:v>545</c:v>
                </c:pt>
                <c:pt idx="108">
                  <c:v>550</c:v>
                </c:pt>
                <c:pt idx="109">
                  <c:v>555</c:v>
                </c:pt>
                <c:pt idx="110">
                  <c:v>560</c:v>
                </c:pt>
                <c:pt idx="111">
                  <c:v>565</c:v>
                </c:pt>
                <c:pt idx="112">
                  <c:v>570</c:v>
                </c:pt>
                <c:pt idx="113">
                  <c:v>575</c:v>
                </c:pt>
                <c:pt idx="114">
                  <c:v>580</c:v>
                </c:pt>
                <c:pt idx="115">
                  <c:v>585</c:v>
                </c:pt>
                <c:pt idx="116">
                  <c:v>590</c:v>
                </c:pt>
                <c:pt idx="117">
                  <c:v>595</c:v>
                </c:pt>
                <c:pt idx="118">
                  <c:v>600</c:v>
                </c:pt>
                <c:pt idx="119">
                  <c:v>605</c:v>
                </c:pt>
                <c:pt idx="120">
                  <c:v>610</c:v>
                </c:pt>
                <c:pt idx="121">
                  <c:v>615</c:v>
                </c:pt>
                <c:pt idx="122">
                  <c:v>620</c:v>
                </c:pt>
                <c:pt idx="123">
                  <c:v>625</c:v>
                </c:pt>
                <c:pt idx="124">
                  <c:v>630</c:v>
                </c:pt>
                <c:pt idx="125">
                  <c:v>635</c:v>
                </c:pt>
                <c:pt idx="126">
                  <c:v>640</c:v>
                </c:pt>
                <c:pt idx="127">
                  <c:v>645</c:v>
                </c:pt>
                <c:pt idx="128">
                  <c:v>650</c:v>
                </c:pt>
                <c:pt idx="129">
                  <c:v>655</c:v>
                </c:pt>
                <c:pt idx="130">
                  <c:v>660</c:v>
                </c:pt>
                <c:pt idx="131">
                  <c:v>665</c:v>
                </c:pt>
                <c:pt idx="132">
                  <c:v>670</c:v>
                </c:pt>
                <c:pt idx="133">
                  <c:v>675</c:v>
                </c:pt>
                <c:pt idx="134">
                  <c:v>680</c:v>
                </c:pt>
                <c:pt idx="135">
                  <c:v>685</c:v>
                </c:pt>
                <c:pt idx="136">
                  <c:v>690</c:v>
                </c:pt>
                <c:pt idx="137">
                  <c:v>695</c:v>
                </c:pt>
                <c:pt idx="138">
                  <c:v>700</c:v>
                </c:pt>
                <c:pt idx="139">
                  <c:v>705</c:v>
                </c:pt>
                <c:pt idx="140">
                  <c:v>710</c:v>
                </c:pt>
                <c:pt idx="141">
                  <c:v>715</c:v>
                </c:pt>
                <c:pt idx="142">
                  <c:v>720</c:v>
                </c:pt>
                <c:pt idx="143">
                  <c:v>725</c:v>
                </c:pt>
                <c:pt idx="144">
                  <c:v>730</c:v>
                </c:pt>
                <c:pt idx="145">
                  <c:v>735</c:v>
                </c:pt>
                <c:pt idx="146">
                  <c:v>740</c:v>
                </c:pt>
                <c:pt idx="147">
                  <c:v>745</c:v>
                </c:pt>
                <c:pt idx="148">
                  <c:v>750</c:v>
                </c:pt>
                <c:pt idx="149">
                  <c:v>755</c:v>
                </c:pt>
                <c:pt idx="150">
                  <c:v>760</c:v>
                </c:pt>
                <c:pt idx="151">
                  <c:v>765</c:v>
                </c:pt>
                <c:pt idx="152">
                  <c:v>770</c:v>
                </c:pt>
                <c:pt idx="153">
                  <c:v>775</c:v>
                </c:pt>
                <c:pt idx="154">
                  <c:v>780</c:v>
                </c:pt>
                <c:pt idx="155">
                  <c:v>785</c:v>
                </c:pt>
                <c:pt idx="156">
                  <c:v>790</c:v>
                </c:pt>
                <c:pt idx="157">
                  <c:v>795</c:v>
                </c:pt>
                <c:pt idx="158">
                  <c:v>800</c:v>
                </c:pt>
                <c:pt idx="159">
                  <c:v>805</c:v>
                </c:pt>
                <c:pt idx="160">
                  <c:v>810</c:v>
                </c:pt>
                <c:pt idx="161">
                  <c:v>815</c:v>
                </c:pt>
                <c:pt idx="162">
                  <c:v>820</c:v>
                </c:pt>
                <c:pt idx="163">
                  <c:v>825</c:v>
                </c:pt>
                <c:pt idx="164">
                  <c:v>830</c:v>
                </c:pt>
                <c:pt idx="165">
                  <c:v>835</c:v>
                </c:pt>
                <c:pt idx="166">
                  <c:v>840</c:v>
                </c:pt>
                <c:pt idx="167">
                  <c:v>845</c:v>
                </c:pt>
                <c:pt idx="168">
                  <c:v>850</c:v>
                </c:pt>
                <c:pt idx="169">
                  <c:v>855</c:v>
                </c:pt>
                <c:pt idx="170">
                  <c:v>860</c:v>
                </c:pt>
                <c:pt idx="171">
                  <c:v>865</c:v>
                </c:pt>
                <c:pt idx="172">
                  <c:v>870</c:v>
                </c:pt>
                <c:pt idx="173">
                  <c:v>875</c:v>
                </c:pt>
                <c:pt idx="174">
                  <c:v>880</c:v>
                </c:pt>
                <c:pt idx="175">
                  <c:v>885</c:v>
                </c:pt>
                <c:pt idx="176">
                  <c:v>890</c:v>
                </c:pt>
                <c:pt idx="177">
                  <c:v>895</c:v>
                </c:pt>
                <c:pt idx="178">
                  <c:v>900</c:v>
                </c:pt>
                <c:pt idx="179">
                  <c:v>905</c:v>
                </c:pt>
                <c:pt idx="180">
                  <c:v>910</c:v>
                </c:pt>
                <c:pt idx="181">
                  <c:v>915</c:v>
                </c:pt>
                <c:pt idx="182">
                  <c:v>920</c:v>
                </c:pt>
                <c:pt idx="183">
                  <c:v>925</c:v>
                </c:pt>
                <c:pt idx="184">
                  <c:v>930</c:v>
                </c:pt>
                <c:pt idx="185">
                  <c:v>935</c:v>
                </c:pt>
                <c:pt idx="186">
                  <c:v>940</c:v>
                </c:pt>
                <c:pt idx="187">
                  <c:v>945</c:v>
                </c:pt>
                <c:pt idx="188">
                  <c:v>950</c:v>
                </c:pt>
                <c:pt idx="189">
                  <c:v>955</c:v>
                </c:pt>
                <c:pt idx="190">
                  <c:v>960</c:v>
                </c:pt>
                <c:pt idx="191">
                  <c:v>965</c:v>
                </c:pt>
                <c:pt idx="192">
                  <c:v>970</c:v>
                </c:pt>
                <c:pt idx="193">
                  <c:v>975</c:v>
                </c:pt>
                <c:pt idx="194">
                  <c:v>980</c:v>
                </c:pt>
                <c:pt idx="195">
                  <c:v>985</c:v>
                </c:pt>
                <c:pt idx="196">
                  <c:v>990</c:v>
                </c:pt>
                <c:pt idx="197">
                  <c:v>995</c:v>
                </c:pt>
                <c:pt idx="198">
                  <c:v>1000</c:v>
                </c:pt>
                <c:pt idx="199">
                  <c:v>1005</c:v>
                </c:pt>
                <c:pt idx="200">
                  <c:v>1010</c:v>
                </c:pt>
              </c:numCache>
            </c:numRef>
          </c:xVal>
          <c:yVal>
            <c:numRef>
              <c:f>Laser20T50Angled!$D$2:$D$202</c:f>
              <c:numCache>
                <c:formatCode>General</c:formatCode>
                <c:ptCount val="201"/>
                <c:pt idx="0">
                  <c:v>-4.0102000000000002</c:v>
                </c:pt>
                <c:pt idx="1">
                  <c:v>5.5834900000000003</c:v>
                </c:pt>
                <c:pt idx="2">
                  <c:v>11.115600000000001</c:v>
                </c:pt>
                <c:pt idx="3">
                  <c:v>14.445399999999999</c:v>
                </c:pt>
                <c:pt idx="4">
                  <c:v>14.381</c:v>
                </c:pt>
                <c:pt idx="5">
                  <c:v>16.294599999999999</c:v>
                </c:pt>
                <c:pt idx="6">
                  <c:v>17.534400000000002</c:v>
                </c:pt>
                <c:pt idx="7">
                  <c:v>18.328399999999998</c:v>
                </c:pt>
                <c:pt idx="8">
                  <c:v>19.049900000000001</c:v>
                </c:pt>
                <c:pt idx="9">
                  <c:v>19.342700000000001</c:v>
                </c:pt>
                <c:pt idx="10">
                  <c:v>19.5839</c:v>
                </c:pt>
                <c:pt idx="11">
                  <c:v>19.489100000000001</c:v>
                </c:pt>
                <c:pt idx="12">
                  <c:v>19.611799999999999</c:v>
                </c:pt>
                <c:pt idx="13">
                  <c:v>19.5611</c:v>
                </c:pt>
                <c:pt idx="14">
                  <c:v>19.527899999999999</c:v>
                </c:pt>
                <c:pt idx="15">
                  <c:v>19.667000000000002</c:v>
                </c:pt>
                <c:pt idx="16">
                  <c:v>19.7498</c:v>
                </c:pt>
                <c:pt idx="17">
                  <c:v>19.848500000000001</c:v>
                </c:pt>
                <c:pt idx="18">
                  <c:v>19.924399999999999</c:v>
                </c:pt>
                <c:pt idx="19">
                  <c:v>19.805599999999998</c:v>
                </c:pt>
                <c:pt idx="20">
                  <c:v>19.835100000000001</c:v>
                </c:pt>
                <c:pt idx="21">
                  <c:v>19.7942</c:v>
                </c:pt>
                <c:pt idx="22">
                  <c:v>19.848600000000001</c:v>
                </c:pt>
                <c:pt idx="23">
                  <c:v>19.8047</c:v>
                </c:pt>
                <c:pt idx="24">
                  <c:v>19.994</c:v>
                </c:pt>
                <c:pt idx="25">
                  <c:v>20.030100000000001</c:v>
                </c:pt>
                <c:pt idx="26">
                  <c:v>19.9556</c:v>
                </c:pt>
                <c:pt idx="27">
                  <c:v>19.978899999999999</c:v>
                </c:pt>
                <c:pt idx="28">
                  <c:v>19.8459</c:v>
                </c:pt>
                <c:pt idx="29">
                  <c:v>19.875499999999999</c:v>
                </c:pt>
                <c:pt idx="30">
                  <c:v>19.916599999999999</c:v>
                </c:pt>
                <c:pt idx="31">
                  <c:v>19.9879</c:v>
                </c:pt>
                <c:pt idx="32">
                  <c:v>20.0611</c:v>
                </c:pt>
                <c:pt idx="33">
                  <c:v>20.029499999999999</c:v>
                </c:pt>
                <c:pt idx="34">
                  <c:v>20.072500000000002</c:v>
                </c:pt>
                <c:pt idx="35">
                  <c:v>20.113900000000001</c:v>
                </c:pt>
                <c:pt idx="36">
                  <c:v>20.035399999999999</c:v>
                </c:pt>
                <c:pt idx="37">
                  <c:v>19.8889</c:v>
                </c:pt>
                <c:pt idx="38">
                  <c:v>19.893899999999999</c:v>
                </c:pt>
                <c:pt idx="39">
                  <c:v>19.971800000000002</c:v>
                </c:pt>
                <c:pt idx="40">
                  <c:v>19.9649</c:v>
                </c:pt>
                <c:pt idx="41">
                  <c:v>20.045999999999999</c:v>
                </c:pt>
                <c:pt idx="42">
                  <c:v>20.009399999999999</c:v>
                </c:pt>
                <c:pt idx="43">
                  <c:v>19.9344</c:v>
                </c:pt>
                <c:pt idx="44">
                  <c:v>20.0078</c:v>
                </c:pt>
                <c:pt idx="45">
                  <c:v>19.9711</c:v>
                </c:pt>
                <c:pt idx="46">
                  <c:v>19.996500000000001</c:v>
                </c:pt>
                <c:pt idx="47">
                  <c:v>19.9252</c:v>
                </c:pt>
                <c:pt idx="48">
                  <c:v>19.927600000000002</c:v>
                </c:pt>
                <c:pt idx="49">
                  <c:v>19.9693</c:v>
                </c:pt>
                <c:pt idx="50">
                  <c:v>20.040800000000001</c:v>
                </c:pt>
                <c:pt idx="51">
                  <c:v>20.003799999999998</c:v>
                </c:pt>
                <c:pt idx="52">
                  <c:v>20.096699999999998</c:v>
                </c:pt>
                <c:pt idx="53">
                  <c:v>20.121099999999998</c:v>
                </c:pt>
                <c:pt idx="54">
                  <c:v>20.0932</c:v>
                </c:pt>
                <c:pt idx="55">
                  <c:v>20.126000000000001</c:v>
                </c:pt>
                <c:pt idx="56">
                  <c:v>20.199000000000002</c:v>
                </c:pt>
                <c:pt idx="57">
                  <c:v>20.186900000000001</c:v>
                </c:pt>
                <c:pt idx="58">
                  <c:v>20.242999999999999</c:v>
                </c:pt>
                <c:pt idx="59">
                  <c:v>20.2058</c:v>
                </c:pt>
                <c:pt idx="60">
                  <c:v>20.250599999999999</c:v>
                </c:pt>
                <c:pt idx="61">
                  <c:v>20.2761</c:v>
                </c:pt>
                <c:pt idx="62">
                  <c:v>20.238600000000002</c:v>
                </c:pt>
                <c:pt idx="63">
                  <c:v>20.378299999999999</c:v>
                </c:pt>
                <c:pt idx="64">
                  <c:v>20.319800000000001</c:v>
                </c:pt>
                <c:pt idx="65">
                  <c:v>20.351600000000001</c:v>
                </c:pt>
                <c:pt idx="66">
                  <c:v>20.378900000000002</c:v>
                </c:pt>
                <c:pt idx="67">
                  <c:v>20.347799999999999</c:v>
                </c:pt>
                <c:pt idx="68">
                  <c:v>20.2501</c:v>
                </c:pt>
                <c:pt idx="69">
                  <c:v>20.1035</c:v>
                </c:pt>
                <c:pt idx="70">
                  <c:v>20.000900000000001</c:v>
                </c:pt>
                <c:pt idx="71">
                  <c:v>19.954699999999999</c:v>
                </c:pt>
                <c:pt idx="72">
                  <c:v>19.843499999999999</c:v>
                </c:pt>
                <c:pt idx="73">
                  <c:v>19.825700000000001</c:v>
                </c:pt>
                <c:pt idx="74">
                  <c:v>19.616099999999999</c:v>
                </c:pt>
                <c:pt idx="75">
                  <c:v>19.472799999999999</c:v>
                </c:pt>
                <c:pt idx="76">
                  <c:v>19.1873</c:v>
                </c:pt>
                <c:pt idx="77">
                  <c:v>18.920300000000001</c:v>
                </c:pt>
                <c:pt idx="78">
                  <c:v>18.591999999999999</c:v>
                </c:pt>
                <c:pt idx="79">
                  <c:v>18.561599999999999</c:v>
                </c:pt>
                <c:pt idx="80">
                  <c:v>18.229299999999999</c:v>
                </c:pt>
                <c:pt idx="81">
                  <c:v>18.071400000000001</c:v>
                </c:pt>
                <c:pt idx="82">
                  <c:v>17.632899999999999</c:v>
                </c:pt>
                <c:pt idx="83">
                  <c:v>17.4589</c:v>
                </c:pt>
                <c:pt idx="84">
                  <c:v>17.010899999999999</c:v>
                </c:pt>
                <c:pt idx="85">
                  <c:v>16.786100000000001</c:v>
                </c:pt>
                <c:pt idx="86">
                  <c:v>16.4224</c:v>
                </c:pt>
                <c:pt idx="87">
                  <c:v>16.0168</c:v>
                </c:pt>
                <c:pt idx="88">
                  <c:v>15.7997</c:v>
                </c:pt>
                <c:pt idx="89">
                  <c:v>15.5642</c:v>
                </c:pt>
                <c:pt idx="90">
                  <c:v>15.2936</c:v>
                </c:pt>
                <c:pt idx="91">
                  <c:v>14.9175</c:v>
                </c:pt>
                <c:pt idx="92">
                  <c:v>14.477399999999999</c:v>
                </c:pt>
                <c:pt idx="93">
                  <c:v>14.2684</c:v>
                </c:pt>
                <c:pt idx="94">
                  <c:v>13.791700000000001</c:v>
                </c:pt>
                <c:pt idx="95">
                  <c:v>13.334300000000001</c:v>
                </c:pt>
                <c:pt idx="96">
                  <c:v>13.103199999999999</c:v>
                </c:pt>
                <c:pt idx="97">
                  <c:v>13.0207</c:v>
                </c:pt>
                <c:pt idx="98">
                  <c:v>12.518000000000001</c:v>
                </c:pt>
                <c:pt idx="99">
                  <c:v>12.3894</c:v>
                </c:pt>
                <c:pt idx="100">
                  <c:v>11.819699999999999</c:v>
                </c:pt>
                <c:pt idx="101">
                  <c:v>11.629799999999999</c:v>
                </c:pt>
                <c:pt idx="102">
                  <c:v>11.7224</c:v>
                </c:pt>
                <c:pt idx="103">
                  <c:v>11.2005</c:v>
                </c:pt>
                <c:pt idx="104">
                  <c:v>10.7622</c:v>
                </c:pt>
                <c:pt idx="105">
                  <c:v>10.2979</c:v>
                </c:pt>
                <c:pt idx="106">
                  <c:v>9.6460000000000008</c:v>
                </c:pt>
                <c:pt idx="107">
                  <c:v>8.9229500000000002</c:v>
                </c:pt>
                <c:pt idx="108">
                  <c:v>8.4984400000000004</c:v>
                </c:pt>
                <c:pt idx="109">
                  <c:v>9.1030200000000008</c:v>
                </c:pt>
                <c:pt idx="110">
                  <c:v>8.5373199999999994</c:v>
                </c:pt>
                <c:pt idx="111">
                  <c:v>8.7235999999999994</c:v>
                </c:pt>
                <c:pt idx="112">
                  <c:v>8.3411899999999992</c:v>
                </c:pt>
                <c:pt idx="113">
                  <c:v>7.7104699999999999</c:v>
                </c:pt>
                <c:pt idx="114">
                  <c:v>7.3245699999999996</c:v>
                </c:pt>
                <c:pt idx="115">
                  <c:v>6.4356200000000001</c:v>
                </c:pt>
                <c:pt idx="116">
                  <c:v>6.0550100000000002</c:v>
                </c:pt>
                <c:pt idx="117">
                  <c:v>5.6190600000000002</c:v>
                </c:pt>
                <c:pt idx="118">
                  <c:v>5.7431700000000001</c:v>
                </c:pt>
                <c:pt idx="119">
                  <c:v>4.6117900000000001</c:v>
                </c:pt>
                <c:pt idx="120">
                  <c:v>5.57315</c:v>
                </c:pt>
                <c:pt idx="121">
                  <c:v>4.1641899999999996</c:v>
                </c:pt>
                <c:pt idx="122">
                  <c:v>2.62216</c:v>
                </c:pt>
                <c:pt idx="123">
                  <c:v>4.3626500000000004</c:v>
                </c:pt>
                <c:pt idx="124">
                  <c:v>4.0461400000000003</c:v>
                </c:pt>
                <c:pt idx="125">
                  <c:v>4.37615</c:v>
                </c:pt>
                <c:pt idx="126">
                  <c:v>2.84537</c:v>
                </c:pt>
                <c:pt idx="127">
                  <c:v>3.3870200000000001</c:v>
                </c:pt>
                <c:pt idx="128">
                  <c:v>2.09423</c:v>
                </c:pt>
                <c:pt idx="129">
                  <c:v>-1.2184200000000001</c:v>
                </c:pt>
                <c:pt idx="130">
                  <c:v>-4.4200999999999997</c:v>
                </c:pt>
                <c:pt idx="131">
                  <c:v>3.1906400000000001</c:v>
                </c:pt>
                <c:pt idx="132">
                  <c:v>1.7272799999999999</c:v>
                </c:pt>
                <c:pt idx="133">
                  <c:v>-5.3539099999999999E-2</c:v>
                </c:pt>
                <c:pt idx="134">
                  <c:v>-2.7903899999999999</c:v>
                </c:pt>
                <c:pt idx="135">
                  <c:v>1.2281299999999999</c:v>
                </c:pt>
                <c:pt idx="136">
                  <c:v>9.3102500000000005E-2</c:v>
                </c:pt>
                <c:pt idx="137">
                  <c:v>-1.7362599999999999</c:v>
                </c:pt>
                <c:pt idx="138">
                  <c:v>-0.213168</c:v>
                </c:pt>
                <c:pt idx="139">
                  <c:v>2.5865800000000001</c:v>
                </c:pt>
                <c:pt idx="140">
                  <c:v>-5.2655399999999997</c:v>
                </c:pt>
                <c:pt idx="141">
                  <c:v>-0.42228399999999999</c:v>
                </c:pt>
                <c:pt idx="142" formatCode="0.00E+00">
                  <c:v>9.9100000000000005E+37</c:v>
                </c:pt>
                <c:pt idx="143">
                  <c:v>-1.8996999999999999</c:v>
                </c:pt>
                <c:pt idx="144">
                  <c:v>0.52812199999999998</c:v>
                </c:pt>
                <c:pt idx="145">
                  <c:v>-4.1677400000000002</c:v>
                </c:pt>
                <c:pt idx="146">
                  <c:v>-0.75622900000000004</c:v>
                </c:pt>
                <c:pt idx="147">
                  <c:v>-7.2561999999999998</c:v>
                </c:pt>
                <c:pt idx="148">
                  <c:v>-34.007199999999997</c:v>
                </c:pt>
                <c:pt idx="149" formatCode="0.00E+00">
                  <c:v>9.9100000000000005E+37</c:v>
                </c:pt>
                <c:pt idx="150">
                  <c:v>-1.64184</c:v>
                </c:pt>
                <c:pt idx="151">
                  <c:v>-6.5215199999999998</c:v>
                </c:pt>
                <c:pt idx="152">
                  <c:v>-11.791399999999999</c:v>
                </c:pt>
                <c:pt idx="153" formatCode="0.00E+00">
                  <c:v>9.9100000000000005E+37</c:v>
                </c:pt>
                <c:pt idx="154" formatCode="0.00E+00">
                  <c:v>9.9100000000000005E+37</c:v>
                </c:pt>
                <c:pt idx="155" formatCode="0.00E+00">
                  <c:v>9.9100000000000005E+37</c:v>
                </c:pt>
                <c:pt idx="156" formatCode="0.00E+00">
                  <c:v>9.9100000000000005E+37</c:v>
                </c:pt>
                <c:pt idx="157">
                  <c:v>-4.8466300000000002</c:v>
                </c:pt>
                <c:pt idx="158">
                  <c:v>-6.6768200000000002</c:v>
                </c:pt>
                <c:pt idx="159">
                  <c:v>-3.2582300000000002</c:v>
                </c:pt>
                <c:pt idx="160" formatCode="0.00E+00">
                  <c:v>9.9100000000000005E+37</c:v>
                </c:pt>
                <c:pt idx="161" formatCode="0.00E+00">
                  <c:v>9.9100000000000005E+37</c:v>
                </c:pt>
                <c:pt idx="162" formatCode="0.00E+00">
                  <c:v>9.9100000000000005E+37</c:v>
                </c:pt>
                <c:pt idx="163">
                  <c:v>-1.99943</c:v>
                </c:pt>
                <c:pt idx="164">
                  <c:v>-4.04657</c:v>
                </c:pt>
                <c:pt idx="165">
                  <c:v>-2.1668599999999998</c:v>
                </c:pt>
                <c:pt idx="166">
                  <c:v>-8.4248899999999995</c:v>
                </c:pt>
                <c:pt idx="167">
                  <c:v>-1.64046</c:v>
                </c:pt>
                <c:pt idx="168">
                  <c:v>-4.2629000000000001</c:v>
                </c:pt>
                <c:pt idx="169">
                  <c:v>-4.5957999999999997</c:v>
                </c:pt>
                <c:pt idx="170">
                  <c:v>-6.98543</c:v>
                </c:pt>
                <c:pt idx="171" formatCode="0.00E+00">
                  <c:v>9.9100000000000005E+37</c:v>
                </c:pt>
                <c:pt idx="172">
                  <c:v>-1.73359</c:v>
                </c:pt>
                <c:pt idx="173">
                  <c:v>-5.0432600000000001</c:v>
                </c:pt>
                <c:pt idx="174">
                  <c:v>-3.1991100000000001</c:v>
                </c:pt>
                <c:pt idx="175" formatCode="0.00E+00">
                  <c:v>9.9100000000000005E+37</c:v>
                </c:pt>
                <c:pt idx="176" formatCode="0.00E+00">
                  <c:v>9.9100000000000005E+37</c:v>
                </c:pt>
                <c:pt idx="177" formatCode="0.00E+00">
                  <c:v>9.9100000000000005E+37</c:v>
                </c:pt>
                <c:pt idx="178">
                  <c:v>-4.7628000000000004</c:v>
                </c:pt>
                <c:pt idx="179">
                  <c:v>-2.0614699999999999</c:v>
                </c:pt>
                <c:pt idx="180" formatCode="0.00E+00">
                  <c:v>9.9100000000000005E+37</c:v>
                </c:pt>
                <c:pt idx="181">
                  <c:v>-7.0313999999999997</c:v>
                </c:pt>
                <c:pt idx="182">
                  <c:v>-5.1533600000000002</c:v>
                </c:pt>
                <c:pt idx="183" formatCode="0.00E+00">
                  <c:v>9.9100000000000005E+37</c:v>
                </c:pt>
                <c:pt idx="184">
                  <c:v>-2.3478699999999999</c:v>
                </c:pt>
                <c:pt idx="185" formatCode="0.00E+00">
                  <c:v>9.9100000000000005E+37</c:v>
                </c:pt>
                <c:pt idx="186">
                  <c:v>-5.6901900000000003</c:v>
                </c:pt>
                <c:pt idx="187">
                  <c:v>-3.6672099999999999</c:v>
                </c:pt>
                <c:pt idx="188" formatCode="0.00E+00">
                  <c:v>9.9100000000000005E+37</c:v>
                </c:pt>
                <c:pt idx="189">
                  <c:v>-10.4526</c:v>
                </c:pt>
                <c:pt idx="190" formatCode="0.00E+00">
                  <c:v>9.9100000000000005E+37</c:v>
                </c:pt>
                <c:pt idx="191">
                  <c:v>-5.2982199999999997</c:v>
                </c:pt>
                <c:pt idx="192" formatCode="0.00E+00">
                  <c:v>9.9100000000000005E+37</c:v>
                </c:pt>
                <c:pt idx="193">
                  <c:v>-4.9138299999999999</c:v>
                </c:pt>
                <c:pt idx="194" formatCode="0.00E+00">
                  <c:v>9.9100000000000005E+37</c:v>
                </c:pt>
                <c:pt idx="195">
                  <c:v>-6.8177500000000002</c:v>
                </c:pt>
                <c:pt idx="196">
                  <c:v>-0.86577400000000004</c:v>
                </c:pt>
                <c:pt idx="197" formatCode="0.00E+00">
                  <c:v>9.9100000000000005E+37</c:v>
                </c:pt>
                <c:pt idx="198" formatCode="0.00E+00">
                  <c:v>9.9100000000000005E+37</c:v>
                </c:pt>
                <c:pt idx="199">
                  <c:v>-14.833399999999999</c:v>
                </c:pt>
                <c:pt idx="200">
                  <c:v>-6.2391300000000003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7909816"/>
        <c:axId val="327909032"/>
      </c:scatterChart>
      <c:valAx>
        <c:axId val="327909816"/>
        <c:scaling>
          <c:orientation val="minMax"/>
          <c:max val="1000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 [MHz]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in"/>
        <c:tickLblPos val="nextTo"/>
        <c:crossAx val="327909032"/>
        <c:crossesAt val="-30"/>
        <c:crossBetween val="midCat"/>
        <c:majorUnit val="100"/>
        <c:minorUnit val="50"/>
      </c:valAx>
      <c:valAx>
        <c:axId val="327909032"/>
        <c:scaling>
          <c:orientation val="minMax"/>
          <c:max val="2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dB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327909816"/>
        <c:crossesAt val="-30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Availability of LFAA / year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'Overview Availability'!$E$13:$S$13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'Overview Availability'!$E$28:$S$28</c:f>
              <c:numCache>
                <c:formatCode>0.00%</c:formatCode>
                <c:ptCount val="15"/>
                <c:pt idx="0">
                  <c:v>0.99652243944851815</c:v>
                </c:pt>
                <c:pt idx="1">
                  <c:v>0.99690953421580009</c:v>
                </c:pt>
                <c:pt idx="2">
                  <c:v>0.99725707032200683</c:v>
                </c:pt>
                <c:pt idx="3">
                  <c:v>0.99724931446561493</c:v>
                </c:pt>
                <c:pt idx="4">
                  <c:v>0.99720963523717521</c:v>
                </c:pt>
                <c:pt idx="5">
                  <c:v>0.99657261382826312</c:v>
                </c:pt>
                <c:pt idx="6">
                  <c:v>0.99602011918675282</c:v>
                </c:pt>
                <c:pt idx="7">
                  <c:v>0.99482399295811175</c:v>
                </c:pt>
                <c:pt idx="8">
                  <c:v>0.99375779781929863</c:v>
                </c:pt>
                <c:pt idx="9">
                  <c:v>0.99236877888585762</c:v>
                </c:pt>
                <c:pt idx="10">
                  <c:v>0.99073057647603702</c:v>
                </c:pt>
                <c:pt idx="11">
                  <c:v>0.98895887350528322</c:v>
                </c:pt>
                <c:pt idx="12">
                  <c:v>0.98690228245059519</c:v>
                </c:pt>
                <c:pt idx="13">
                  <c:v>0.98482591881489134</c:v>
                </c:pt>
                <c:pt idx="14">
                  <c:v>0.98251365440349969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0544240"/>
        <c:axId val="330542280"/>
      </c:barChart>
      <c:catAx>
        <c:axId val="33054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30542280"/>
        <c:crosses val="autoZero"/>
        <c:auto val="1"/>
        <c:lblAlgn val="ctr"/>
        <c:lblOffset val="100"/>
        <c:noMultiLvlLbl val="0"/>
      </c:catAx>
      <c:valAx>
        <c:axId val="330542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3054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EA60C8-E5D3-44E2-8653-1268756F2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0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6175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5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D0E53B4-C8D5-450C-876A-37CB03657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1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F6EE6B-514D-4DB2-8CFD-1F5C152E56F6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59350" cy="3719512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3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547" y="203200"/>
            <a:ext cx="7696786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385761" y="1143000"/>
            <a:ext cx="8656638" cy="5165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270404" y="846666"/>
            <a:ext cx="2051050" cy="5453592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2489198" y="260348"/>
            <a:ext cx="6527801" cy="604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7718954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5763" y="1126067"/>
            <a:ext cx="8690504" cy="5182658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547" y="203200"/>
            <a:ext cx="7688320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1134533"/>
            <a:ext cx="8682037" cy="5174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547" y="203200"/>
            <a:ext cx="7696786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763" y="1099596"/>
            <a:ext cx="4325937" cy="51996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0" y="1099596"/>
            <a:ext cx="4203700" cy="51996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133" y="274638"/>
            <a:ext cx="7687733" cy="9445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3267" y="1270000"/>
            <a:ext cx="4184121" cy="904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267" y="2174875"/>
            <a:ext cx="4184121" cy="4141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61533"/>
            <a:ext cx="4414308" cy="9133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14308" cy="4141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547" y="203200"/>
            <a:ext cx="7696786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787400"/>
            <a:ext cx="3102503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1983" y="296333"/>
            <a:ext cx="5433484" cy="59859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763" y="1384300"/>
            <a:ext cx="3094037" cy="4914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003399"/>
          </a:solidFill>
          <a:ln w="254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  <a:bevelB/>
          </a:sp3d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62547" y="203200"/>
            <a:ext cx="7722186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100667"/>
            <a:ext cx="8698970" cy="520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>
            <a:off x="149382" y="796705"/>
            <a:ext cx="3018" cy="551202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ffectLst>
            <a:outerShdw dist="45791" dir="2021404" algn="ctr" rotWithShape="0">
              <a:srgbClr val="FF9900"/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rot="5400000">
            <a:off x="5184766" y="-3678875"/>
            <a:ext cx="6039" cy="7668587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ffectLst>
            <a:outerShdw dist="35921" dir="2700000" algn="ctr" rotWithShape="0">
              <a:srgbClr val="FF9900"/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5760720" y="6502400"/>
            <a:ext cx="313245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 dirty="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220687" y="6502400"/>
            <a:ext cx="496237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400" b="1" dirty="0" smtClean="0">
                <a:solidFill>
                  <a:srgbClr val="FF9900"/>
                </a:solidFill>
                <a:latin typeface="Arial" charset="0"/>
                <a:cs typeface="+mn-cs"/>
              </a:rPr>
              <a:t>AADC </a:t>
            </a:r>
            <a:r>
              <a:rPr lang="en-US" sz="1400" b="1" dirty="0" smtClean="0">
                <a:solidFill>
                  <a:srgbClr val="FF9900"/>
                </a:solidFill>
                <a:latin typeface="Arial" charset="0"/>
                <a:cs typeface="+mn-cs"/>
              </a:rPr>
              <a:t>– LFAA All hands meeting Bologna</a:t>
            </a:r>
            <a:endParaRPr lang="en-GB" sz="1400" b="1" dirty="0">
              <a:solidFill>
                <a:srgbClr val="FF9900"/>
              </a:solidFill>
              <a:latin typeface="Arial" charset="0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3611" y="125275"/>
            <a:ext cx="1197357" cy="62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13611" y="6488906"/>
            <a:ext cx="1588189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r>
              <a:rPr lang="en-GB" sz="1400" b="1" dirty="0" smtClean="0">
                <a:solidFill>
                  <a:srgbClr val="FF9900"/>
                </a:solidFill>
                <a:latin typeface="Arial" charset="0"/>
                <a:cs typeface="+mn-cs"/>
              </a:rPr>
              <a:t>10 May 2016</a:t>
            </a:r>
            <a:endParaRPr lang="en-GB" sz="1400" b="1" dirty="0">
              <a:solidFill>
                <a:srgbClr val="FF9900"/>
              </a:solidFill>
              <a:latin typeface="Arial" charset="0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 userDrawn="1"/>
        </p:nvSpPr>
        <p:spPr bwMode="auto">
          <a:xfrm>
            <a:off x="7433890" y="6488906"/>
            <a:ext cx="1588189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6223B16D-E154-47BC-9F22-0C7893970D50}" type="slidenum">
              <a:rPr lang="en-GB" sz="1400" b="1" smtClean="0">
                <a:solidFill>
                  <a:srgbClr val="FF9900"/>
                </a:solidFill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en-GB" sz="1400" b="1" dirty="0">
              <a:solidFill>
                <a:srgbClr val="FF9900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20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16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rgbClr val="003399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inaf.it/it/sedi/sede-centrale-nuova/presidenza/ufficio-relazioni-con-il-pubblico-e-la-stampa/uso%20del%20logo/immagini/T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99" y="4424067"/>
            <a:ext cx="2131364" cy="142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" y="1186523"/>
            <a:ext cx="914399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3399"/>
                </a:solidFill>
                <a:latin typeface="Calibri"/>
                <a:cs typeface="Calibri"/>
              </a:rPr>
              <a:t>Aperture Array Design &amp; Construction Consortium</a:t>
            </a:r>
          </a:p>
          <a:p>
            <a:pPr algn="ctr"/>
            <a:r>
              <a:rPr lang="en-US" sz="2400" dirty="0" smtClean="0">
                <a:solidFill>
                  <a:srgbClr val="003399"/>
                </a:solidFill>
                <a:latin typeface="Calibri"/>
                <a:cs typeface="Calibri"/>
              </a:rPr>
              <a:t>Low Frequency Aperture Array (LFAA)</a:t>
            </a:r>
          </a:p>
          <a:p>
            <a:pPr algn="ctr"/>
            <a:endParaRPr lang="en-US" sz="24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3200" b="1" dirty="0" smtClean="0">
                <a:solidFill>
                  <a:srgbClr val="003399"/>
                </a:solidFill>
                <a:latin typeface="Calibri"/>
                <a:cs typeface="Calibri"/>
              </a:rPr>
              <a:t>Reliability, Availability and Maintainability</a:t>
            </a:r>
          </a:p>
          <a:p>
            <a:pPr algn="ctr"/>
            <a:endParaRPr lang="en-US" sz="24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3200" b="1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algn="ctr"/>
            <a:r>
              <a:rPr lang="en-US" sz="1800" dirty="0" smtClean="0">
                <a:solidFill>
                  <a:srgbClr val="C00000"/>
                </a:solidFill>
                <a:latin typeface="Calibri"/>
                <a:cs typeface="Calibri"/>
              </a:rPr>
              <a:t>Prepared by: Marchel Gerbers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0" y="5568372"/>
            <a:ext cx="2175484" cy="775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3" y="4914551"/>
            <a:ext cx="1619419" cy="439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5" y="4733829"/>
            <a:ext cx="1310881" cy="666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63" y="5789311"/>
            <a:ext cx="1965318" cy="414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25" y="5708078"/>
            <a:ext cx="1619419" cy="495822"/>
          </a:xfrm>
          <a:prstGeom prst="rect">
            <a:avLst/>
          </a:prstGeom>
        </p:spPr>
      </p:pic>
      <p:pic>
        <p:nvPicPr>
          <p:cNvPr id="10" name="图片 6" descr="实验室LOGO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64" y="4914551"/>
            <a:ext cx="2207726" cy="531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9715" y="3169116"/>
            <a:ext cx="2116821" cy="1587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testing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3" y="1281263"/>
            <a:ext cx="8682037" cy="48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Ingress Protection and Corrosion testing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3" y="1281263"/>
            <a:ext cx="8682037" cy="48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 and Dust testing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3" y="1281263"/>
            <a:ext cx="8682037" cy="48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(Life Time / MTTF ) Analysis</a:t>
            </a:r>
            <a:endParaRPr lang="nl-NL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95" y="893004"/>
            <a:ext cx="6237342" cy="54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 analysis -&gt; Draft Report Sept 2015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1006475"/>
            <a:ext cx="8682037" cy="5302250"/>
          </a:xfrm>
        </p:spPr>
        <p:txBody>
          <a:bodyPr/>
          <a:lstStyle/>
          <a:p>
            <a:r>
              <a:rPr lang="en-US" sz="2000" dirty="0" smtClean="0"/>
              <a:t>Overview with all parts </a:t>
            </a:r>
            <a:r>
              <a:rPr lang="en-US" sz="2000" dirty="0" smtClean="0"/>
              <a:t>/ sub assemblies and assemblies</a:t>
            </a:r>
          </a:p>
          <a:p>
            <a:r>
              <a:rPr lang="en-US" sz="2000" dirty="0" smtClean="0"/>
              <a:t>Compare part with known life time of comparable part</a:t>
            </a:r>
          </a:p>
          <a:p>
            <a:r>
              <a:rPr lang="en-US" sz="2000" dirty="0" smtClean="0"/>
              <a:t>Input: </a:t>
            </a:r>
            <a:endParaRPr lang="en-US" sz="2000" dirty="0" smtClean="0"/>
          </a:p>
          <a:p>
            <a:pPr lvl="1"/>
            <a:r>
              <a:rPr lang="en-US" sz="1600" dirty="0" smtClean="0"/>
              <a:t>Mean Time To Failure </a:t>
            </a:r>
          </a:p>
          <a:p>
            <a:pPr lvl="1"/>
            <a:r>
              <a:rPr lang="en-US" sz="1600" dirty="0" smtClean="0"/>
              <a:t>Response </a:t>
            </a:r>
            <a:r>
              <a:rPr lang="en-US" sz="1600" dirty="0" smtClean="0"/>
              <a:t>time </a:t>
            </a:r>
            <a:endParaRPr lang="en-US" sz="1600" dirty="0" smtClean="0"/>
          </a:p>
          <a:p>
            <a:pPr lvl="1"/>
            <a:r>
              <a:rPr lang="en-US" sz="1600" dirty="0" smtClean="0"/>
              <a:t>Traveling time</a:t>
            </a:r>
          </a:p>
          <a:p>
            <a:pPr lvl="1"/>
            <a:r>
              <a:rPr lang="en-US" sz="1600" dirty="0" smtClean="0"/>
              <a:t>Replacement time</a:t>
            </a:r>
          </a:p>
          <a:p>
            <a:pPr lvl="1"/>
            <a:r>
              <a:rPr lang="en-US" sz="1600" dirty="0" smtClean="0"/>
              <a:t>Test Time</a:t>
            </a:r>
          </a:p>
          <a:p>
            <a:pPr lvl="1"/>
            <a:r>
              <a:rPr lang="en-US" sz="1600" dirty="0" smtClean="0"/>
              <a:t>Repair time / Repair costs / % which can be repaired</a:t>
            </a:r>
          </a:p>
          <a:p>
            <a:pPr lvl="1"/>
            <a:r>
              <a:rPr lang="en-US" sz="1600" dirty="0" smtClean="0"/>
              <a:t>Preventive maintenance</a:t>
            </a:r>
          </a:p>
          <a:p>
            <a:pPr lvl="1"/>
            <a:r>
              <a:rPr lang="en-US" sz="1600" dirty="0" smtClean="0"/>
              <a:t>Hourly </a:t>
            </a:r>
            <a:r>
              <a:rPr lang="en-US" sz="1600" dirty="0" smtClean="0"/>
              <a:t>rates</a:t>
            </a:r>
          </a:p>
          <a:p>
            <a:r>
              <a:rPr lang="en-US" sz="2000" dirty="0" smtClean="0"/>
              <a:t>Use a normal distribution (MTTF, Sigma = 25% of MTTF)</a:t>
            </a:r>
          </a:p>
          <a:p>
            <a:r>
              <a:rPr lang="en-US" sz="2000" dirty="0" smtClean="0"/>
              <a:t>Sum of all failures -&gt; total amount of failures / year</a:t>
            </a:r>
          </a:p>
          <a:p>
            <a:r>
              <a:rPr lang="en-US" sz="2000" dirty="0" err="1" smtClean="0"/>
              <a:t>Req</a:t>
            </a:r>
            <a:r>
              <a:rPr lang="en-US" sz="2000" dirty="0" smtClean="0"/>
              <a:t>: 95% of all signal chains should </a:t>
            </a:r>
            <a:r>
              <a:rPr lang="en-US" sz="2000" dirty="0" smtClean="0"/>
              <a:t>work (12 per station)</a:t>
            </a:r>
            <a:endParaRPr lang="en-US" sz="2000" dirty="0" smtClean="0"/>
          </a:p>
          <a:p>
            <a:r>
              <a:rPr lang="en-US" sz="2000" dirty="0" smtClean="0"/>
              <a:t>Early failures added (3% first year / 1% second year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81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006475"/>
            <a:ext cx="8682037" cy="1961577"/>
          </a:xfrm>
        </p:spPr>
        <p:txBody>
          <a:bodyPr/>
          <a:lstStyle/>
          <a:p>
            <a:r>
              <a:rPr lang="en-US" sz="2000" dirty="0" smtClean="0"/>
              <a:t>Calculated</a:t>
            </a:r>
            <a:r>
              <a:rPr lang="en-US" sz="2000" dirty="0" smtClean="0"/>
              <a:t>: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Failures / year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Maintenance hours -&gt; Amount of crews necessary for maintenance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Availability hours / percentage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Yearly replacement / repair and preventive maintenance costs</a:t>
            </a:r>
          </a:p>
          <a:p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 analysis -&gt; Draft Report Sept 2015</a:t>
            </a:r>
            <a:endParaRPr lang="nl-NL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591833"/>
              </p:ext>
            </p:extLst>
          </p:nvPr>
        </p:nvGraphicFramePr>
        <p:xfrm>
          <a:off x="1103611" y="2795041"/>
          <a:ext cx="5207248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36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OPEN: RAM Issues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cases / Observation schedule / </a:t>
            </a:r>
            <a:r>
              <a:rPr lang="en-US" dirty="0" smtClean="0"/>
              <a:t>Time between observations?</a:t>
            </a:r>
          </a:p>
          <a:p>
            <a:r>
              <a:rPr lang="en-US" dirty="0" smtClean="0"/>
              <a:t>Differences in impact of different failing signal chains / different stations on the system</a:t>
            </a:r>
            <a:endParaRPr lang="en-US" dirty="0" smtClean="0"/>
          </a:p>
          <a:p>
            <a:r>
              <a:rPr lang="en-US" dirty="0" smtClean="0"/>
              <a:t>Switching ON and OFF </a:t>
            </a:r>
            <a:r>
              <a:rPr lang="en-US" sz="1800" dirty="0" smtClean="0"/>
              <a:t>(xx? times/week?)</a:t>
            </a:r>
          </a:p>
          <a:p>
            <a:r>
              <a:rPr lang="en-US" dirty="0" smtClean="0"/>
              <a:t>Inrush currents? -&gt; Sequence for powering the stations on?</a:t>
            </a:r>
            <a:r>
              <a:rPr lang="en-US" sz="2800" dirty="0" smtClean="0"/>
              <a:t>    </a:t>
            </a:r>
            <a:r>
              <a:rPr lang="en-US" sz="1600" dirty="0" smtClean="0"/>
              <a:t>(Is TM aware about this? Has INFRA-</a:t>
            </a:r>
            <a:r>
              <a:rPr lang="en-US" sz="1600" dirty="0" err="1" smtClean="0"/>
              <a:t>Aus</a:t>
            </a:r>
            <a:r>
              <a:rPr lang="en-US" sz="1600" dirty="0" smtClean="0"/>
              <a:t> implemented remote controlled switches</a:t>
            </a:r>
            <a:r>
              <a:rPr lang="en-US" sz="1600" dirty="0" smtClean="0"/>
              <a:t>?</a:t>
            </a:r>
          </a:p>
          <a:p>
            <a:r>
              <a:rPr lang="en-US" dirty="0" smtClean="0"/>
              <a:t>Plan for structural replacement of parts at the end of life time.</a:t>
            </a:r>
          </a:p>
          <a:p>
            <a:r>
              <a:rPr lang="en-US" dirty="0" smtClean="0"/>
              <a:t>Process for following “ Last time buy” of components</a:t>
            </a:r>
          </a:p>
          <a:p>
            <a:r>
              <a:rPr lang="en-US" b="1" dirty="0" smtClean="0"/>
              <a:t>How </a:t>
            </a:r>
            <a:r>
              <a:rPr lang="en-US" b="1" dirty="0" smtClean="0"/>
              <a:t>will the LFAA / SKA-Low be </a:t>
            </a:r>
            <a:r>
              <a:rPr lang="en-US" b="1" dirty="0" smtClean="0"/>
              <a:t>used?</a:t>
            </a:r>
          </a:p>
          <a:p>
            <a:r>
              <a:rPr lang="en-US" b="1" dirty="0" smtClean="0"/>
              <a:t>Can maintenance be executed during operations?</a:t>
            </a:r>
            <a:endParaRPr lang="en-US" b="1" dirty="0" smtClean="0"/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6315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 Conclusion(s) (from Sept report)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</a:t>
            </a:r>
            <a:r>
              <a:rPr lang="en-US" dirty="0" smtClean="0"/>
              <a:t>aware about early failures</a:t>
            </a:r>
          </a:p>
          <a:p>
            <a:r>
              <a:rPr lang="en-US" dirty="0" smtClean="0"/>
              <a:t>RAM </a:t>
            </a:r>
            <a:r>
              <a:rPr lang="en-US" dirty="0" smtClean="0"/>
              <a:t>of </a:t>
            </a:r>
            <a:r>
              <a:rPr lang="en-US" dirty="0" smtClean="0"/>
              <a:t>Software </a:t>
            </a:r>
            <a:r>
              <a:rPr lang="en-US" dirty="0" smtClean="0"/>
              <a:t>needs attention</a:t>
            </a:r>
          </a:p>
          <a:p>
            <a:r>
              <a:rPr lang="en-US" dirty="0" smtClean="0"/>
              <a:t>Look to the science cases</a:t>
            </a:r>
          </a:p>
          <a:p>
            <a:r>
              <a:rPr lang="en-US" dirty="0" err="1" smtClean="0"/>
              <a:t>Analyse</a:t>
            </a:r>
            <a:r>
              <a:rPr lang="en-US" dirty="0" smtClean="0"/>
              <a:t> impact of failing antennas and stations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27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 issues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</a:t>
            </a:r>
            <a:r>
              <a:rPr lang="en-US" dirty="0" smtClean="0"/>
              <a:t>desk, workshop, storage facility for spare parts at the MRO site</a:t>
            </a:r>
          </a:p>
          <a:p>
            <a:r>
              <a:rPr lang="en-US" dirty="0" smtClean="0"/>
              <a:t>Glass fiber access points with power outlet on each station and near each </a:t>
            </a:r>
            <a:r>
              <a:rPr lang="en-US" dirty="0" err="1" smtClean="0"/>
              <a:t>RFoF</a:t>
            </a:r>
            <a:r>
              <a:rPr lang="en-US" dirty="0" smtClean="0"/>
              <a:t> connection panel.</a:t>
            </a:r>
          </a:p>
          <a:p>
            <a:r>
              <a:rPr lang="en-US" dirty="0" smtClean="0"/>
              <a:t>Network maintenance connection near each Signal Processing Rack.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SKA-RAM Allocation </a:t>
            </a:r>
            <a:r>
              <a:rPr lang="en-US" dirty="0" smtClean="0"/>
              <a:t>document </a:t>
            </a:r>
            <a:r>
              <a:rPr lang="en-US" sz="1800" dirty="0" smtClean="0"/>
              <a:t>(Feb 2016)</a:t>
            </a:r>
            <a:endParaRPr lang="nl-NL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Initial Maintenance Personnel </a:t>
            </a:r>
            <a:r>
              <a:rPr lang="nl-NL" b="1" dirty="0" smtClean="0"/>
              <a:t>Estimations: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following factors are critical due to the large quantities and will have a direct impact on the number of people required: </a:t>
            </a:r>
            <a:endParaRPr lang="en-US" dirty="0" smtClean="0"/>
          </a:p>
          <a:p>
            <a:r>
              <a:rPr lang="en-US" u="sng" dirty="0" smtClean="0"/>
              <a:t>LFAA </a:t>
            </a:r>
            <a:r>
              <a:rPr lang="en-US" u="sng" dirty="0"/>
              <a:t>design maturity and </a:t>
            </a:r>
            <a:r>
              <a:rPr lang="en-US" u="sng" dirty="0" smtClean="0"/>
              <a:t>reliability;</a:t>
            </a:r>
          </a:p>
          <a:p>
            <a:r>
              <a:rPr lang="en-US" dirty="0" smtClean="0"/>
              <a:t>elimination </a:t>
            </a:r>
            <a:r>
              <a:rPr lang="en-US" dirty="0"/>
              <a:t>of software </a:t>
            </a:r>
            <a:r>
              <a:rPr lang="en-US" dirty="0" smtClean="0"/>
              <a:t>bugs;</a:t>
            </a:r>
          </a:p>
          <a:p>
            <a:r>
              <a:rPr lang="en-US" dirty="0" smtClean="0"/>
              <a:t>cryogenic </a:t>
            </a:r>
            <a:r>
              <a:rPr lang="en-US" dirty="0"/>
              <a:t>cooler servicing intervals. 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15" y="4138665"/>
            <a:ext cx="3883776" cy="2170060"/>
          </a:xfrm>
          <a:prstGeom prst="rect">
            <a:avLst/>
          </a:prstGeom>
        </p:spPr>
      </p:pic>
      <p:pic>
        <p:nvPicPr>
          <p:cNvPr id="2050" name="Picture 2" descr="http://www.ruimtelijkeplannen.nl/documents/NL.IMRO.0018.BP095-20on/i_NL.IMRO.0018.BP095-20on_0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65" y="4020056"/>
            <a:ext cx="3579890" cy="24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3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Availability Requirements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FMECA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Environmental Testing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Draft LFAA RAM analysis report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Maintenance Issues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SKAO HALT/HASS preparations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41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sz="2000" dirty="0" smtClean="0"/>
              <a:t>ighly</a:t>
            </a:r>
            <a:r>
              <a:rPr lang="en-US" dirty="0" smtClean="0"/>
              <a:t> A</a:t>
            </a:r>
            <a:r>
              <a:rPr lang="en-US" sz="2000" dirty="0" smtClean="0"/>
              <a:t>ccelerated</a:t>
            </a:r>
            <a:r>
              <a:rPr lang="en-US" dirty="0" smtClean="0"/>
              <a:t> L</a:t>
            </a:r>
            <a:r>
              <a:rPr lang="en-US" sz="2000" dirty="0" smtClean="0"/>
              <a:t>ife</a:t>
            </a:r>
            <a:r>
              <a:rPr lang="en-US" dirty="0" smtClean="0"/>
              <a:t> T</a:t>
            </a:r>
            <a:r>
              <a:rPr lang="en-US" sz="2000" dirty="0" smtClean="0"/>
              <a:t>ime</a:t>
            </a:r>
            <a:r>
              <a:rPr lang="en-US" dirty="0" smtClean="0"/>
              <a:t> /</a:t>
            </a:r>
            <a:br>
              <a:rPr lang="en-US" dirty="0" smtClean="0"/>
            </a:br>
            <a:r>
              <a:rPr lang="en-US" dirty="0" smtClean="0"/>
              <a:t>H</a:t>
            </a:r>
            <a:r>
              <a:rPr lang="en-US" sz="2000" dirty="0" smtClean="0"/>
              <a:t>ighly </a:t>
            </a:r>
            <a:r>
              <a:rPr lang="en-US" dirty="0" smtClean="0"/>
              <a:t>A</a:t>
            </a:r>
            <a:r>
              <a:rPr lang="en-US" sz="2000" dirty="0" smtClean="0"/>
              <a:t>ccelerated</a:t>
            </a:r>
            <a:r>
              <a:rPr lang="en-US" dirty="0" smtClean="0"/>
              <a:t> S</a:t>
            </a:r>
            <a:r>
              <a:rPr lang="en-US" sz="2000" dirty="0" smtClean="0"/>
              <a:t>tress</a:t>
            </a:r>
            <a:r>
              <a:rPr lang="en-US" dirty="0" smtClean="0"/>
              <a:t> S</a:t>
            </a:r>
            <a:r>
              <a:rPr lang="en-US" sz="2400" dirty="0" smtClean="0"/>
              <a:t>creen</a:t>
            </a:r>
            <a:endParaRPr lang="nl-NL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SKAO prepares a tender for HALT/HASS</a:t>
            </a:r>
          </a:p>
          <a:p>
            <a:endParaRPr lang="en-US" dirty="0"/>
          </a:p>
          <a:p>
            <a:r>
              <a:rPr lang="en-US" dirty="0" smtClean="0"/>
              <a:t>Full SKALA Antenna test OR only the Trumpet?</a:t>
            </a:r>
          </a:p>
          <a:p>
            <a:r>
              <a:rPr lang="en-US" dirty="0" smtClean="0"/>
              <a:t>How many samples?</a:t>
            </a:r>
          </a:p>
          <a:p>
            <a:r>
              <a:rPr lang="en-US" dirty="0" smtClean="0"/>
              <a:t>Which environmental  tests should be done before HASS?</a:t>
            </a:r>
          </a:p>
          <a:p>
            <a:r>
              <a:rPr lang="en-US" dirty="0" smtClean="0"/>
              <a:t>How to transfer results to the real usage environment</a:t>
            </a:r>
          </a:p>
          <a:p>
            <a:r>
              <a:rPr lang="en-US" dirty="0" smtClean="0"/>
              <a:t>HALT includes</a:t>
            </a:r>
          </a:p>
          <a:p>
            <a:pPr lvl="1"/>
            <a:r>
              <a:rPr lang="en-US" dirty="0" smtClean="0"/>
              <a:t>Fast (extreme) temperature changes</a:t>
            </a:r>
          </a:p>
          <a:p>
            <a:pPr lvl="1"/>
            <a:r>
              <a:rPr lang="en-US" dirty="0" smtClean="0"/>
              <a:t>Vibration</a:t>
            </a:r>
          </a:p>
          <a:p>
            <a:pPr lvl="1"/>
            <a:r>
              <a:rPr lang="en-US" dirty="0" smtClean="0"/>
              <a:t>Power cycling?</a:t>
            </a:r>
          </a:p>
          <a:p>
            <a:r>
              <a:rPr lang="en-US" smtClean="0"/>
              <a:t>Which 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36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04" y="3987384"/>
            <a:ext cx="3265865" cy="2449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FMECA made</a:t>
            </a:r>
          </a:p>
          <a:p>
            <a:r>
              <a:rPr lang="en-US" dirty="0" smtClean="0"/>
              <a:t>RAM analysis made</a:t>
            </a:r>
          </a:p>
          <a:p>
            <a:r>
              <a:rPr lang="en-US" dirty="0" smtClean="0"/>
              <a:t>Testing started on several places regarding several risks</a:t>
            </a:r>
          </a:p>
          <a:p>
            <a:pPr marL="0" indent="0">
              <a:buNone/>
            </a:pPr>
            <a:r>
              <a:rPr lang="en-US" dirty="0" smtClean="0"/>
              <a:t>BUTT</a:t>
            </a:r>
          </a:p>
          <a:p>
            <a:r>
              <a:rPr lang="en-US" dirty="0" smtClean="0"/>
              <a:t>Still a lot to do.</a:t>
            </a:r>
          </a:p>
          <a:p>
            <a:r>
              <a:rPr lang="en-US" dirty="0" smtClean="0"/>
              <a:t>LFAA shall be cheap and simple </a:t>
            </a:r>
          </a:p>
          <a:p>
            <a:r>
              <a:rPr lang="en-US" dirty="0" smtClean="0"/>
              <a:t>“The best parts for </a:t>
            </a:r>
            <a:r>
              <a:rPr lang="en-US" dirty="0" smtClean="0"/>
              <a:t>the lowest price”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71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Remarks: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Maintenance </a:t>
            </a:r>
            <a:r>
              <a:rPr lang="en-US" dirty="0"/>
              <a:t>is the place where </a:t>
            </a:r>
            <a:r>
              <a:rPr lang="en-US" dirty="0" smtClean="0"/>
              <a:t>a high amount of </a:t>
            </a:r>
            <a:r>
              <a:rPr lang="en-US" dirty="0"/>
              <a:t>money is spend</a:t>
            </a:r>
          </a:p>
          <a:p>
            <a:r>
              <a:rPr lang="en-US" dirty="0" smtClean="0"/>
              <a:t>Maintenance </a:t>
            </a:r>
            <a:r>
              <a:rPr lang="en-US" dirty="0"/>
              <a:t>starts when the first field node is constructed (OPEX costs start in 2018</a:t>
            </a:r>
            <a:r>
              <a:rPr lang="en-US" dirty="0" smtClean="0"/>
              <a:t>)</a:t>
            </a:r>
          </a:p>
          <a:p>
            <a:r>
              <a:rPr lang="en-US" dirty="0"/>
              <a:t>Maintenance (Non available)  is counter part of Observations (Available) -&gt; Management conflicts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25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vailability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SKA1-SYS_REQ-2716 Telescope availability: Each SKA1 Telescope shall have an operational availability of </a:t>
            </a:r>
            <a:r>
              <a:rPr lang="en-GB" sz="2000" b="1" dirty="0" smtClean="0"/>
              <a:t>95%.</a:t>
            </a:r>
          </a:p>
          <a:p>
            <a:r>
              <a:rPr lang="en-US" sz="2000" dirty="0"/>
              <a:t>REQ-LOW-2: The LOW telescope shall have an Inherent Availability (Ai) of more than </a:t>
            </a:r>
            <a:r>
              <a:rPr lang="en-US" sz="2800" b="1" dirty="0"/>
              <a:t>99%</a:t>
            </a:r>
            <a:r>
              <a:rPr lang="en-US" sz="2000" dirty="0"/>
              <a:t> (</a:t>
            </a:r>
            <a:r>
              <a:rPr lang="en-US" sz="2800" b="1" dirty="0"/>
              <a:t>95%</a:t>
            </a:r>
            <a:r>
              <a:rPr lang="en-US" sz="2000" dirty="0"/>
              <a:t> of the </a:t>
            </a:r>
            <a:r>
              <a:rPr lang="en-US" sz="2800" b="1" dirty="0"/>
              <a:t>collecting area,</a:t>
            </a:r>
            <a:r>
              <a:rPr lang="en-US" sz="2000" dirty="0"/>
              <a:t> correlating or processing capability must be available 99% of the time, in an ideal support environment)</a:t>
            </a:r>
            <a:endParaRPr lang="en-GB" sz="2000" b="1" dirty="0" smtClean="0"/>
          </a:p>
          <a:p>
            <a:r>
              <a:rPr lang="en-US" sz="2000" dirty="0" smtClean="0"/>
              <a:t>SKA-TEL-0000102 SKA RAM allocation: Based </a:t>
            </a:r>
            <a:r>
              <a:rPr lang="en-US" sz="2000" dirty="0"/>
              <a:t>on the down time allocation it is estimated </a:t>
            </a:r>
            <a:r>
              <a:rPr lang="en-US" sz="1400" dirty="0"/>
              <a:t>that MID and </a:t>
            </a:r>
            <a:r>
              <a:rPr lang="en-US" sz="2000" dirty="0"/>
              <a:t>LOW telescopes will have a Science Availability (As) of </a:t>
            </a:r>
            <a:r>
              <a:rPr lang="en-US" sz="1400" dirty="0"/>
              <a:t>69.5% and</a:t>
            </a:r>
            <a:r>
              <a:rPr lang="en-US" dirty="0"/>
              <a:t> </a:t>
            </a:r>
            <a:r>
              <a:rPr lang="en-US" sz="2000" b="1" dirty="0"/>
              <a:t>81.5% </a:t>
            </a:r>
            <a:r>
              <a:rPr lang="en-US" sz="2000" dirty="0"/>
              <a:t>respectively</a:t>
            </a:r>
            <a:endParaRPr lang="en-GB" sz="2000" dirty="0" smtClean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 descr="http://1.bp.blogspot.com/-vRG-AYtWUrE/UXDYM7VyJII/AAAAAAAACa0/BcUvYFmatQc/s1600/Foto-7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67" y="4205706"/>
            <a:ext cx="2788846" cy="22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2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LFAA 99% Available and 95% Signal chains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99.9% Local Infrastructure</a:t>
            </a:r>
          </a:p>
          <a:p>
            <a:r>
              <a:rPr lang="en-US" dirty="0" smtClean="0"/>
              <a:t>99.8% Antenna and LNA</a:t>
            </a:r>
          </a:p>
          <a:p>
            <a:r>
              <a:rPr lang="en-US" dirty="0" smtClean="0"/>
              <a:t>99.8% Receiver module (</a:t>
            </a:r>
            <a:r>
              <a:rPr lang="en-US" dirty="0" err="1" smtClean="0"/>
              <a:t>RFoF</a:t>
            </a:r>
            <a:r>
              <a:rPr lang="en-US" dirty="0" smtClean="0"/>
              <a:t>) and Pre-ADU</a:t>
            </a:r>
          </a:p>
          <a:p>
            <a:r>
              <a:rPr lang="en-US" dirty="0" smtClean="0"/>
              <a:t>99.8% Signal processing</a:t>
            </a:r>
          </a:p>
          <a:p>
            <a:r>
              <a:rPr lang="en-US" dirty="0" smtClean="0"/>
              <a:t>99.99% LFAA DATA Network </a:t>
            </a:r>
          </a:p>
          <a:p>
            <a:r>
              <a:rPr lang="en-US" dirty="0" smtClean="0"/>
              <a:t>99.9% Local monitoring and control hardware</a:t>
            </a:r>
          </a:p>
          <a:p>
            <a:r>
              <a:rPr lang="en-US" dirty="0" smtClean="0"/>
              <a:t>99.8% Local monitoring and control software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0.1% = 8.76 hours down time</a:t>
            </a:r>
          </a:p>
          <a:p>
            <a:pPr marL="0" indent="0">
              <a:buNone/>
            </a:pPr>
            <a:r>
              <a:rPr lang="en-US" dirty="0" smtClean="0"/>
              <a:t>5% of 256 = 12 antennas/signal chains down</a:t>
            </a:r>
          </a:p>
          <a:p>
            <a:pPr marL="0" indent="0">
              <a:buNone/>
            </a:pPr>
            <a:r>
              <a:rPr lang="en-US" dirty="0" smtClean="0"/>
              <a:t>5% of 512 = 25 Stations down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56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LFAA 99% Available and 95% Signal chains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100% Local Infrastructure</a:t>
            </a:r>
          </a:p>
          <a:p>
            <a:r>
              <a:rPr lang="en-US" dirty="0" smtClean="0"/>
              <a:t>100% Antenna and LNA</a:t>
            </a:r>
          </a:p>
          <a:p>
            <a:r>
              <a:rPr lang="en-US" dirty="0" smtClean="0"/>
              <a:t>99.8% Receiver </a:t>
            </a:r>
            <a:r>
              <a:rPr lang="en-US" dirty="0" smtClean="0"/>
              <a:t>Pre-ADU</a:t>
            </a:r>
            <a:endParaRPr lang="en-US" dirty="0" smtClean="0"/>
          </a:p>
          <a:p>
            <a:r>
              <a:rPr lang="en-US" b="1" dirty="0" smtClean="0"/>
              <a:t>99.7% Signal processing</a:t>
            </a:r>
          </a:p>
          <a:p>
            <a:r>
              <a:rPr lang="en-US" dirty="0" smtClean="0"/>
              <a:t>99.99% LFAA Data Network</a:t>
            </a:r>
          </a:p>
          <a:p>
            <a:r>
              <a:rPr lang="en-US" dirty="0" smtClean="0"/>
              <a:t>99.9% Local monitoring and control hardware</a:t>
            </a:r>
          </a:p>
          <a:p>
            <a:r>
              <a:rPr lang="en-US" b="1" dirty="0" smtClean="0"/>
              <a:t>99.7% Local monitoring and control software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5% of 256 = 12 antennas/signal chains down</a:t>
            </a:r>
          </a:p>
          <a:p>
            <a:pPr marL="0" indent="0">
              <a:buNone/>
            </a:pPr>
            <a:r>
              <a:rPr lang="en-US" dirty="0" smtClean="0"/>
              <a:t>5% of 512 = 25 Stations down</a:t>
            </a:r>
          </a:p>
          <a:p>
            <a:pPr marL="0" indent="0">
              <a:buNone/>
            </a:pPr>
            <a:r>
              <a:rPr lang="en-US" dirty="0" smtClean="0"/>
              <a:t>5% of all = 6553 signal chains down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62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en-US" sz="1600" dirty="0" smtClean="0"/>
              <a:t>ailure</a:t>
            </a:r>
            <a:r>
              <a:rPr lang="en-US" dirty="0" smtClean="0"/>
              <a:t> M</a:t>
            </a:r>
            <a:r>
              <a:rPr lang="en-US" sz="1400" dirty="0" smtClean="0"/>
              <a:t>ode</a:t>
            </a:r>
            <a:r>
              <a:rPr lang="en-US" dirty="0" smtClean="0"/>
              <a:t> E</a:t>
            </a:r>
            <a:r>
              <a:rPr lang="en-US" sz="1400" dirty="0" smtClean="0"/>
              <a:t>ffect</a:t>
            </a:r>
            <a:r>
              <a:rPr lang="en-US" dirty="0" smtClean="0"/>
              <a:t> C</a:t>
            </a:r>
            <a:r>
              <a:rPr lang="en-US" sz="1400" dirty="0" smtClean="0"/>
              <a:t>riticality</a:t>
            </a:r>
            <a:r>
              <a:rPr lang="en-US" dirty="0" smtClean="0"/>
              <a:t> A</a:t>
            </a:r>
            <a:r>
              <a:rPr lang="en-US" sz="1400" dirty="0" smtClean="0"/>
              <a:t>nalysis</a:t>
            </a:r>
            <a:r>
              <a:rPr lang="en-US" dirty="0" smtClean="0"/>
              <a:t>: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Temperature stability of </a:t>
            </a:r>
            <a:r>
              <a:rPr lang="en-US" dirty="0" err="1" smtClean="0"/>
              <a:t>RFoF</a:t>
            </a:r>
            <a:r>
              <a:rPr lang="en-US" dirty="0" smtClean="0"/>
              <a:t> connection</a:t>
            </a:r>
          </a:p>
          <a:p>
            <a:r>
              <a:rPr lang="en-US" dirty="0" smtClean="0"/>
              <a:t>High temperature in the Trumpet (Sun load + Dissipation)</a:t>
            </a:r>
          </a:p>
          <a:p>
            <a:r>
              <a:rPr lang="en-US" dirty="0" smtClean="0"/>
              <a:t>Vibrations due to wind</a:t>
            </a:r>
          </a:p>
          <a:p>
            <a:r>
              <a:rPr lang="en-US" dirty="0" smtClean="0"/>
              <a:t>Mounting of the Trumpet/Pyramid to the antenna arm</a:t>
            </a:r>
          </a:p>
          <a:p>
            <a:r>
              <a:rPr lang="en-US" dirty="0" smtClean="0"/>
              <a:t>Heat dissipation/distribution in the Signal Processing Racks</a:t>
            </a:r>
          </a:p>
          <a:p>
            <a:r>
              <a:rPr lang="en-US" dirty="0" smtClean="0"/>
              <a:t>Cooling fans</a:t>
            </a:r>
          </a:p>
          <a:p>
            <a:endParaRPr lang="en-US" dirty="0"/>
          </a:p>
          <a:p>
            <a:r>
              <a:rPr lang="en-US" dirty="0" smtClean="0"/>
              <a:t>Damage from animals</a:t>
            </a:r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594" y="3608173"/>
            <a:ext cx="3037734" cy="1977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22" y="4881176"/>
            <a:ext cx="18669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9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testing of </a:t>
            </a:r>
            <a:r>
              <a:rPr lang="en-US" dirty="0" err="1" smtClean="0"/>
              <a:t>RFoF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Testing at INAF in Rome</a:t>
            </a:r>
          </a:p>
          <a:p>
            <a:r>
              <a:rPr lang="en-US" dirty="0" smtClean="0"/>
              <a:t>Testing at the MRO site in Australia</a:t>
            </a:r>
          </a:p>
          <a:p>
            <a:r>
              <a:rPr lang="en-US" dirty="0" smtClean="0"/>
              <a:t>Testing at ASTRON in </a:t>
            </a:r>
            <a:r>
              <a:rPr lang="en-US" dirty="0" err="1" smtClean="0"/>
              <a:t>Dwingeloo</a:t>
            </a:r>
            <a:endParaRPr lang="en-US" dirty="0" smtClean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5" y="2759042"/>
            <a:ext cx="4593002" cy="3444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54" y="2630984"/>
            <a:ext cx="3439527" cy="2579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4794" y="5498067"/>
            <a:ext cx="398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Okt</a:t>
            </a:r>
            <a:r>
              <a:rPr lang="en-US" sz="2800" dirty="0" smtClean="0"/>
              <a:t> 2015 – May 2016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6908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/ Gain / Phase measurement</a:t>
            </a:r>
            <a:endParaRPr lang="nl-NL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063442"/>
              </p:ext>
            </p:extLst>
          </p:nvPr>
        </p:nvGraphicFramePr>
        <p:xfrm>
          <a:off x="265842" y="1688528"/>
          <a:ext cx="5430420" cy="4472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34" y="2034914"/>
            <a:ext cx="4691921" cy="351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Universita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Firenze </a:t>
            </a:r>
            <a:r>
              <a:rPr lang="en-US" sz="2400" dirty="0" smtClean="0"/>
              <a:t>(Florence lab.)</a:t>
            </a:r>
            <a:endParaRPr lang="nl-NL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Measurement, Reliability and Quality laboratory</a:t>
            </a:r>
          </a:p>
          <a:p>
            <a:endParaRPr lang="en-US" dirty="0"/>
          </a:p>
          <a:p>
            <a:r>
              <a:rPr lang="en-US" dirty="0" smtClean="0"/>
              <a:t>Measurement methods and tolerance analysis</a:t>
            </a:r>
          </a:p>
          <a:p>
            <a:r>
              <a:rPr lang="en-US" dirty="0" smtClean="0"/>
              <a:t>Reliability analysis of parts/boards for the Receiver work package</a:t>
            </a:r>
          </a:p>
          <a:p>
            <a:r>
              <a:rPr lang="en-US" dirty="0" smtClean="0"/>
              <a:t>Environmental testing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00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233787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233787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2762</TotalTime>
  <Words>925</Words>
  <Application>Microsoft Office PowerPoint</Application>
  <PresentationFormat>On-screen Show (4:3)</PresentationFormat>
  <Paragraphs>149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Default Design</vt:lpstr>
      <vt:lpstr>PowerPoint Presentation</vt:lpstr>
      <vt:lpstr>Presentation</vt:lpstr>
      <vt:lpstr>Availability</vt:lpstr>
      <vt:lpstr>LFAA 99% Available and 95% Signal chains</vt:lpstr>
      <vt:lpstr>LFAA 99% Available and 95% Signal chains</vt:lpstr>
      <vt:lpstr>Failure Mode Effect Criticality Analysis:</vt:lpstr>
      <vt:lpstr>Environmental testing of RFoF</vt:lpstr>
      <vt:lpstr>Noise / Gain / Phase measurement</vt:lpstr>
      <vt:lpstr>Universita Degli Studi Firenze (Florence lab.)</vt:lpstr>
      <vt:lpstr>Temperature testing</vt:lpstr>
      <vt:lpstr>Ingress Protection and Corrosion testing</vt:lpstr>
      <vt:lpstr>Vibration and Dust testing</vt:lpstr>
      <vt:lpstr>Reliability (Life Time / MTTF ) Analysis</vt:lpstr>
      <vt:lpstr>RAM analysis -&gt; Draft Report Sept 2015</vt:lpstr>
      <vt:lpstr>RAM analysis -&gt; Draft Report Sept 2015</vt:lpstr>
      <vt:lpstr>OPEN: RAM Issues</vt:lpstr>
      <vt:lpstr>RAM Conclusion(s) (from Sept report)</vt:lpstr>
      <vt:lpstr>Maintenance issues</vt:lpstr>
      <vt:lpstr>SKA-RAM Allocation document (Feb 2016)</vt:lpstr>
      <vt:lpstr>Highly Accelerated Life Time / Highly Accelerated Stress Screen</vt:lpstr>
      <vt:lpstr>Conclusion</vt:lpstr>
      <vt:lpstr>Remarks:</vt:lpstr>
      <vt:lpstr>PowerPoint Presentation</vt:lpstr>
    </vt:vector>
  </TitlesOfParts>
  <Company>ASTRON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SKADS-LOGO</dc:title>
  <dc:creator>Andre van Es</dc:creator>
  <cp:lastModifiedBy>Marchel Gerbers</cp:lastModifiedBy>
  <cp:revision>1814</cp:revision>
  <dcterms:created xsi:type="dcterms:W3CDTF">2006-02-27T08:11:41Z</dcterms:created>
  <dcterms:modified xsi:type="dcterms:W3CDTF">2016-05-10T08:22:50Z</dcterms:modified>
</cp:coreProperties>
</file>